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2"/>
  </p:notesMasterIdLst>
  <p:sldIdLst>
    <p:sldId id="305"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306" r:id="rId40"/>
    <p:sldId id="294" r:id="rId41"/>
    <p:sldId id="295" r:id="rId42"/>
    <p:sldId id="296" r:id="rId43"/>
    <p:sldId id="307" r:id="rId44"/>
    <p:sldId id="298" r:id="rId45"/>
    <p:sldId id="299" r:id="rId46"/>
    <p:sldId id="300" r:id="rId47"/>
    <p:sldId id="301" r:id="rId48"/>
    <p:sldId id="302" r:id="rId49"/>
    <p:sldId id="303" r:id="rId50"/>
    <p:sldId id="304" r:id="rId51"/>
  </p:sldIdLst>
  <p:sldSz cx="9144000" cy="5143500" type="screen16x9"/>
  <p:notesSz cx="6858000" cy="9144000"/>
  <p:embeddedFontLst>
    <p:embeddedFont>
      <p:font typeface="Fira Sans Extra Condensed Medium" panose="020B0603050000020004" pitchFamily="34" charset="0"/>
      <p:regular r:id="rId53"/>
      <p:bold r:id="rId54"/>
      <p:italic r:id="rId55"/>
      <p:boldItalic r:id="rId56"/>
    </p:embeddedFont>
    <p:embeddedFont>
      <p:font typeface="Gaegu" pitchFamily="2" charset="0"/>
      <p:regular r:id="rId57"/>
      <p:bold r:id="rId58"/>
    </p:embeddedFont>
    <p:embeddedFont>
      <p:font typeface="Poppins" pitchFamily="2" charset="77"/>
      <p:regular r:id="rId59"/>
      <p:bold r:id="rId60"/>
      <p:italic r:id="rId61"/>
      <p:boldItalic r:id="rId62"/>
    </p:embeddedFont>
    <p:embeddedFont>
      <p:font typeface="Poppins Medium" panose="020B0604020202020204" pitchFamily="34" charset="0"/>
      <p:regular r:id="rId63"/>
      <p:bold r:id="rId64"/>
      <p:italic r:id="rId65"/>
      <p:boldItalic r:id="rId66"/>
    </p:embeddedFont>
    <p:embeddedFont>
      <p:font typeface="Sarala" pitchFamily="2" charset="77"/>
      <p:regular r:id="rId67"/>
      <p:bold r:id="rId68"/>
    </p:embeddedFont>
    <p:embeddedFont>
      <p:font typeface="Work Sans" pitchFamily="2" charset="77"/>
      <p:regular r:id="rId69"/>
      <p:bold r:id="rId70"/>
      <p:italic r:id="rId71"/>
      <p:boldItalic r:id="rId72"/>
    </p:embeddedFont>
    <p:embeddedFont>
      <p:font typeface="Work Sans ExtraBold" panose="020F0502020204030204" pitchFamily="34" charset="0"/>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7" roundtripDataSignature="AMtx7mjHgkgI0His7qtnV8mRKbw0UJh/3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E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BCB34A8-71ED-4162-AB78-2D0BC585108F}">
  <a:tblStyle styleId="{8BCB34A8-71ED-4162-AB78-2D0BC585108F}" styleName="Table_0">
    <a:wholeTbl>
      <a:tcTxStyle b="off" i="off">
        <a:font>
          <a:latin typeface="Arial"/>
          <a:ea typeface="Arial"/>
          <a:cs typeface="Arial"/>
        </a:font>
        <a:schemeClr val="dk1"/>
      </a:tcTxStyle>
      <a:tcStyle>
        <a:tcBdr>
          <a:left>
            <a:ln w="9525" cap="flat" cmpd="sng">
              <a:solidFill>
                <a:schemeClr val="accent4"/>
              </a:solidFill>
              <a:prstDash val="solid"/>
              <a:round/>
              <a:headEnd type="none" w="sm" len="sm"/>
              <a:tailEnd type="none" w="sm" len="sm"/>
            </a:ln>
          </a:left>
          <a:right>
            <a:ln w="9525" cap="flat" cmpd="sng">
              <a:solidFill>
                <a:schemeClr val="accent4"/>
              </a:solidFill>
              <a:prstDash val="solid"/>
              <a:round/>
              <a:headEnd type="none" w="sm" len="sm"/>
              <a:tailEnd type="none" w="sm" len="sm"/>
            </a:ln>
          </a:right>
          <a:top>
            <a:ln w="9525" cap="flat" cmpd="sng">
              <a:solidFill>
                <a:schemeClr val="accent4"/>
              </a:solidFill>
              <a:prstDash val="solid"/>
              <a:round/>
              <a:headEnd type="none" w="sm" len="sm"/>
              <a:tailEnd type="none" w="sm" len="sm"/>
            </a:ln>
          </a:top>
          <a:bottom>
            <a:ln w="9525" cap="flat" cmpd="sng">
              <a:solidFill>
                <a:schemeClr val="accent4"/>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op>
            <a:ln w="9525" cap="flat" cmpd="sng">
              <a:solidFill>
                <a:schemeClr val="accent4"/>
              </a:solidFill>
              <a:prstDash val="solid"/>
              <a:round/>
              <a:headEnd type="none" w="sm" len="sm"/>
              <a:tailEnd type="none" w="sm" len="sm"/>
            </a:ln>
          </a:top>
          <a:bottom>
            <a:ln w="9525" cap="flat" cmpd="sng">
              <a:solidFill>
                <a:schemeClr val="accent4"/>
              </a:solidFill>
              <a:prstDash val="solid"/>
              <a:round/>
              <a:headEnd type="none" w="sm" len="sm"/>
              <a:tailEnd type="none" w="sm" len="sm"/>
            </a:ln>
          </a:bottom>
        </a:tcBdr>
      </a:tcStyle>
    </a:band1H>
    <a:band2H>
      <a:tcTxStyle/>
      <a:tcStyle>
        <a:tcBdr/>
      </a:tcStyle>
    </a:band2H>
    <a:band1V>
      <a:tcTxStyle/>
      <a:tcStyle>
        <a:tcBdr>
          <a:left>
            <a:ln w="9525" cap="flat" cmpd="sng">
              <a:solidFill>
                <a:schemeClr val="accent4"/>
              </a:solidFill>
              <a:prstDash val="solid"/>
              <a:round/>
              <a:headEnd type="none" w="sm" len="sm"/>
              <a:tailEnd type="none" w="sm" len="sm"/>
            </a:ln>
          </a:left>
          <a:right>
            <a:ln w="9525" cap="flat" cmpd="sng">
              <a:solidFill>
                <a:schemeClr val="accent4"/>
              </a:solidFill>
              <a:prstDash val="solid"/>
              <a:round/>
              <a:headEnd type="none" w="sm" len="sm"/>
              <a:tailEnd type="none" w="sm" len="sm"/>
            </a:ln>
          </a:right>
        </a:tcBdr>
      </a:tcStyle>
    </a:band1V>
    <a:band2V>
      <a:tcTxStyle/>
      <a:tcStyle>
        <a:tcBdr>
          <a:left>
            <a:ln w="9525" cap="flat" cmpd="sng">
              <a:solidFill>
                <a:schemeClr val="accent4"/>
              </a:solidFill>
              <a:prstDash val="solid"/>
              <a:round/>
              <a:headEnd type="none" w="sm" len="sm"/>
              <a:tailEnd type="none" w="sm" len="sm"/>
            </a:ln>
          </a:left>
          <a:right>
            <a:ln w="9525" cap="flat" cmpd="sng">
              <a:solidFill>
                <a:schemeClr val="accent4"/>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accent4"/>
              </a:solidFill>
              <a:prstDash val="solid"/>
              <a:round/>
              <a:headEnd type="none" w="sm" len="sm"/>
              <a:tailEnd type="none" w="sm" len="sm"/>
            </a:ln>
          </a:top>
        </a:tcBdr>
      </a:tcStyle>
    </a:lastRow>
    <a:seCell>
      <a:tcTxStyle/>
      <a:tcStyle>
        <a:tcBdr/>
      </a:tcStyle>
    </a:seCell>
    <a:swCell>
      <a:tcTxStyle/>
      <a:tcStyle>
        <a:tcBdr/>
      </a:tcStyle>
    </a:swCell>
    <a:firstRow>
      <a:tcTxStyle b="on" i="off">
        <a:font>
          <a:latin typeface="Arial"/>
          <a:ea typeface="Arial"/>
          <a:cs typeface="Arial"/>
        </a:font>
        <a:schemeClr val="lt1"/>
      </a:tcTxStyle>
      <a:tcStyle>
        <a:tcBdr/>
        <a:fill>
          <a:solidFill>
            <a:schemeClr val="accent4"/>
          </a:solidFill>
        </a:fill>
      </a:tcStyle>
    </a:firstRow>
    <a:neCell>
      <a:tcTxStyle/>
      <a:tcStyle>
        <a:tcBdr/>
      </a:tcStyle>
    </a:neCell>
    <a:nwCell>
      <a:tcTxStyle/>
      <a:tcStyle>
        <a:tcBdr/>
      </a:tcStyle>
    </a:nwCell>
  </a:tblStyle>
  <a:tblStyle styleId="{24BCEB5B-98B4-4DC5-A7D3-3B24FB626229}"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97"/>
    <p:restoredTop sz="79326"/>
  </p:normalViewPr>
  <p:slideViewPr>
    <p:cSldViewPr snapToGrid="0" snapToObjects="1">
      <p:cViewPr varScale="1">
        <p:scale>
          <a:sx n="118" d="100"/>
          <a:sy n="118" d="100"/>
        </p:scale>
        <p:origin x="120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1.fntdata"/><Relationship Id="rId68" Type="http://schemas.openxmlformats.org/officeDocument/2006/relationships/font" Target="fonts/font16.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74" Type="http://schemas.openxmlformats.org/officeDocument/2006/relationships/font" Target="fonts/font22.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77" Type="http://customschemas.google.com/relationships/presentationmetadata" Target="meta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0.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font" Target="fonts/font21.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font" Target="fonts/font19.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2"/>
        <p:cNvGrpSpPr/>
        <p:nvPr/>
      </p:nvGrpSpPr>
      <p:grpSpPr>
        <a:xfrm>
          <a:off x="0" y="0"/>
          <a:ext cx="0" cy="0"/>
          <a:chOff x="0" y="0"/>
          <a:chExt cx="0" cy="0"/>
        </a:xfrm>
      </p:grpSpPr>
      <p:sp>
        <p:nvSpPr>
          <p:cNvPr id="1823" name="Google Shape;1823;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4" name="Google Shape;1824;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707278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7" name="Google Shape;83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vi-VN" dirty="0"/>
              <a:t>Đây là dataframe chúng ta thu được từ bước EDA: gồm có 4339 entries tương ứng với 4339 khách hàng và 7 attributes</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5" name="Google Shape;845;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vi-VN" dirty="0"/>
              <a:t>Chúng tôi đã thực hiện nhiều phân tích trên bộ data mới, ở đây chúng tôi sẽ trình bày chọn lọc những phân tích mà sẽ có ích cho các bước xây dựng mô hình và ra quyết định ở phần sau,</a:t>
            </a:r>
          </a:p>
          <a:p>
            <a:pPr marL="0" lvl="0" indent="0" algn="l" rtl="0">
              <a:lnSpc>
                <a:spcPct val="100000"/>
              </a:lnSpc>
              <a:spcBef>
                <a:spcPts val="0"/>
              </a:spcBef>
              <a:spcAft>
                <a:spcPts val="0"/>
              </a:spcAft>
              <a:buSzPts val="1100"/>
              <a:buNone/>
            </a:pPr>
            <a:r>
              <a:rPr lang="vi-VN" dirty="0"/>
              <a:t>Trong hơn 1 năm, công ty X có 4339 khách hàng, từ 37 quốc gia và có 18,536 đơn hàng</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4" name="Google Shape;112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vi-VN" dirty="0"/>
              <a:t>Trong hơn 4k khách hàng và 18k đơn hàng đó thì 90% là đến từ UK và các khách hàng ở UK cũng mang lại 82% doanh số cho công ty X</a:t>
            </a:r>
          </a:p>
          <a:p>
            <a:pPr marL="0" lvl="0" indent="0" algn="l" rtl="0">
              <a:lnSpc>
                <a:spcPct val="100000"/>
              </a:lnSpc>
              <a:spcBef>
                <a:spcPts val="0"/>
              </a:spcBef>
              <a:spcAft>
                <a:spcPts val="0"/>
              </a:spcAft>
              <a:buSzPts val="1100"/>
              <a:buNone/>
            </a:pPr>
            <a:r>
              <a:rPr lang="vi-VN" dirty="0"/>
              <a:t>Ngoài ra khoảng 5% của các chỉ số trên đến từ các nước lân cận với UK là Đức, Pháp, TBN </a:t>
            </a:r>
          </a:p>
          <a:p>
            <a:pPr marL="171450" lvl="0" indent="-171450" algn="l" rtl="0">
              <a:lnSpc>
                <a:spcPct val="100000"/>
              </a:lnSpc>
              <a:spcBef>
                <a:spcPts val="0"/>
              </a:spcBef>
              <a:spcAft>
                <a:spcPts val="0"/>
              </a:spcAft>
              <a:buSzPts val="1100"/>
              <a:buFont typeface="Symbol" pitchFamily="2" charset="2"/>
              <a:buChar char="Þ"/>
            </a:pPr>
            <a:r>
              <a:rPr lang="vi-VN" dirty="0"/>
              <a:t>Đây là một thông tin rất quan trọng để công ty X có thể đưa ra chiến lược phát triển sp, bán hàng, marketing và chăm sóc khách hàng một cách phù hợp và hiệu quả nhất.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2" name="Google Shape;113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vi-VN" dirty="0"/>
              <a:t>Phân tích phân phối của các biến: chúng tôi thấy rằng cả 3 biến Recency, Frequency, Moneytary đều có upper outliers, số lượng outliers nhỏ nên chúng tôi sẽ cân nhắc việc có loại bỏ outliers hay ko khi xây dựng model.</a:t>
            </a:r>
          </a:p>
          <a:p>
            <a:pPr marL="0" lvl="0" indent="0" algn="l" rtl="0">
              <a:lnSpc>
                <a:spcPct val="100000"/>
              </a:lnSpc>
              <a:spcBef>
                <a:spcPts val="0"/>
              </a:spcBef>
              <a:spcAft>
                <a:spcPts val="0"/>
              </a:spcAft>
              <a:buSzPts val="1100"/>
              <a:buNone/>
            </a:pPr>
            <a:r>
              <a:rPr lang="vi-VN" dirty="0"/>
              <a:t>Thứ 2, cả 3 biến đều có pp không phải pp chuẩn, chúng tôi sẽ cân nhắc lựa chọn scaler phù hợp.</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4" name="Google Shape;114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vi-VN" dirty="0"/>
              <a:t>Trước khi tiến hành xd mô hình, chúng tôi thực hiện thêm kiểm định Hopkins để xem dữ liệu có thực sự phù hợp với việc phân cụm hay không.</a:t>
            </a:r>
          </a:p>
          <a:p>
            <a:pPr marL="0" lvl="0" indent="0" algn="l" rtl="0">
              <a:lnSpc>
                <a:spcPct val="100000"/>
              </a:lnSpc>
              <a:spcBef>
                <a:spcPts val="0"/>
              </a:spcBef>
              <a:spcAft>
                <a:spcPts val="0"/>
              </a:spcAft>
              <a:buSzPts val="1100"/>
              <a:buNone/>
            </a:pPr>
            <a:r>
              <a:rPr lang="vi-VN" dirty="0"/>
              <a:t>Như chúng ta thấy, hopkins score = 0.007, rất nhỏ so với 0.25 nên có thể khẳng định rằng dữ liệu phù hợp cho việc phân nhóm.</a:t>
            </a:r>
          </a:p>
          <a:p>
            <a:pPr marL="0" lvl="0" indent="0" algn="l" rtl="0">
              <a:lnSpc>
                <a:spcPct val="100000"/>
              </a:lnSpc>
              <a:spcBef>
                <a:spcPts val="0"/>
              </a:spcBef>
              <a:spcAft>
                <a:spcPts val="0"/>
              </a:spcAft>
              <a:buSzPts val="1100"/>
              <a:buNone/>
            </a:pPr>
            <a:r>
              <a:rPr lang="vi-VN" dirty="0"/>
              <a:t>=&gt;Mời Hân trình bày Modeling</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1" name="Google Shape;1151;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8" name="Google Shape;1158;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0" name="Google Shape;117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6" name="Google Shape;117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2" name="Google Shape;118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5" name="Google Shape;1195;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5" name="Google Shape;1205;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5" name="Google Shape;1215;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6" name="Google Shape;1226;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6" name="Google Shape;1236;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6" name="Google Shape;1246;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6" name="Google Shape;1256;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7" name="Google Shape;126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7" name="Google Shape;1277;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7" name="Google Shape;1287;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3" name="Google Shape;44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Google Shape;1296;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7" name="Google Shape;1297;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8" name="Google Shape;1308;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Google Shape;1317;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8" name="Google Shape;1318;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8" name="Google Shape;1328;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9" name="Google Shape;1339;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6"/>
        <p:cNvGrpSpPr/>
        <p:nvPr/>
      </p:nvGrpSpPr>
      <p:grpSpPr>
        <a:xfrm>
          <a:off x="0" y="0"/>
          <a:ext cx="0" cy="0"/>
          <a:chOff x="0" y="0"/>
          <a:chExt cx="0" cy="0"/>
        </a:xfrm>
      </p:grpSpPr>
      <p:sp>
        <p:nvSpPr>
          <p:cNvPr id="1347" name="Google Shape;1347;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8" name="Google Shape;1348;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8" name="Google Shape;1358;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8"/>
        <p:cNvGrpSpPr/>
        <p:nvPr/>
      </p:nvGrpSpPr>
      <p:grpSpPr>
        <a:xfrm>
          <a:off x="0" y="0"/>
          <a:ext cx="0" cy="0"/>
          <a:chOff x="0" y="0"/>
          <a:chExt cx="0" cy="0"/>
        </a:xfrm>
      </p:grpSpPr>
      <p:sp>
        <p:nvSpPr>
          <p:cNvPr id="1369" name="Google Shape;1369;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0" name="Google Shape;1370;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4"/>
        <p:cNvGrpSpPr/>
        <p:nvPr/>
      </p:nvGrpSpPr>
      <p:grpSpPr>
        <a:xfrm>
          <a:off x="0" y="0"/>
          <a:ext cx="0" cy="0"/>
          <a:chOff x="0" y="0"/>
          <a:chExt cx="0" cy="0"/>
        </a:xfrm>
      </p:grpSpPr>
      <p:sp>
        <p:nvSpPr>
          <p:cNvPr id="1495" name="Google Shape;1495;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6" name="Google Shape;1496;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6" name="Google Shape;82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vi-VN" dirty="0"/>
          </a:p>
        </p:txBody>
      </p:sp>
    </p:spTree>
    <p:extLst>
      <p:ext uri="{BB962C8B-B14F-4D97-AF65-F5344CB8AC3E}">
        <p14:creationId xmlns:p14="http://schemas.microsoft.com/office/powerpoint/2010/main" val="2603657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6" name="Google Shape;4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1"/>
        <p:cNvGrpSpPr/>
        <p:nvPr/>
      </p:nvGrpSpPr>
      <p:grpSpPr>
        <a:xfrm>
          <a:off x="0" y="0"/>
          <a:ext cx="0" cy="0"/>
          <a:chOff x="0" y="0"/>
          <a:chExt cx="0" cy="0"/>
        </a:xfrm>
      </p:grpSpPr>
      <p:sp>
        <p:nvSpPr>
          <p:cNvPr id="1522" name="Google Shape;1522;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3" name="Google Shape;1523;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p:cNvGrpSpPr/>
        <p:nvPr/>
      </p:nvGrpSpPr>
      <p:grpSpPr>
        <a:xfrm>
          <a:off x="0" y="0"/>
          <a:ext cx="0" cy="0"/>
          <a:chOff x="0" y="0"/>
          <a:chExt cx="0" cy="0"/>
        </a:xfrm>
      </p:grpSpPr>
      <p:sp>
        <p:nvSpPr>
          <p:cNvPr id="1530" name="Google Shape;1530;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1" name="Google Shape;1531;p4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6"/>
        <p:cNvGrpSpPr/>
        <p:nvPr/>
      </p:nvGrpSpPr>
      <p:grpSpPr>
        <a:xfrm>
          <a:off x="0" y="0"/>
          <a:ext cx="0" cy="0"/>
          <a:chOff x="0" y="0"/>
          <a:chExt cx="0" cy="0"/>
        </a:xfrm>
      </p:grpSpPr>
      <p:sp>
        <p:nvSpPr>
          <p:cNvPr id="1537" name="Google Shape;1537;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8" name="Google Shape;1538;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6" name="Google Shape;82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vi-VN" dirty="0"/>
          </a:p>
        </p:txBody>
      </p:sp>
    </p:spTree>
    <p:extLst>
      <p:ext uri="{BB962C8B-B14F-4D97-AF65-F5344CB8AC3E}">
        <p14:creationId xmlns:p14="http://schemas.microsoft.com/office/powerpoint/2010/main" val="35787989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2" name="Google Shape;1552;p4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8" name="Google Shape;1558;p4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4" name="Google Shape;1564;p4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8"/>
        <p:cNvGrpSpPr/>
        <p:nvPr/>
      </p:nvGrpSpPr>
      <p:grpSpPr>
        <a:xfrm>
          <a:off x="0" y="0"/>
          <a:ext cx="0" cy="0"/>
          <a:chOff x="0" y="0"/>
          <a:chExt cx="0" cy="0"/>
        </a:xfrm>
      </p:grpSpPr>
      <p:sp>
        <p:nvSpPr>
          <p:cNvPr id="1569" name="Google Shape;1569;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0" name="Google Shape;1570;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3"/>
        <p:cNvGrpSpPr/>
        <p:nvPr/>
      </p:nvGrpSpPr>
      <p:grpSpPr>
        <a:xfrm>
          <a:off x="0" y="0"/>
          <a:ext cx="0" cy="0"/>
          <a:chOff x="0" y="0"/>
          <a:chExt cx="0" cy="0"/>
        </a:xfrm>
      </p:grpSpPr>
      <p:sp>
        <p:nvSpPr>
          <p:cNvPr id="1574" name="Google Shape;1574;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5" name="Google Shape;1575;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2"/>
        <p:cNvGrpSpPr/>
        <p:nvPr/>
      </p:nvGrpSpPr>
      <p:grpSpPr>
        <a:xfrm>
          <a:off x="0" y="0"/>
          <a:ext cx="0" cy="0"/>
          <a:chOff x="0" y="0"/>
          <a:chExt cx="0" cy="0"/>
        </a:xfrm>
      </p:grpSpPr>
      <p:sp>
        <p:nvSpPr>
          <p:cNvPr id="1823" name="Google Shape;1823;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4" name="Google Shape;1824;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114458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2" name="Google Shape;62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vi-VN" sz="1100" b="0" i="0" u="none" strike="noStrike" cap="none" dirty="0">
                <a:solidFill>
                  <a:srgbClr val="000000"/>
                </a:solidFill>
                <a:effectLst/>
                <a:latin typeface="Arial"/>
                <a:ea typeface="Arial"/>
                <a:cs typeface="Arial"/>
                <a:sym typeface="Arial"/>
              </a:rPr>
              <a:t>- Công ty X chủ yếu bán các sản phẩm là quà tặng dành cho những dịp đặc biệt. Trong số những khách hàng của công ty X, nhiều khách hàng là khách hàng bán buôn.</a:t>
            </a:r>
          </a:p>
          <a:p>
            <a:pPr marL="158750" indent="0">
              <a:buNone/>
            </a:pPr>
            <a:r>
              <a:rPr lang="vi-VN" sz="1100" b="0" i="0" u="none" strike="noStrike" cap="none" dirty="0">
                <a:solidFill>
                  <a:srgbClr val="000000"/>
                </a:solidFill>
                <a:effectLst/>
                <a:latin typeface="Arial"/>
                <a:ea typeface="Arial"/>
                <a:cs typeface="Arial"/>
                <a:sym typeface="Arial"/>
              </a:rPr>
              <a:t>- Công ty X mong muốn có thể bán được nhiều sản phẩm hơn cũng như giới thiệu sản phẩm đến đúng đối tượng khách hàng, chăm sóc và làm hài lòng khách hàng.</a:t>
            </a: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2"/>
        <p:cNvGrpSpPr/>
        <p:nvPr/>
      </p:nvGrpSpPr>
      <p:grpSpPr>
        <a:xfrm>
          <a:off x="0" y="0"/>
          <a:ext cx="0" cy="0"/>
          <a:chOff x="0" y="0"/>
          <a:chExt cx="0" cy="0"/>
        </a:xfrm>
      </p:grpSpPr>
      <p:sp>
        <p:nvSpPr>
          <p:cNvPr id="1833" name="Google Shape;1833;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4" name="Google Shape;1834;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8" name="Google Shape;62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dirty="0"/>
              <a:t>Solution: </a:t>
            </a:r>
            <a:r>
              <a:rPr lang="en-US" sz="1100" b="0" i="0" u="none" strike="noStrike" cap="none" dirty="0" err="1">
                <a:solidFill>
                  <a:srgbClr val="000000"/>
                </a:solidFill>
                <a:effectLst/>
                <a:latin typeface="Arial"/>
                <a:ea typeface="Arial"/>
                <a:cs typeface="Arial"/>
                <a:sym typeface="Arial"/>
              </a:rPr>
              <a:t>Sử</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dụng</a:t>
            </a:r>
            <a:r>
              <a:rPr lang="en-US" sz="1100" b="0" i="0" u="none" strike="noStrike" cap="none" dirty="0">
                <a:solidFill>
                  <a:srgbClr val="000000"/>
                </a:solidFill>
                <a:effectLst/>
                <a:latin typeface="Arial"/>
                <a:ea typeface="Arial"/>
                <a:cs typeface="Arial"/>
                <a:sym typeface="Arial"/>
              </a:rPr>
              <a:t> Machine Learning </a:t>
            </a:r>
            <a:r>
              <a:rPr lang="en-US" sz="1100" b="0" i="0" u="none" strike="noStrike" cap="none" dirty="0" err="1">
                <a:solidFill>
                  <a:srgbClr val="000000"/>
                </a:solidFill>
                <a:effectLst/>
                <a:latin typeface="Arial"/>
                <a:ea typeface="Arial"/>
                <a:cs typeface="Arial"/>
                <a:sym typeface="Arial"/>
              </a:rPr>
              <a:t>xây</a:t>
            </a:r>
            <a:r>
              <a:rPr lang="en-US" sz="1100" b="0" i="0" u="none" strike="noStrike" cap="none" dirty="0">
                <a:solidFill>
                  <a:srgbClr val="000000"/>
                </a:solidFill>
                <a:effectLst/>
                <a:latin typeface="Arial"/>
                <a:ea typeface="Arial"/>
                <a:cs typeface="Arial"/>
                <a:sym typeface="Arial"/>
              </a:rPr>
              <a:t> dung </a:t>
            </a:r>
            <a:r>
              <a:rPr lang="en-US" sz="1100" b="0" i="0" u="none" strike="noStrike" cap="none" dirty="0" err="1">
                <a:solidFill>
                  <a:srgbClr val="000000"/>
                </a:solidFill>
                <a:effectLst/>
                <a:latin typeface="Arial"/>
                <a:ea typeface="Arial"/>
                <a:cs typeface="Arial"/>
                <a:sym typeface="Arial"/>
              </a:rPr>
              <a:t>mô</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hình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để</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phân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loại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các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nhóm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khách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hàng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nghĩa</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làm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công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việc</a:t>
            </a:r>
            <a:r>
              <a:rPr lang="en-US" sz="1100" b="0" i="0" u="none" strike="noStrike" cap="none" dirty="0">
                <a:solidFill>
                  <a:srgbClr val="000000"/>
                </a:solidFill>
                <a:effectLst/>
                <a:latin typeface="Arial"/>
                <a:ea typeface="Arial"/>
                <a:cs typeface="Arial"/>
                <a:sym typeface="Arial"/>
              </a:rPr>
              <a:t> Customer Segmentation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err="1">
                <a:solidFill>
                  <a:srgbClr val="000000"/>
                </a:solidFill>
                <a:effectLst/>
                <a:latin typeface="Arial"/>
                <a:ea typeface="Arial"/>
                <a:cs typeface="Arial"/>
                <a:sym typeface="Arial"/>
              </a:rPr>
              <a:t>Phối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hợp</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với</a:t>
            </a:r>
            <a:r>
              <a:rPr lang="en-US" sz="1100" b="0" i="0" u="none" strike="noStrike" cap="none" dirty="0">
                <a:solidFill>
                  <a:srgbClr val="000000"/>
                </a:solidFill>
                <a:effectLst/>
                <a:latin typeface="Arial"/>
                <a:ea typeface="Arial"/>
                <a:cs typeface="Arial"/>
                <a:sym typeface="Arial"/>
              </a:rPr>
              <a:t> RFM analysis technique.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err="1">
                <a:solidFill>
                  <a:srgbClr val="000000"/>
                </a:solidFill>
                <a:effectLst/>
                <a:latin typeface="Arial"/>
                <a:ea typeface="Arial"/>
                <a:cs typeface="Arial"/>
                <a:sym typeface="Arial"/>
              </a:rPr>
              <a:t>Trong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đó</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chúng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tôi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sẽ</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tiến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hành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tiếp</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cận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xây</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dựng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mô</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hình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theo</a:t>
            </a:r>
            <a:r>
              <a:rPr lang="en-US" sz="1100" b="0" i="0" u="none" strike="noStrike" cap="none" dirty="0">
                <a:solidFill>
                  <a:srgbClr val="000000"/>
                </a:solidFill>
                <a:effectLst/>
                <a:latin typeface="Arial"/>
                <a:ea typeface="Arial"/>
                <a:cs typeface="Arial"/>
                <a:sym typeface="Arial"/>
              </a:rPr>
              <a:t> 2 </a:t>
            </a:r>
            <a:r>
              <a:rPr lang="en-US" sz="1100" b="0" i="0" u="none" strike="noStrike" cap="none" dirty="0" err="1">
                <a:solidFill>
                  <a:srgbClr val="000000"/>
                </a:solidFill>
                <a:effectLst/>
                <a:latin typeface="Arial"/>
                <a:ea typeface="Arial"/>
                <a:cs typeface="Arial"/>
                <a:sym typeface="Arial"/>
              </a:rPr>
              <a:t>phương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pháp</a:t>
            </a:r>
            <a:r>
              <a:rPr lang="en-US" sz="1100" b="0" i="0" u="none" strike="noStrike" cap="none" dirty="0">
                <a:solidFill>
                  <a:srgbClr val="000000"/>
                </a:solidFill>
                <a:effectLst/>
                <a:latin typeface="Arial"/>
                <a:ea typeface="Arial"/>
                <a:cs typeface="Arial"/>
                <a:sym typeface="Arial"/>
              </a:rPr>
              <a:t>: Manual RFM </a:t>
            </a:r>
            <a:r>
              <a:rPr lang="en-US" sz="1100" b="0" i="0" u="none" strike="noStrike" cap="none" dirty="0" err="1">
                <a:solidFill>
                  <a:srgbClr val="000000"/>
                </a:solidFill>
                <a:effectLst/>
                <a:latin typeface="Arial"/>
                <a:ea typeface="Arial"/>
                <a:cs typeface="Arial"/>
                <a:sym typeface="Arial"/>
              </a:rPr>
              <a:t>và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Một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số</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thuật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toán</a:t>
            </a:r>
            <a:r>
              <a:rPr lang="en-US" sz="1100" b="0" i="0" u="none" strike="noStrike" cap="none" dirty="0">
                <a:solidFill>
                  <a:srgbClr val="000000"/>
                </a:solidFill>
                <a:effectLst/>
                <a:latin typeface="Arial"/>
                <a:ea typeface="Arial"/>
                <a:cs typeface="Arial"/>
                <a:sym typeface="Arial"/>
              </a:rPr>
              <a:t> clustering </a:t>
            </a:r>
            <a:r>
              <a:rPr lang="en-US" sz="1100" b="0" i="0" u="none" strike="noStrike" cap="none" dirty="0" err="1">
                <a:solidFill>
                  <a:srgbClr val="000000"/>
                </a:solidFill>
                <a:effectLst/>
                <a:latin typeface="Arial"/>
                <a:ea typeface="Arial"/>
                <a:cs typeface="Arial"/>
                <a:sym typeface="Arial"/>
              </a:rPr>
              <a:t>của</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phương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pháp</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học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không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giám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sát</a:t>
            </a:r>
            <a:endParaRPr lang="en-US" sz="1100" b="0" i="0" u="none" strike="noStrike" cap="none" dirty="0">
              <a:solidFill>
                <a:srgbClr val="000000"/>
              </a:solidFill>
              <a:effectLst/>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3" name="Google Shape;64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vi-VN" dirty="0"/>
              <a:t>Thông thường trước bước triển khai đầu tiên chúng ta sẽ thu thập dữ liệu. Tuy nhiên, rất là may mắn vì chúng tôi đã được công ty X cung cấp 1 bộ data có tên là OnlineRetail khá phong phú và đầy đủ thông tin. </a:t>
            </a:r>
          </a:p>
          <a:p>
            <a:pPr marL="0" lvl="0" indent="0" algn="l" rtl="0">
              <a:lnSpc>
                <a:spcPct val="100000"/>
              </a:lnSpc>
              <a:spcBef>
                <a:spcPts val="0"/>
              </a:spcBef>
              <a:spcAft>
                <a:spcPts val="0"/>
              </a:spcAft>
              <a:buSzPts val="1100"/>
              <a:buNone/>
            </a:pPr>
            <a:r>
              <a:rPr lang="vi-VN" dirty="0"/>
              <a:t>Bao gồm:</a:t>
            </a:r>
          </a:p>
          <a:p>
            <a:pPr marL="0" lvl="0" indent="0" algn="l" rtl="0">
              <a:lnSpc>
                <a:spcPct val="100000"/>
              </a:lnSpc>
              <a:spcBef>
                <a:spcPts val="0"/>
              </a:spcBef>
              <a:spcAft>
                <a:spcPts val="0"/>
              </a:spcAft>
              <a:buSzPts val="1100"/>
              <a:buNone/>
            </a:pPr>
            <a:r>
              <a:rPr lang="vi-VN" dirty="0"/>
              <a:t>Khoảng 542k entries</a:t>
            </a:r>
          </a:p>
          <a:p>
            <a:pPr marL="0" lvl="0" indent="0" algn="l" rtl="0">
              <a:lnSpc>
                <a:spcPct val="100000"/>
              </a:lnSpc>
              <a:spcBef>
                <a:spcPts val="0"/>
              </a:spcBef>
              <a:spcAft>
                <a:spcPts val="0"/>
              </a:spcAft>
              <a:buSzPts val="1100"/>
              <a:buNone/>
            </a:pPr>
            <a:r>
              <a:rPr lang="vi-VN" dirty="0"/>
              <a:t>8 attributes: số hoá đơn, stockcode, mô tả sản phẩm, số lượng, ngày bán, đơn giá, mã khách hàng và quốc gia</a:t>
            </a:r>
          </a:p>
          <a:p>
            <a:pPr marL="0" lvl="0" indent="0" algn="l" rtl="0">
              <a:lnSpc>
                <a:spcPct val="100000"/>
              </a:lnSpc>
              <a:spcBef>
                <a:spcPts val="0"/>
              </a:spcBef>
              <a:spcAft>
                <a:spcPts val="0"/>
              </a:spcAft>
              <a:buSzPts val="1100"/>
              <a:buNone/>
            </a:pPr>
            <a:endParaRPr lang="vi-V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2" name="Google Shape;65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vi-VN" dirty="0"/>
              <a:t>Bước tiếp theo, chúng tôi tiến hành các bước Làm sạch, Khám phá, Phân tích và Chuẩn hoá dữ liệu trên bộ data mà khách hàng cung cấp</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6" name="Google Shape;82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vi-VN" dirty="0"/>
              <a:t>Trong bước làm sạch, chúng tôi đã</a:t>
            </a:r>
          </a:p>
          <a:p>
            <a:pPr marL="171450" lvl="0" indent="-171450" algn="l" rtl="0">
              <a:lnSpc>
                <a:spcPct val="100000"/>
              </a:lnSpc>
              <a:spcBef>
                <a:spcPts val="0"/>
              </a:spcBef>
              <a:spcAft>
                <a:spcPts val="0"/>
              </a:spcAft>
              <a:buSzPts val="1100"/>
              <a:buFontTx/>
              <a:buChar char="-"/>
            </a:pPr>
            <a:r>
              <a:rPr lang="vi-VN" dirty="0"/>
              <a:t>Xoá bỏ những data trùng lặp</a:t>
            </a:r>
          </a:p>
          <a:p>
            <a:pPr marL="171450" lvl="0" indent="-171450" algn="l" rtl="0">
              <a:lnSpc>
                <a:spcPct val="100000"/>
              </a:lnSpc>
              <a:spcBef>
                <a:spcPts val="0"/>
              </a:spcBef>
              <a:spcAft>
                <a:spcPts val="0"/>
              </a:spcAft>
              <a:buSzPts val="1100"/>
              <a:buFontTx/>
              <a:buChar char="-"/>
            </a:pPr>
            <a:r>
              <a:rPr lang="vi-VN" dirty="0"/>
              <a:t>Xoá bỏ data có Quantity và UnitPrice &lt;0</a:t>
            </a:r>
          </a:p>
          <a:p>
            <a:pPr marL="171450" lvl="0" indent="-171450" algn="l" rtl="0">
              <a:lnSpc>
                <a:spcPct val="100000"/>
              </a:lnSpc>
              <a:spcBef>
                <a:spcPts val="0"/>
              </a:spcBef>
              <a:spcAft>
                <a:spcPts val="0"/>
              </a:spcAft>
              <a:buSzPts val="1100"/>
              <a:buFontTx/>
              <a:buChar char="-"/>
            </a:pPr>
            <a:r>
              <a:rPr lang="vi-VN" dirty="0"/>
              <a:t>Vì chúng ta cần thông tin CustomerID để phân nhóm khách hàng nên chúng tôi cũng loại bỏ những data có giá trị CustomerID là null</a:t>
            </a:r>
          </a:p>
          <a:p>
            <a:pPr marL="171450" lvl="0" indent="-171450" algn="l" rtl="0">
              <a:lnSpc>
                <a:spcPct val="100000"/>
              </a:lnSpc>
              <a:spcBef>
                <a:spcPts val="0"/>
              </a:spcBef>
              <a:spcAft>
                <a:spcPts val="0"/>
              </a:spcAft>
              <a:buSzPts val="1100"/>
              <a:buFontTx/>
              <a:buChar char="-"/>
            </a:pPr>
            <a:r>
              <a:rPr lang="vi-VN" dirty="0"/>
              <a:t>Mặc dù Description cũng có giá tị null nhưng vì ko ảnh hưởng nên chúng tôi không xoá bỏ</a:t>
            </a:r>
          </a:p>
          <a:p>
            <a:pPr marL="171450" lvl="0" indent="-171450" algn="l" rtl="0">
              <a:lnSpc>
                <a:spcPct val="100000"/>
              </a:lnSpc>
              <a:spcBef>
                <a:spcPts val="0"/>
              </a:spcBef>
              <a:spcAft>
                <a:spcPts val="0"/>
              </a:spcAft>
              <a:buSzPts val="1100"/>
              <a:buFontTx/>
              <a:buChar char="-"/>
            </a:pPr>
            <a:r>
              <a:rPr lang="vi-VN" dirty="0"/>
              <a:t>Cuối cùng là đổi kiểu dữ liệu của InvoiceDate qua datetime để chuẩn bị cho các bước biến đổi sau</a:t>
            </a:r>
          </a:p>
          <a:p>
            <a:pPr marL="171450" lvl="0" indent="-171450" algn="l" rtl="0">
              <a:lnSpc>
                <a:spcPct val="100000"/>
              </a:lnSpc>
              <a:spcBef>
                <a:spcPts val="0"/>
              </a:spcBef>
              <a:spcAft>
                <a:spcPts val="0"/>
              </a:spcAft>
              <a:buSzPts val="1100"/>
              <a:buFontTx/>
              <a:buChar char="-"/>
            </a:pPr>
            <a:endParaRPr lang="vi-VN" dirty="0"/>
          </a:p>
          <a:p>
            <a:pPr marL="0" lvl="0" indent="0" algn="l" rtl="0">
              <a:lnSpc>
                <a:spcPct val="100000"/>
              </a:lnSpc>
              <a:spcBef>
                <a:spcPts val="0"/>
              </a:spcBef>
              <a:spcAft>
                <a:spcPts val="0"/>
              </a:spcAft>
              <a:buSzPts val="1100"/>
              <a:buFontTx/>
              <a:buNone/>
            </a:pPr>
            <a:r>
              <a:rPr lang="vi-VN" dirty="0"/>
              <a:t>Sau khi data đã được làm sạch, chúng tôi có thể thực hiện segmentation tuy nhiên trong dự án này chúng tôi sẽ kết hợp với RFM technique nên chúng tôi sẽ xây dựng dataframe RFM</a:t>
            </a:r>
          </a:p>
          <a:p>
            <a:pPr marL="171450" lvl="0" indent="-171450" algn="l" rtl="0">
              <a:lnSpc>
                <a:spcPct val="100000"/>
              </a:lnSpc>
              <a:spcBef>
                <a:spcPts val="0"/>
              </a:spcBef>
              <a:spcAft>
                <a:spcPts val="0"/>
              </a:spcAft>
              <a:buSzPts val="1100"/>
              <a:buFontTx/>
              <a:buChar char="-"/>
            </a:pPr>
            <a:r>
              <a:rPr lang="vi-VN" dirty="0"/>
              <a:t>Tạo cột TotalAmount từ 2 cột Quantity và UnitPrice</a:t>
            </a:r>
          </a:p>
          <a:p>
            <a:pPr marL="171450" lvl="0" indent="-171450" algn="l" rtl="0">
              <a:lnSpc>
                <a:spcPct val="100000"/>
              </a:lnSpc>
              <a:spcBef>
                <a:spcPts val="0"/>
              </a:spcBef>
              <a:spcAft>
                <a:spcPts val="0"/>
              </a:spcAft>
              <a:buSzPts val="1100"/>
              <a:buFontTx/>
              <a:buChar char="-"/>
            </a:pPr>
            <a:r>
              <a:rPr lang="vi-VN" dirty="0"/>
              <a:t>Từ đó tạo dataframe RFM gồm 3 cột Recency, Frequency, Monetary</a:t>
            </a:r>
          </a:p>
          <a:p>
            <a:pPr marL="171450" lvl="0" indent="-171450" algn="l" rtl="0">
              <a:lnSpc>
                <a:spcPct val="100000"/>
              </a:lnSpc>
              <a:spcBef>
                <a:spcPts val="0"/>
              </a:spcBef>
              <a:spcAft>
                <a:spcPts val="0"/>
              </a:spcAft>
              <a:buSzPts val="1100"/>
              <a:buFontTx/>
              <a:buChar char="-"/>
            </a:pPr>
            <a:r>
              <a:rPr lang="vi-VN" dirty="0"/>
              <a:t>Tạo các cột mới R,F,M và RFM_Segment để sử dụng cho Manual segmentation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sp>
        <p:nvSpPr>
          <p:cNvPr id="9" name="Google Shape;9;p51"/>
          <p:cNvSpPr txBox="1">
            <a:spLocks noGrp="1"/>
          </p:cNvSpPr>
          <p:nvPr>
            <p:ph type="subTitle" idx="1"/>
          </p:nvPr>
        </p:nvSpPr>
        <p:spPr>
          <a:xfrm>
            <a:off x="3905250" y="1652925"/>
            <a:ext cx="4839900" cy="1452900"/>
          </a:xfrm>
          <a:prstGeom prst="rect">
            <a:avLst/>
          </a:prstGeom>
          <a:noFill/>
          <a:ln>
            <a:noFill/>
          </a:ln>
        </p:spPr>
        <p:txBody>
          <a:bodyPr spcFirstLastPara="1" wrap="square" lIns="91425" tIns="91425" rIns="91425" bIns="91425" anchor="t" anchorCtr="0">
            <a:normAutofit/>
          </a:bodyPr>
          <a:lstStyle>
            <a:lvl1pPr lvl="0" algn="r">
              <a:lnSpc>
                <a:spcPct val="100000"/>
              </a:lnSpc>
              <a:spcBef>
                <a:spcPts val="0"/>
              </a:spcBef>
              <a:spcAft>
                <a:spcPts val="0"/>
              </a:spcAft>
              <a:buSzPts val="2800"/>
              <a:buFont typeface="Work Sans ExtraBold"/>
              <a:buNone/>
              <a:defRPr sz="4000">
                <a:latin typeface="Work Sans ExtraBold"/>
                <a:ea typeface="Work Sans ExtraBold"/>
                <a:cs typeface="Work Sans ExtraBold"/>
                <a:sym typeface="Work Sans ExtraBol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0" name="Google Shape;10;p51"/>
          <p:cNvSpPr txBox="1">
            <a:spLocks noGrp="1"/>
          </p:cNvSpPr>
          <p:nvPr>
            <p:ph type="subTitle" idx="2"/>
          </p:nvPr>
        </p:nvSpPr>
        <p:spPr>
          <a:xfrm>
            <a:off x="5186675" y="3005475"/>
            <a:ext cx="3558300" cy="485100"/>
          </a:xfrm>
          <a:prstGeom prst="rect">
            <a:avLst/>
          </a:prstGeom>
          <a:noFill/>
          <a:ln>
            <a:noFill/>
          </a:ln>
        </p:spPr>
        <p:txBody>
          <a:bodyPr spcFirstLastPara="1" wrap="square" lIns="91425" tIns="91425" rIns="91425" bIns="91425" anchor="t" anchorCtr="0">
            <a:norm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1" name="Google Shape;11;p51"/>
          <p:cNvSpPr/>
          <p:nvPr/>
        </p:nvSpPr>
        <p:spPr>
          <a:xfrm flipH="1">
            <a:off x="-990606" y="-76200"/>
            <a:ext cx="7273577" cy="4438438"/>
          </a:xfrm>
          <a:custGeom>
            <a:avLst/>
            <a:gdLst/>
            <a:ahLst/>
            <a:cxnLst/>
            <a:rect l="l" t="t" r="r" b="b"/>
            <a:pathLst>
              <a:path w="37831" h="23085" extrusionOk="0">
                <a:moveTo>
                  <a:pt x="0" y="0"/>
                </a:moveTo>
                <a:cubicBezTo>
                  <a:pt x="247" y="874"/>
                  <a:pt x="1317" y="4018"/>
                  <a:pt x="4146" y="4944"/>
                </a:cubicBezTo>
                <a:cubicBezTo>
                  <a:pt x="7442" y="6024"/>
                  <a:pt x="10966" y="6877"/>
                  <a:pt x="11022" y="10684"/>
                </a:cubicBezTo>
                <a:cubicBezTo>
                  <a:pt x="11079" y="14492"/>
                  <a:pt x="11647" y="18243"/>
                  <a:pt x="14660" y="18697"/>
                </a:cubicBezTo>
                <a:cubicBezTo>
                  <a:pt x="14855" y="18726"/>
                  <a:pt x="15051" y="18740"/>
                  <a:pt x="15248" y="18740"/>
                </a:cubicBezTo>
                <a:cubicBezTo>
                  <a:pt x="17304" y="18740"/>
                  <a:pt x="19451" y="17274"/>
                  <a:pt x="21811" y="17274"/>
                </a:cubicBezTo>
                <a:cubicBezTo>
                  <a:pt x="22709" y="17274"/>
                  <a:pt x="23638" y="17486"/>
                  <a:pt x="24604" y="18072"/>
                </a:cubicBezTo>
                <a:cubicBezTo>
                  <a:pt x="28218" y="20262"/>
                  <a:pt x="29088" y="23084"/>
                  <a:pt x="33516" y="23084"/>
                </a:cubicBezTo>
                <a:cubicBezTo>
                  <a:pt x="33685" y="23084"/>
                  <a:pt x="33859" y="23080"/>
                  <a:pt x="34038" y="23072"/>
                </a:cubicBezTo>
                <a:cubicBezTo>
                  <a:pt x="35835" y="22989"/>
                  <a:pt x="37040" y="22890"/>
                  <a:pt x="37831" y="22798"/>
                </a:cubicBezTo>
                <a:lnTo>
                  <a:pt x="3783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solidFill>
          <a:schemeClr val="dk1"/>
        </a:solidFill>
        <a:effectLst/>
      </p:bgPr>
    </p:bg>
    <p:spTree>
      <p:nvGrpSpPr>
        <p:cNvPr id="1" name="Shape 47"/>
        <p:cNvGrpSpPr/>
        <p:nvPr/>
      </p:nvGrpSpPr>
      <p:grpSpPr>
        <a:xfrm>
          <a:off x="0" y="0"/>
          <a:ext cx="0" cy="0"/>
          <a:chOff x="0" y="0"/>
          <a:chExt cx="0" cy="0"/>
        </a:xfrm>
      </p:grpSpPr>
      <p:sp>
        <p:nvSpPr>
          <p:cNvPr id="48" name="Google Shape;48;p60"/>
          <p:cNvSpPr txBox="1">
            <a:spLocks noGrp="1"/>
          </p:cNvSpPr>
          <p:nvPr>
            <p:ph type="title"/>
          </p:nvPr>
        </p:nvSpPr>
        <p:spPr>
          <a:xfrm>
            <a:off x="948600" y="1241400"/>
            <a:ext cx="31602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30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9" name="Google Shape;49;p60"/>
          <p:cNvSpPr txBox="1">
            <a:spLocks noGrp="1"/>
          </p:cNvSpPr>
          <p:nvPr>
            <p:ph type="body" idx="1"/>
          </p:nvPr>
        </p:nvSpPr>
        <p:spPr>
          <a:xfrm>
            <a:off x="948600" y="2191700"/>
            <a:ext cx="3008100" cy="2498400"/>
          </a:xfrm>
          <a:prstGeom prst="rect">
            <a:avLst/>
          </a:prstGeom>
          <a:noFill/>
          <a:ln>
            <a:noFill/>
          </a:ln>
        </p:spPr>
        <p:txBody>
          <a:bodyPr spcFirstLastPara="1" wrap="square" lIns="91425" tIns="91425" rIns="91425" bIns="91425" anchor="t" anchorCtr="0">
            <a:normAutofit/>
          </a:bodyPr>
          <a:lstStyle>
            <a:lvl1pPr marL="457200" lvl="0" indent="-304800" algn="l">
              <a:lnSpc>
                <a:spcPct val="100000"/>
              </a:lnSpc>
              <a:spcBef>
                <a:spcPts val="0"/>
              </a:spcBef>
              <a:spcAft>
                <a:spcPts val="0"/>
              </a:spcAft>
              <a:buSzPts val="12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50" name="Google Shape;50;p60"/>
          <p:cNvSpPr/>
          <p:nvPr/>
        </p:nvSpPr>
        <p:spPr>
          <a:xfrm flipH="1">
            <a:off x="3722403" y="8000"/>
            <a:ext cx="5461909" cy="3737040"/>
          </a:xfrm>
          <a:custGeom>
            <a:avLst/>
            <a:gdLst/>
            <a:ahLst/>
            <a:cxnLst/>
            <a:rect l="l" t="t" r="r" b="b"/>
            <a:pathLst>
              <a:path w="61463" h="42053" extrusionOk="0">
                <a:moveTo>
                  <a:pt x="61463" y="0"/>
                </a:moveTo>
                <a:lnTo>
                  <a:pt x="0" y="1"/>
                </a:lnTo>
                <a:lnTo>
                  <a:pt x="0" y="41808"/>
                </a:lnTo>
                <a:cubicBezTo>
                  <a:pt x="507" y="41924"/>
                  <a:pt x="1278" y="42052"/>
                  <a:pt x="2225" y="42052"/>
                </a:cubicBezTo>
                <a:cubicBezTo>
                  <a:pt x="4106" y="42052"/>
                  <a:pt x="6681" y="41546"/>
                  <a:pt x="9262" y="39430"/>
                </a:cubicBezTo>
                <a:cubicBezTo>
                  <a:pt x="14212" y="35372"/>
                  <a:pt x="12465" y="29459"/>
                  <a:pt x="16307" y="27903"/>
                </a:cubicBezTo>
                <a:cubicBezTo>
                  <a:pt x="17111" y="27577"/>
                  <a:pt x="17816" y="27460"/>
                  <a:pt x="18465" y="27460"/>
                </a:cubicBezTo>
                <a:cubicBezTo>
                  <a:pt x="20122" y="27460"/>
                  <a:pt x="21415" y="28224"/>
                  <a:pt x="23088" y="28224"/>
                </a:cubicBezTo>
                <a:cubicBezTo>
                  <a:pt x="23886" y="28224"/>
                  <a:pt x="24770" y="28050"/>
                  <a:pt x="25821" y="27536"/>
                </a:cubicBezTo>
                <a:cubicBezTo>
                  <a:pt x="29938" y="25524"/>
                  <a:pt x="27101" y="14363"/>
                  <a:pt x="34603" y="12076"/>
                </a:cubicBezTo>
                <a:cubicBezTo>
                  <a:pt x="36415" y="11524"/>
                  <a:pt x="37779" y="11361"/>
                  <a:pt x="38893" y="11361"/>
                </a:cubicBezTo>
                <a:cubicBezTo>
                  <a:pt x="40490" y="11361"/>
                  <a:pt x="41574" y="11695"/>
                  <a:pt x="42729" y="11695"/>
                </a:cubicBezTo>
                <a:cubicBezTo>
                  <a:pt x="44104" y="11695"/>
                  <a:pt x="45580" y="11222"/>
                  <a:pt x="48143" y="9149"/>
                </a:cubicBezTo>
                <a:cubicBezTo>
                  <a:pt x="54364" y="4117"/>
                  <a:pt x="53998" y="732"/>
                  <a:pt x="58664" y="274"/>
                </a:cubicBezTo>
                <a:lnTo>
                  <a:pt x="6146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60"/>
          <p:cNvSpPr/>
          <p:nvPr/>
        </p:nvSpPr>
        <p:spPr>
          <a:xfrm>
            <a:off x="4155260" y="3903609"/>
            <a:ext cx="999833" cy="1207296"/>
          </a:xfrm>
          <a:custGeom>
            <a:avLst/>
            <a:gdLst/>
            <a:ahLst/>
            <a:cxnLst/>
            <a:rect l="l" t="t" r="r" b="b"/>
            <a:pathLst>
              <a:path w="11364" h="13722" extrusionOk="0">
                <a:moveTo>
                  <a:pt x="2385" y="1"/>
                </a:moveTo>
                <a:cubicBezTo>
                  <a:pt x="2310" y="1"/>
                  <a:pt x="2234" y="18"/>
                  <a:pt x="2160" y="57"/>
                </a:cubicBezTo>
                <a:cubicBezTo>
                  <a:pt x="1767" y="259"/>
                  <a:pt x="1664" y="1051"/>
                  <a:pt x="1728" y="1441"/>
                </a:cubicBezTo>
                <a:cubicBezTo>
                  <a:pt x="1734" y="1475"/>
                  <a:pt x="1881" y="1987"/>
                  <a:pt x="1889" y="1987"/>
                </a:cubicBezTo>
                <a:cubicBezTo>
                  <a:pt x="1889" y="1987"/>
                  <a:pt x="1889" y="1987"/>
                  <a:pt x="1889" y="1987"/>
                </a:cubicBezTo>
                <a:lnTo>
                  <a:pt x="1897" y="1982"/>
                </a:lnTo>
                <a:lnTo>
                  <a:pt x="1897" y="1982"/>
                </a:lnTo>
                <a:cubicBezTo>
                  <a:pt x="1879" y="2107"/>
                  <a:pt x="1862" y="2241"/>
                  <a:pt x="1847" y="2387"/>
                </a:cubicBezTo>
                <a:cubicBezTo>
                  <a:pt x="1820" y="2660"/>
                  <a:pt x="1791" y="2966"/>
                  <a:pt x="1784" y="3302"/>
                </a:cubicBezTo>
                <a:cubicBezTo>
                  <a:pt x="1776" y="3638"/>
                  <a:pt x="1775" y="4003"/>
                  <a:pt x="1810" y="4388"/>
                </a:cubicBezTo>
                <a:cubicBezTo>
                  <a:pt x="1844" y="4772"/>
                  <a:pt x="1899" y="5177"/>
                  <a:pt x="2010" y="5586"/>
                </a:cubicBezTo>
                <a:cubicBezTo>
                  <a:pt x="2012" y="5590"/>
                  <a:pt x="2013" y="5595"/>
                  <a:pt x="2016" y="5599"/>
                </a:cubicBezTo>
                <a:cubicBezTo>
                  <a:pt x="1946" y="5490"/>
                  <a:pt x="1740" y="5190"/>
                  <a:pt x="1722" y="5169"/>
                </a:cubicBezTo>
                <a:cubicBezTo>
                  <a:pt x="1505" y="4918"/>
                  <a:pt x="994" y="4578"/>
                  <a:pt x="594" y="4578"/>
                </a:cubicBezTo>
                <a:cubicBezTo>
                  <a:pt x="518" y="4578"/>
                  <a:pt x="446" y="4590"/>
                  <a:pt x="380" y="4618"/>
                </a:cubicBezTo>
                <a:cubicBezTo>
                  <a:pt x="87" y="4743"/>
                  <a:pt x="1" y="5094"/>
                  <a:pt x="148" y="5362"/>
                </a:cubicBezTo>
                <a:cubicBezTo>
                  <a:pt x="299" y="5638"/>
                  <a:pt x="659" y="5773"/>
                  <a:pt x="951" y="5815"/>
                </a:cubicBezTo>
                <a:cubicBezTo>
                  <a:pt x="986" y="5820"/>
                  <a:pt x="1025" y="5823"/>
                  <a:pt x="1067" y="5823"/>
                </a:cubicBezTo>
                <a:cubicBezTo>
                  <a:pt x="1421" y="5823"/>
                  <a:pt x="1980" y="5660"/>
                  <a:pt x="2029" y="5646"/>
                </a:cubicBezTo>
                <a:cubicBezTo>
                  <a:pt x="2143" y="6043"/>
                  <a:pt x="2284" y="6432"/>
                  <a:pt x="2450" y="6811"/>
                </a:cubicBezTo>
                <a:cubicBezTo>
                  <a:pt x="2546" y="7031"/>
                  <a:pt x="2648" y="7251"/>
                  <a:pt x="2754" y="7470"/>
                </a:cubicBezTo>
                <a:cubicBezTo>
                  <a:pt x="2690" y="7376"/>
                  <a:pt x="2634" y="7295"/>
                  <a:pt x="2624" y="7283"/>
                </a:cubicBezTo>
                <a:cubicBezTo>
                  <a:pt x="2407" y="7032"/>
                  <a:pt x="1896" y="6692"/>
                  <a:pt x="1496" y="6692"/>
                </a:cubicBezTo>
                <a:cubicBezTo>
                  <a:pt x="1420" y="6692"/>
                  <a:pt x="1348" y="6704"/>
                  <a:pt x="1283" y="6732"/>
                </a:cubicBezTo>
                <a:cubicBezTo>
                  <a:pt x="988" y="6857"/>
                  <a:pt x="903" y="7209"/>
                  <a:pt x="1051" y="7477"/>
                </a:cubicBezTo>
                <a:cubicBezTo>
                  <a:pt x="1201" y="7750"/>
                  <a:pt x="1562" y="7886"/>
                  <a:pt x="1854" y="7928"/>
                </a:cubicBezTo>
                <a:cubicBezTo>
                  <a:pt x="1889" y="7933"/>
                  <a:pt x="1927" y="7935"/>
                  <a:pt x="1969" y="7935"/>
                </a:cubicBezTo>
                <a:cubicBezTo>
                  <a:pt x="2283" y="7935"/>
                  <a:pt x="2763" y="7806"/>
                  <a:pt x="2902" y="7767"/>
                </a:cubicBezTo>
                <a:cubicBezTo>
                  <a:pt x="2944" y="7851"/>
                  <a:pt x="2983" y="7935"/>
                  <a:pt x="3025" y="8018"/>
                </a:cubicBezTo>
                <a:cubicBezTo>
                  <a:pt x="3227" y="8418"/>
                  <a:pt x="3429" y="8816"/>
                  <a:pt x="3615" y="9213"/>
                </a:cubicBezTo>
                <a:cubicBezTo>
                  <a:pt x="3680" y="9352"/>
                  <a:pt x="3741" y="9492"/>
                  <a:pt x="3800" y="9633"/>
                </a:cubicBezTo>
                <a:cubicBezTo>
                  <a:pt x="3744" y="9550"/>
                  <a:pt x="3696" y="9481"/>
                  <a:pt x="3687" y="9472"/>
                </a:cubicBezTo>
                <a:cubicBezTo>
                  <a:pt x="3470" y="9220"/>
                  <a:pt x="2960" y="8880"/>
                  <a:pt x="2561" y="8880"/>
                </a:cubicBezTo>
                <a:cubicBezTo>
                  <a:pt x="2484" y="8880"/>
                  <a:pt x="2412" y="8893"/>
                  <a:pt x="2346" y="8920"/>
                </a:cubicBezTo>
                <a:cubicBezTo>
                  <a:pt x="2051" y="9044"/>
                  <a:pt x="1966" y="9396"/>
                  <a:pt x="2114" y="9664"/>
                </a:cubicBezTo>
                <a:cubicBezTo>
                  <a:pt x="2264" y="9939"/>
                  <a:pt x="2624" y="10074"/>
                  <a:pt x="2917" y="10117"/>
                </a:cubicBezTo>
                <a:cubicBezTo>
                  <a:pt x="2952" y="10122"/>
                  <a:pt x="2990" y="10124"/>
                  <a:pt x="3032" y="10124"/>
                </a:cubicBezTo>
                <a:cubicBezTo>
                  <a:pt x="3329" y="10124"/>
                  <a:pt x="3773" y="10009"/>
                  <a:pt x="3937" y="9963"/>
                </a:cubicBezTo>
                <a:cubicBezTo>
                  <a:pt x="3994" y="10108"/>
                  <a:pt x="4052" y="10254"/>
                  <a:pt x="4101" y="10396"/>
                </a:cubicBezTo>
                <a:cubicBezTo>
                  <a:pt x="4131" y="10495"/>
                  <a:pt x="4168" y="10587"/>
                  <a:pt x="4194" y="10689"/>
                </a:cubicBezTo>
                <a:cubicBezTo>
                  <a:pt x="4223" y="10788"/>
                  <a:pt x="4249" y="10886"/>
                  <a:pt x="4277" y="10982"/>
                </a:cubicBezTo>
                <a:cubicBezTo>
                  <a:pt x="4322" y="11172"/>
                  <a:pt x="4370" y="11366"/>
                  <a:pt x="4410" y="11552"/>
                </a:cubicBezTo>
                <a:cubicBezTo>
                  <a:pt x="4438" y="11681"/>
                  <a:pt x="4463" y="11805"/>
                  <a:pt x="4489" y="11929"/>
                </a:cubicBezTo>
                <a:cubicBezTo>
                  <a:pt x="4424" y="11788"/>
                  <a:pt x="4294" y="11517"/>
                  <a:pt x="4280" y="11496"/>
                </a:cubicBezTo>
                <a:cubicBezTo>
                  <a:pt x="4089" y="11192"/>
                  <a:pt x="3574" y="10733"/>
                  <a:pt x="3160" y="10733"/>
                </a:cubicBezTo>
                <a:cubicBezTo>
                  <a:pt x="3118" y="10733"/>
                  <a:pt x="3077" y="10738"/>
                  <a:pt x="3038" y="10748"/>
                </a:cubicBezTo>
                <a:cubicBezTo>
                  <a:pt x="2729" y="10827"/>
                  <a:pt x="2590" y="11161"/>
                  <a:pt x="2696" y="11449"/>
                </a:cubicBezTo>
                <a:cubicBezTo>
                  <a:pt x="2802" y="11741"/>
                  <a:pt x="3138" y="11931"/>
                  <a:pt x="3420" y="12017"/>
                </a:cubicBezTo>
                <a:cubicBezTo>
                  <a:pt x="3528" y="12050"/>
                  <a:pt x="3681" y="12061"/>
                  <a:pt x="3838" y="12061"/>
                </a:cubicBezTo>
                <a:cubicBezTo>
                  <a:pt x="4136" y="12061"/>
                  <a:pt x="4450" y="12021"/>
                  <a:pt x="4506" y="12014"/>
                </a:cubicBezTo>
                <a:cubicBezTo>
                  <a:pt x="4547" y="12219"/>
                  <a:pt x="4586" y="12420"/>
                  <a:pt x="4619" y="12609"/>
                </a:cubicBezTo>
                <a:cubicBezTo>
                  <a:pt x="4692" y="13028"/>
                  <a:pt x="4747" y="13403"/>
                  <a:pt x="4790" y="13721"/>
                </a:cubicBezTo>
                <a:lnTo>
                  <a:pt x="5080" y="13721"/>
                </a:lnTo>
                <a:cubicBezTo>
                  <a:pt x="5029" y="13392"/>
                  <a:pt x="4963" y="13001"/>
                  <a:pt x="4875" y="12561"/>
                </a:cubicBezTo>
                <a:cubicBezTo>
                  <a:pt x="4834" y="12352"/>
                  <a:pt x="4786" y="12129"/>
                  <a:pt x="4735" y="11902"/>
                </a:cubicBezTo>
                <a:cubicBezTo>
                  <a:pt x="4786" y="11881"/>
                  <a:pt x="5080" y="11762"/>
                  <a:pt x="5341" y="11617"/>
                </a:cubicBezTo>
                <a:cubicBezTo>
                  <a:pt x="5567" y="11862"/>
                  <a:pt x="6147" y="12150"/>
                  <a:pt x="6223" y="12185"/>
                </a:cubicBezTo>
                <a:cubicBezTo>
                  <a:pt x="6144" y="12380"/>
                  <a:pt x="6065" y="12568"/>
                  <a:pt x="5989" y="12745"/>
                </a:cubicBezTo>
                <a:cubicBezTo>
                  <a:pt x="5828" y="13115"/>
                  <a:pt x="5675" y="13442"/>
                  <a:pt x="5540" y="13721"/>
                </a:cubicBezTo>
                <a:lnTo>
                  <a:pt x="5855" y="13721"/>
                </a:lnTo>
                <a:cubicBezTo>
                  <a:pt x="5970" y="13463"/>
                  <a:pt x="6097" y="13171"/>
                  <a:pt x="6230" y="12847"/>
                </a:cubicBezTo>
                <a:cubicBezTo>
                  <a:pt x="6311" y="12650"/>
                  <a:pt x="6394" y="12438"/>
                  <a:pt x="6477" y="12219"/>
                </a:cubicBezTo>
                <a:cubicBezTo>
                  <a:pt x="6543" y="12233"/>
                  <a:pt x="6989" y="12324"/>
                  <a:pt x="7328" y="12324"/>
                </a:cubicBezTo>
                <a:cubicBezTo>
                  <a:pt x="7414" y="12324"/>
                  <a:pt x="7494" y="12318"/>
                  <a:pt x="7558" y="12303"/>
                </a:cubicBezTo>
                <a:cubicBezTo>
                  <a:pt x="7847" y="12239"/>
                  <a:pt x="8196" y="12075"/>
                  <a:pt x="8325" y="11791"/>
                </a:cubicBezTo>
                <a:cubicBezTo>
                  <a:pt x="8450" y="11512"/>
                  <a:pt x="8337" y="11168"/>
                  <a:pt x="8035" y="11066"/>
                </a:cubicBezTo>
                <a:cubicBezTo>
                  <a:pt x="7983" y="11049"/>
                  <a:pt x="7928" y="11041"/>
                  <a:pt x="7871" y="11041"/>
                </a:cubicBezTo>
                <a:cubicBezTo>
                  <a:pt x="7464" y="11041"/>
                  <a:pt x="6946" y="11441"/>
                  <a:pt x="6741" y="11720"/>
                </a:cubicBezTo>
                <a:cubicBezTo>
                  <a:pt x="6726" y="11739"/>
                  <a:pt x="6598" y="11959"/>
                  <a:pt x="6521" y="12100"/>
                </a:cubicBezTo>
                <a:cubicBezTo>
                  <a:pt x="6554" y="12011"/>
                  <a:pt x="6587" y="11924"/>
                  <a:pt x="6621" y="11831"/>
                </a:cubicBezTo>
                <a:cubicBezTo>
                  <a:pt x="6687" y="11648"/>
                  <a:pt x="6749" y="11464"/>
                  <a:pt x="6816" y="11267"/>
                </a:cubicBezTo>
                <a:cubicBezTo>
                  <a:pt x="6845" y="11170"/>
                  <a:pt x="6875" y="11072"/>
                  <a:pt x="6903" y="10974"/>
                </a:cubicBezTo>
                <a:cubicBezTo>
                  <a:pt x="6935" y="10877"/>
                  <a:pt x="6955" y="10769"/>
                  <a:pt x="6982" y="10667"/>
                </a:cubicBezTo>
                <a:cubicBezTo>
                  <a:pt x="7039" y="10427"/>
                  <a:pt x="7085" y="10181"/>
                  <a:pt x="7126" y="9933"/>
                </a:cubicBezTo>
                <a:cubicBezTo>
                  <a:pt x="7279" y="9989"/>
                  <a:pt x="7801" y="10170"/>
                  <a:pt x="8106" y="10170"/>
                </a:cubicBezTo>
                <a:cubicBezTo>
                  <a:pt x="8123" y="10170"/>
                  <a:pt x="8139" y="10170"/>
                  <a:pt x="8154" y="10169"/>
                </a:cubicBezTo>
                <a:cubicBezTo>
                  <a:pt x="8449" y="10148"/>
                  <a:pt x="8818" y="10040"/>
                  <a:pt x="8989" y="9778"/>
                </a:cubicBezTo>
                <a:cubicBezTo>
                  <a:pt x="9155" y="9522"/>
                  <a:pt x="9096" y="9165"/>
                  <a:pt x="8813" y="9019"/>
                </a:cubicBezTo>
                <a:cubicBezTo>
                  <a:pt x="8734" y="8978"/>
                  <a:pt x="8644" y="8961"/>
                  <a:pt x="8546" y="8961"/>
                </a:cubicBezTo>
                <a:cubicBezTo>
                  <a:pt x="8155" y="8961"/>
                  <a:pt x="7658" y="9245"/>
                  <a:pt x="7433" y="9469"/>
                </a:cubicBezTo>
                <a:cubicBezTo>
                  <a:pt x="7416" y="9486"/>
                  <a:pt x="7237" y="9709"/>
                  <a:pt x="7142" y="9833"/>
                </a:cubicBezTo>
                <a:cubicBezTo>
                  <a:pt x="7165" y="9684"/>
                  <a:pt x="7189" y="9534"/>
                  <a:pt x="7208" y="9382"/>
                </a:cubicBezTo>
                <a:cubicBezTo>
                  <a:pt x="7262" y="8943"/>
                  <a:pt x="7304" y="8497"/>
                  <a:pt x="7347" y="8052"/>
                </a:cubicBezTo>
                <a:cubicBezTo>
                  <a:pt x="7361" y="7916"/>
                  <a:pt x="7375" y="7781"/>
                  <a:pt x="7389" y="7645"/>
                </a:cubicBezTo>
                <a:cubicBezTo>
                  <a:pt x="7444" y="7665"/>
                  <a:pt x="8061" y="7895"/>
                  <a:pt x="8405" y="7895"/>
                </a:cubicBezTo>
                <a:cubicBezTo>
                  <a:pt x="8421" y="7895"/>
                  <a:pt x="8437" y="7894"/>
                  <a:pt x="8451" y="7893"/>
                </a:cubicBezTo>
                <a:cubicBezTo>
                  <a:pt x="8745" y="7873"/>
                  <a:pt x="9115" y="7764"/>
                  <a:pt x="9286" y="7502"/>
                </a:cubicBezTo>
                <a:cubicBezTo>
                  <a:pt x="9452" y="7247"/>
                  <a:pt x="9394" y="6889"/>
                  <a:pt x="9109" y="6743"/>
                </a:cubicBezTo>
                <a:cubicBezTo>
                  <a:pt x="9031" y="6703"/>
                  <a:pt x="8941" y="6685"/>
                  <a:pt x="8844" y="6685"/>
                </a:cubicBezTo>
                <a:cubicBezTo>
                  <a:pt x="8453" y="6685"/>
                  <a:pt x="7956" y="6970"/>
                  <a:pt x="7731" y="7193"/>
                </a:cubicBezTo>
                <a:cubicBezTo>
                  <a:pt x="7710" y="7214"/>
                  <a:pt x="7453" y="7535"/>
                  <a:pt x="7392" y="7620"/>
                </a:cubicBezTo>
                <a:cubicBezTo>
                  <a:pt x="7424" y="7320"/>
                  <a:pt x="7458" y="7023"/>
                  <a:pt x="7504" y="6731"/>
                </a:cubicBezTo>
                <a:cubicBezTo>
                  <a:pt x="7563" y="6336"/>
                  <a:pt x="7649" y="5945"/>
                  <a:pt x="7760" y="5561"/>
                </a:cubicBezTo>
                <a:cubicBezTo>
                  <a:pt x="7784" y="5571"/>
                  <a:pt x="8430" y="5815"/>
                  <a:pt x="8782" y="5815"/>
                </a:cubicBezTo>
                <a:cubicBezTo>
                  <a:pt x="8797" y="5815"/>
                  <a:pt x="8813" y="5814"/>
                  <a:pt x="8827" y="5813"/>
                </a:cubicBezTo>
                <a:cubicBezTo>
                  <a:pt x="9122" y="5792"/>
                  <a:pt x="9491" y="5684"/>
                  <a:pt x="9662" y="5422"/>
                </a:cubicBezTo>
                <a:cubicBezTo>
                  <a:pt x="9829" y="5166"/>
                  <a:pt x="9769" y="4808"/>
                  <a:pt x="9486" y="4662"/>
                </a:cubicBezTo>
                <a:cubicBezTo>
                  <a:pt x="9408" y="4622"/>
                  <a:pt x="9317" y="4604"/>
                  <a:pt x="9220" y="4604"/>
                </a:cubicBezTo>
                <a:cubicBezTo>
                  <a:pt x="8829" y="4604"/>
                  <a:pt x="8331" y="4889"/>
                  <a:pt x="8107" y="5112"/>
                </a:cubicBezTo>
                <a:cubicBezTo>
                  <a:pt x="8085" y="5135"/>
                  <a:pt x="7809" y="5480"/>
                  <a:pt x="7764" y="5546"/>
                </a:cubicBezTo>
                <a:cubicBezTo>
                  <a:pt x="7770" y="5524"/>
                  <a:pt x="7774" y="5500"/>
                  <a:pt x="7781" y="5477"/>
                </a:cubicBezTo>
                <a:cubicBezTo>
                  <a:pt x="7903" y="5080"/>
                  <a:pt x="8071" y="4710"/>
                  <a:pt x="8245" y="4371"/>
                </a:cubicBezTo>
                <a:cubicBezTo>
                  <a:pt x="8345" y="4174"/>
                  <a:pt x="8452" y="3992"/>
                  <a:pt x="8561" y="3817"/>
                </a:cubicBezTo>
                <a:cubicBezTo>
                  <a:pt x="8687" y="3879"/>
                  <a:pt x="9264" y="4160"/>
                  <a:pt x="9572" y="4172"/>
                </a:cubicBezTo>
                <a:cubicBezTo>
                  <a:pt x="9593" y="4173"/>
                  <a:pt x="9616" y="4173"/>
                  <a:pt x="9638" y="4173"/>
                </a:cubicBezTo>
                <a:cubicBezTo>
                  <a:pt x="9921" y="4173"/>
                  <a:pt x="10261" y="4099"/>
                  <a:pt x="10445" y="3875"/>
                </a:cubicBezTo>
                <a:cubicBezTo>
                  <a:pt x="10638" y="3639"/>
                  <a:pt x="10618" y="3278"/>
                  <a:pt x="10352" y="3101"/>
                </a:cubicBezTo>
                <a:cubicBezTo>
                  <a:pt x="10255" y="3036"/>
                  <a:pt x="10131" y="3009"/>
                  <a:pt x="9996" y="3009"/>
                </a:cubicBezTo>
                <a:cubicBezTo>
                  <a:pt x="9621" y="3009"/>
                  <a:pt x="9160" y="3216"/>
                  <a:pt x="8933" y="3396"/>
                </a:cubicBezTo>
                <a:cubicBezTo>
                  <a:pt x="8916" y="3410"/>
                  <a:pt x="8760" y="3565"/>
                  <a:pt x="8648" y="3680"/>
                </a:cubicBezTo>
                <a:cubicBezTo>
                  <a:pt x="8698" y="3601"/>
                  <a:pt x="8749" y="3519"/>
                  <a:pt x="8798" y="3445"/>
                </a:cubicBezTo>
                <a:cubicBezTo>
                  <a:pt x="8983" y="3166"/>
                  <a:pt x="9170" y="2923"/>
                  <a:pt x="9337" y="2708"/>
                </a:cubicBezTo>
                <a:cubicBezTo>
                  <a:pt x="9434" y="2587"/>
                  <a:pt x="9523" y="2478"/>
                  <a:pt x="9608" y="2378"/>
                </a:cubicBezTo>
                <a:cubicBezTo>
                  <a:pt x="9762" y="2376"/>
                  <a:pt x="10389" y="2357"/>
                  <a:pt x="10662" y="2228"/>
                </a:cubicBezTo>
                <a:cubicBezTo>
                  <a:pt x="10931" y="2103"/>
                  <a:pt x="11235" y="1869"/>
                  <a:pt x="11301" y="1563"/>
                </a:cubicBezTo>
                <a:cubicBezTo>
                  <a:pt x="11363" y="1264"/>
                  <a:pt x="11179" y="952"/>
                  <a:pt x="10862" y="918"/>
                </a:cubicBezTo>
                <a:cubicBezTo>
                  <a:pt x="10846" y="916"/>
                  <a:pt x="10829" y="916"/>
                  <a:pt x="10813" y="916"/>
                </a:cubicBezTo>
                <a:cubicBezTo>
                  <a:pt x="10384" y="916"/>
                  <a:pt x="9893" y="1487"/>
                  <a:pt x="9739" y="1835"/>
                </a:cubicBezTo>
                <a:cubicBezTo>
                  <a:pt x="9724" y="1867"/>
                  <a:pt x="9564" y="2379"/>
                  <a:pt x="9572" y="2379"/>
                </a:cubicBezTo>
                <a:lnTo>
                  <a:pt x="9581" y="2379"/>
                </a:lnTo>
                <a:cubicBezTo>
                  <a:pt x="9497" y="2474"/>
                  <a:pt x="9409" y="2577"/>
                  <a:pt x="9315" y="2690"/>
                </a:cubicBezTo>
                <a:cubicBezTo>
                  <a:pt x="9143" y="2902"/>
                  <a:pt x="8950" y="3143"/>
                  <a:pt x="8758" y="3418"/>
                </a:cubicBezTo>
                <a:cubicBezTo>
                  <a:pt x="8566" y="3694"/>
                  <a:pt x="8364" y="3998"/>
                  <a:pt x="8181" y="4338"/>
                </a:cubicBezTo>
                <a:cubicBezTo>
                  <a:pt x="7998" y="4677"/>
                  <a:pt x="7820" y="5046"/>
                  <a:pt x="7688" y="5448"/>
                </a:cubicBezTo>
                <a:cubicBezTo>
                  <a:pt x="7686" y="5453"/>
                  <a:pt x="7685" y="5457"/>
                  <a:pt x="7684" y="5462"/>
                </a:cubicBezTo>
                <a:cubicBezTo>
                  <a:pt x="7686" y="5332"/>
                  <a:pt x="7680" y="4970"/>
                  <a:pt x="7677" y="4941"/>
                </a:cubicBezTo>
                <a:cubicBezTo>
                  <a:pt x="7626" y="4549"/>
                  <a:pt x="7297" y="3822"/>
                  <a:pt x="6862" y="3741"/>
                </a:cubicBezTo>
                <a:cubicBezTo>
                  <a:pt x="6831" y="3735"/>
                  <a:pt x="6801" y="3733"/>
                  <a:pt x="6771" y="3733"/>
                </a:cubicBezTo>
                <a:cubicBezTo>
                  <a:pt x="6498" y="3733"/>
                  <a:pt x="6280" y="3959"/>
                  <a:pt x="6258" y="4234"/>
                </a:cubicBezTo>
                <a:cubicBezTo>
                  <a:pt x="6232" y="4546"/>
                  <a:pt x="6458" y="4857"/>
                  <a:pt x="6678" y="5054"/>
                </a:cubicBezTo>
                <a:cubicBezTo>
                  <a:pt x="6927" y="5276"/>
                  <a:pt x="7616" y="5491"/>
                  <a:pt x="7671" y="5508"/>
                </a:cubicBezTo>
                <a:cubicBezTo>
                  <a:pt x="7547" y="5902"/>
                  <a:pt x="7450" y="6303"/>
                  <a:pt x="7380" y="6710"/>
                </a:cubicBezTo>
                <a:cubicBezTo>
                  <a:pt x="7337" y="6947"/>
                  <a:pt x="7302" y="7187"/>
                  <a:pt x="7270" y="7428"/>
                </a:cubicBezTo>
                <a:cubicBezTo>
                  <a:pt x="7269" y="7315"/>
                  <a:pt x="7267" y="7216"/>
                  <a:pt x="7264" y="7202"/>
                </a:cubicBezTo>
                <a:cubicBezTo>
                  <a:pt x="7213" y="6810"/>
                  <a:pt x="6885" y="6081"/>
                  <a:pt x="6449" y="6001"/>
                </a:cubicBezTo>
                <a:cubicBezTo>
                  <a:pt x="6418" y="5995"/>
                  <a:pt x="6387" y="5993"/>
                  <a:pt x="6357" y="5993"/>
                </a:cubicBezTo>
                <a:cubicBezTo>
                  <a:pt x="6085" y="5993"/>
                  <a:pt x="5867" y="6219"/>
                  <a:pt x="5845" y="6493"/>
                </a:cubicBezTo>
                <a:cubicBezTo>
                  <a:pt x="5820" y="6806"/>
                  <a:pt x="6046" y="7117"/>
                  <a:pt x="6266" y="7314"/>
                </a:cubicBezTo>
                <a:cubicBezTo>
                  <a:pt x="6489" y="7514"/>
                  <a:pt x="7073" y="7708"/>
                  <a:pt x="7229" y="7758"/>
                </a:cubicBezTo>
                <a:cubicBezTo>
                  <a:pt x="7217" y="7850"/>
                  <a:pt x="7205" y="7942"/>
                  <a:pt x="7194" y="8035"/>
                </a:cubicBezTo>
                <a:cubicBezTo>
                  <a:pt x="7141" y="8479"/>
                  <a:pt x="7090" y="8924"/>
                  <a:pt x="7026" y="9356"/>
                </a:cubicBezTo>
                <a:cubicBezTo>
                  <a:pt x="7004" y="9510"/>
                  <a:pt x="6976" y="9659"/>
                  <a:pt x="6949" y="9809"/>
                </a:cubicBezTo>
                <a:cubicBezTo>
                  <a:pt x="6947" y="9709"/>
                  <a:pt x="6945" y="9625"/>
                  <a:pt x="6944" y="9613"/>
                </a:cubicBezTo>
                <a:cubicBezTo>
                  <a:pt x="6893" y="9220"/>
                  <a:pt x="6565" y="8493"/>
                  <a:pt x="6129" y="8413"/>
                </a:cubicBezTo>
                <a:cubicBezTo>
                  <a:pt x="6097" y="8407"/>
                  <a:pt x="6067" y="8404"/>
                  <a:pt x="6036" y="8404"/>
                </a:cubicBezTo>
                <a:cubicBezTo>
                  <a:pt x="5765" y="8404"/>
                  <a:pt x="5547" y="8631"/>
                  <a:pt x="5525" y="8905"/>
                </a:cubicBezTo>
                <a:cubicBezTo>
                  <a:pt x="5499" y="9217"/>
                  <a:pt x="5726" y="9528"/>
                  <a:pt x="5946" y="9726"/>
                </a:cubicBezTo>
                <a:cubicBezTo>
                  <a:pt x="6158" y="9916"/>
                  <a:pt x="6697" y="10100"/>
                  <a:pt x="6881" y="10161"/>
                </a:cubicBezTo>
                <a:cubicBezTo>
                  <a:pt x="6848" y="10313"/>
                  <a:pt x="6816" y="10466"/>
                  <a:pt x="6778" y="10612"/>
                </a:cubicBezTo>
                <a:cubicBezTo>
                  <a:pt x="6750" y="10712"/>
                  <a:pt x="6729" y="10809"/>
                  <a:pt x="6696" y="10908"/>
                </a:cubicBezTo>
                <a:cubicBezTo>
                  <a:pt x="6664" y="11006"/>
                  <a:pt x="6632" y="11103"/>
                  <a:pt x="6601" y="11199"/>
                </a:cubicBezTo>
                <a:cubicBezTo>
                  <a:pt x="6535" y="11381"/>
                  <a:pt x="6467" y="11571"/>
                  <a:pt x="6398" y="11748"/>
                </a:cubicBezTo>
                <a:cubicBezTo>
                  <a:pt x="6351" y="11870"/>
                  <a:pt x="6304" y="11987"/>
                  <a:pt x="6256" y="12105"/>
                </a:cubicBezTo>
                <a:cubicBezTo>
                  <a:pt x="6280" y="11953"/>
                  <a:pt x="6321" y="11654"/>
                  <a:pt x="6321" y="11629"/>
                </a:cubicBezTo>
                <a:cubicBezTo>
                  <a:pt x="6327" y="11367"/>
                  <a:pt x="6234" y="10939"/>
                  <a:pt x="6048" y="10639"/>
                </a:cubicBezTo>
                <a:cubicBezTo>
                  <a:pt x="6050" y="10601"/>
                  <a:pt x="6047" y="10563"/>
                  <a:pt x="6041" y="10524"/>
                </a:cubicBezTo>
                <a:cubicBezTo>
                  <a:pt x="5999" y="10265"/>
                  <a:pt x="5784" y="10063"/>
                  <a:pt x="5529" y="10063"/>
                </a:cubicBezTo>
                <a:cubicBezTo>
                  <a:pt x="5487" y="10063"/>
                  <a:pt x="5444" y="10068"/>
                  <a:pt x="5400" y="10080"/>
                </a:cubicBezTo>
                <a:cubicBezTo>
                  <a:pt x="4973" y="10193"/>
                  <a:pt x="4701" y="10944"/>
                  <a:pt x="4681" y="11339"/>
                </a:cubicBezTo>
                <a:cubicBezTo>
                  <a:pt x="4680" y="11363"/>
                  <a:pt x="4695" y="11617"/>
                  <a:pt x="4708" y="11777"/>
                </a:cubicBezTo>
                <a:cubicBezTo>
                  <a:pt x="4686" y="11684"/>
                  <a:pt x="4667" y="11593"/>
                  <a:pt x="4643" y="11498"/>
                </a:cubicBezTo>
                <a:cubicBezTo>
                  <a:pt x="4598" y="11309"/>
                  <a:pt x="4548" y="11121"/>
                  <a:pt x="4495" y="10919"/>
                </a:cubicBezTo>
                <a:cubicBezTo>
                  <a:pt x="4465" y="10823"/>
                  <a:pt x="4435" y="10725"/>
                  <a:pt x="4406" y="10626"/>
                </a:cubicBezTo>
                <a:cubicBezTo>
                  <a:pt x="4378" y="10528"/>
                  <a:pt x="4336" y="10428"/>
                  <a:pt x="4302" y="10327"/>
                </a:cubicBezTo>
                <a:cubicBezTo>
                  <a:pt x="4217" y="10096"/>
                  <a:pt x="4120" y="9866"/>
                  <a:pt x="4018" y="9636"/>
                </a:cubicBezTo>
                <a:cubicBezTo>
                  <a:pt x="4184" y="9596"/>
                  <a:pt x="4769" y="9446"/>
                  <a:pt x="5004" y="9266"/>
                </a:cubicBezTo>
                <a:cubicBezTo>
                  <a:pt x="5240" y="9085"/>
                  <a:pt x="5487" y="8793"/>
                  <a:pt x="5485" y="8479"/>
                </a:cubicBezTo>
                <a:cubicBezTo>
                  <a:pt x="5483" y="8192"/>
                  <a:pt x="5265" y="7940"/>
                  <a:pt x="4975" y="7940"/>
                </a:cubicBezTo>
                <a:cubicBezTo>
                  <a:pt x="4957" y="7940"/>
                  <a:pt x="4938" y="7941"/>
                  <a:pt x="4919" y="7943"/>
                </a:cubicBezTo>
                <a:cubicBezTo>
                  <a:pt x="4479" y="7991"/>
                  <a:pt x="4098" y="8692"/>
                  <a:pt x="4017" y="9079"/>
                </a:cubicBezTo>
                <a:cubicBezTo>
                  <a:pt x="4012" y="9104"/>
                  <a:pt x="3986" y="9388"/>
                  <a:pt x="3975" y="9545"/>
                </a:cubicBezTo>
                <a:cubicBezTo>
                  <a:pt x="3911" y="9407"/>
                  <a:pt x="3850" y="9268"/>
                  <a:pt x="3782" y="9131"/>
                </a:cubicBezTo>
                <a:cubicBezTo>
                  <a:pt x="3585" y="8735"/>
                  <a:pt x="3373" y="8340"/>
                  <a:pt x="3165" y="7945"/>
                </a:cubicBezTo>
                <a:cubicBezTo>
                  <a:pt x="3100" y="7825"/>
                  <a:pt x="3038" y="7704"/>
                  <a:pt x="2974" y="7582"/>
                </a:cubicBezTo>
                <a:cubicBezTo>
                  <a:pt x="3034" y="7569"/>
                  <a:pt x="3734" y="7406"/>
                  <a:pt x="3997" y="7204"/>
                </a:cubicBezTo>
                <a:cubicBezTo>
                  <a:pt x="4232" y="7025"/>
                  <a:pt x="4480" y="6731"/>
                  <a:pt x="4478" y="6418"/>
                </a:cubicBezTo>
                <a:cubicBezTo>
                  <a:pt x="4476" y="6130"/>
                  <a:pt x="4258" y="5879"/>
                  <a:pt x="3968" y="5879"/>
                </a:cubicBezTo>
                <a:cubicBezTo>
                  <a:pt x="3950" y="5879"/>
                  <a:pt x="3931" y="5880"/>
                  <a:pt x="3913" y="5882"/>
                </a:cubicBezTo>
                <a:cubicBezTo>
                  <a:pt x="3473" y="5929"/>
                  <a:pt x="3091" y="6631"/>
                  <a:pt x="3011" y="7017"/>
                </a:cubicBezTo>
                <a:cubicBezTo>
                  <a:pt x="3005" y="7047"/>
                  <a:pt x="2968" y="7455"/>
                  <a:pt x="2963" y="7560"/>
                </a:cubicBezTo>
                <a:cubicBezTo>
                  <a:pt x="2825" y="7294"/>
                  <a:pt x="2689" y="7027"/>
                  <a:pt x="2566" y="6757"/>
                </a:cubicBezTo>
                <a:cubicBezTo>
                  <a:pt x="2398" y="6395"/>
                  <a:pt x="2254" y="6022"/>
                  <a:pt x="2134" y="5641"/>
                </a:cubicBezTo>
                <a:cubicBezTo>
                  <a:pt x="2162" y="5635"/>
                  <a:pt x="2893" y="5468"/>
                  <a:pt x="3164" y="5262"/>
                </a:cubicBezTo>
                <a:cubicBezTo>
                  <a:pt x="3398" y="5083"/>
                  <a:pt x="3645" y="4789"/>
                  <a:pt x="3643" y="4476"/>
                </a:cubicBezTo>
                <a:cubicBezTo>
                  <a:pt x="3641" y="4187"/>
                  <a:pt x="3423" y="3936"/>
                  <a:pt x="3132" y="3936"/>
                </a:cubicBezTo>
                <a:cubicBezTo>
                  <a:pt x="3114" y="3936"/>
                  <a:pt x="3096" y="3937"/>
                  <a:pt x="3078" y="3939"/>
                </a:cubicBezTo>
                <a:cubicBezTo>
                  <a:pt x="2638" y="3987"/>
                  <a:pt x="2256" y="4688"/>
                  <a:pt x="2176" y="5075"/>
                </a:cubicBezTo>
                <a:cubicBezTo>
                  <a:pt x="2170" y="5105"/>
                  <a:pt x="2130" y="5546"/>
                  <a:pt x="2129" y="5626"/>
                </a:cubicBezTo>
                <a:cubicBezTo>
                  <a:pt x="2122" y="5603"/>
                  <a:pt x="2113" y="5582"/>
                  <a:pt x="2106" y="5559"/>
                </a:cubicBezTo>
                <a:cubicBezTo>
                  <a:pt x="1988" y="5160"/>
                  <a:pt x="1923" y="4759"/>
                  <a:pt x="1881" y="4381"/>
                </a:cubicBezTo>
                <a:cubicBezTo>
                  <a:pt x="1857" y="4162"/>
                  <a:pt x="1846" y="3950"/>
                  <a:pt x="1840" y="3743"/>
                </a:cubicBezTo>
                <a:cubicBezTo>
                  <a:pt x="1979" y="3727"/>
                  <a:pt x="2615" y="3642"/>
                  <a:pt x="2879" y="3482"/>
                </a:cubicBezTo>
                <a:cubicBezTo>
                  <a:pt x="3132" y="3329"/>
                  <a:pt x="3411" y="3065"/>
                  <a:pt x="3443" y="2754"/>
                </a:cubicBezTo>
                <a:cubicBezTo>
                  <a:pt x="3475" y="2449"/>
                  <a:pt x="3259" y="2158"/>
                  <a:pt x="2939" y="2158"/>
                </a:cubicBezTo>
                <a:cubicBezTo>
                  <a:pt x="2939" y="2158"/>
                  <a:pt x="2939" y="2158"/>
                  <a:pt x="2938" y="2158"/>
                </a:cubicBezTo>
                <a:cubicBezTo>
                  <a:pt x="2496" y="2158"/>
                  <a:pt x="2040" y="2812"/>
                  <a:pt x="1918" y="3189"/>
                </a:cubicBezTo>
                <a:cubicBezTo>
                  <a:pt x="1911" y="3209"/>
                  <a:pt x="1867" y="3424"/>
                  <a:pt x="1836" y="3581"/>
                </a:cubicBezTo>
                <a:cubicBezTo>
                  <a:pt x="1835" y="3488"/>
                  <a:pt x="1832" y="3392"/>
                  <a:pt x="1832" y="3303"/>
                </a:cubicBezTo>
                <a:cubicBezTo>
                  <a:pt x="1833" y="2969"/>
                  <a:pt x="1854" y="2662"/>
                  <a:pt x="1875" y="2390"/>
                </a:cubicBezTo>
                <a:cubicBezTo>
                  <a:pt x="1888" y="2236"/>
                  <a:pt x="1903" y="2097"/>
                  <a:pt x="1919" y="1967"/>
                </a:cubicBezTo>
                <a:cubicBezTo>
                  <a:pt x="2047" y="1879"/>
                  <a:pt x="2559" y="1518"/>
                  <a:pt x="2716" y="1259"/>
                </a:cubicBezTo>
                <a:cubicBezTo>
                  <a:pt x="2870" y="1007"/>
                  <a:pt x="2996" y="643"/>
                  <a:pt x="2881" y="352"/>
                </a:cubicBezTo>
                <a:cubicBezTo>
                  <a:pt x="2798" y="142"/>
                  <a:pt x="2598" y="1"/>
                  <a:pt x="2385"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60"/>
          <p:cNvSpPr/>
          <p:nvPr/>
        </p:nvSpPr>
        <p:spPr>
          <a:xfrm>
            <a:off x="4806260" y="4058725"/>
            <a:ext cx="118248" cy="173677"/>
          </a:xfrm>
          <a:custGeom>
            <a:avLst/>
            <a:gdLst/>
            <a:ahLst/>
            <a:cxnLst/>
            <a:rect l="l" t="t" r="r" b="b"/>
            <a:pathLst>
              <a:path w="1344" h="1974" extrusionOk="0">
                <a:moveTo>
                  <a:pt x="606" y="1"/>
                </a:moveTo>
                <a:cubicBezTo>
                  <a:pt x="389" y="1"/>
                  <a:pt x="187" y="149"/>
                  <a:pt x="108" y="366"/>
                </a:cubicBezTo>
                <a:cubicBezTo>
                  <a:pt x="1" y="660"/>
                  <a:pt x="137" y="1019"/>
                  <a:pt x="297" y="1268"/>
                </a:cubicBezTo>
                <a:cubicBezTo>
                  <a:pt x="486" y="1559"/>
                  <a:pt x="1143" y="1972"/>
                  <a:pt x="1143" y="1973"/>
                </a:cubicBezTo>
                <a:cubicBezTo>
                  <a:pt x="1143" y="1973"/>
                  <a:pt x="1144" y="1973"/>
                  <a:pt x="1144" y="1973"/>
                </a:cubicBezTo>
                <a:cubicBezTo>
                  <a:pt x="1152" y="1973"/>
                  <a:pt x="1285" y="1456"/>
                  <a:pt x="1290" y="1423"/>
                </a:cubicBezTo>
                <a:cubicBezTo>
                  <a:pt x="1344" y="1032"/>
                  <a:pt x="1219" y="243"/>
                  <a:pt x="820" y="50"/>
                </a:cubicBezTo>
                <a:cubicBezTo>
                  <a:pt x="750" y="16"/>
                  <a:pt x="677" y="1"/>
                  <a:pt x="606"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60"/>
          <p:cNvSpPr/>
          <p:nvPr/>
        </p:nvSpPr>
        <p:spPr>
          <a:xfrm>
            <a:off x="8105252" y="4463188"/>
            <a:ext cx="103379" cy="80944"/>
          </a:xfrm>
          <a:custGeom>
            <a:avLst/>
            <a:gdLst/>
            <a:ahLst/>
            <a:cxnLst/>
            <a:rect l="l" t="t" r="r" b="b"/>
            <a:pathLst>
              <a:path w="1175" h="920" extrusionOk="0">
                <a:moveTo>
                  <a:pt x="357" y="1"/>
                </a:moveTo>
                <a:cubicBezTo>
                  <a:pt x="343" y="1"/>
                  <a:pt x="330" y="2"/>
                  <a:pt x="316" y="4"/>
                </a:cubicBezTo>
                <a:cubicBezTo>
                  <a:pt x="114" y="31"/>
                  <a:pt x="0" y="234"/>
                  <a:pt x="46" y="426"/>
                </a:cubicBezTo>
                <a:cubicBezTo>
                  <a:pt x="93" y="621"/>
                  <a:pt x="293" y="765"/>
                  <a:pt x="467" y="842"/>
                </a:cubicBezTo>
                <a:cubicBezTo>
                  <a:pt x="630" y="913"/>
                  <a:pt x="981" y="920"/>
                  <a:pt x="1115" y="920"/>
                </a:cubicBezTo>
                <a:cubicBezTo>
                  <a:pt x="1149" y="920"/>
                  <a:pt x="1170" y="919"/>
                  <a:pt x="1170" y="919"/>
                </a:cubicBezTo>
                <a:cubicBezTo>
                  <a:pt x="1175" y="919"/>
                  <a:pt x="1063" y="592"/>
                  <a:pt x="1053" y="572"/>
                </a:cubicBezTo>
                <a:cubicBezTo>
                  <a:pt x="949" y="354"/>
                  <a:pt x="630" y="1"/>
                  <a:pt x="357"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60"/>
          <p:cNvSpPr/>
          <p:nvPr/>
        </p:nvSpPr>
        <p:spPr>
          <a:xfrm>
            <a:off x="8107627" y="4335787"/>
            <a:ext cx="642096" cy="775214"/>
          </a:xfrm>
          <a:custGeom>
            <a:avLst/>
            <a:gdLst/>
            <a:ahLst/>
            <a:cxnLst/>
            <a:rect l="l" t="t" r="r" b="b"/>
            <a:pathLst>
              <a:path w="7298" h="8811" extrusionOk="0">
                <a:moveTo>
                  <a:pt x="1531" y="1"/>
                </a:moveTo>
                <a:cubicBezTo>
                  <a:pt x="1483" y="1"/>
                  <a:pt x="1434" y="12"/>
                  <a:pt x="1386" y="36"/>
                </a:cubicBezTo>
                <a:cubicBezTo>
                  <a:pt x="1135" y="167"/>
                  <a:pt x="1068" y="676"/>
                  <a:pt x="1109" y="926"/>
                </a:cubicBezTo>
                <a:cubicBezTo>
                  <a:pt x="1113" y="947"/>
                  <a:pt x="1207" y="1277"/>
                  <a:pt x="1212" y="1277"/>
                </a:cubicBezTo>
                <a:cubicBezTo>
                  <a:pt x="1212" y="1277"/>
                  <a:pt x="1212" y="1277"/>
                  <a:pt x="1212" y="1277"/>
                </a:cubicBezTo>
                <a:lnTo>
                  <a:pt x="1217" y="1274"/>
                </a:lnTo>
                <a:lnTo>
                  <a:pt x="1217" y="1274"/>
                </a:lnTo>
                <a:cubicBezTo>
                  <a:pt x="1206" y="1353"/>
                  <a:pt x="1196" y="1439"/>
                  <a:pt x="1186" y="1533"/>
                </a:cubicBezTo>
                <a:cubicBezTo>
                  <a:pt x="1168" y="1707"/>
                  <a:pt x="1150" y="1905"/>
                  <a:pt x="1146" y="2121"/>
                </a:cubicBezTo>
                <a:cubicBezTo>
                  <a:pt x="1138" y="2353"/>
                  <a:pt x="1143" y="2585"/>
                  <a:pt x="1162" y="2817"/>
                </a:cubicBezTo>
                <a:cubicBezTo>
                  <a:pt x="1184" y="3065"/>
                  <a:pt x="1219" y="3324"/>
                  <a:pt x="1291" y="3587"/>
                </a:cubicBezTo>
                <a:cubicBezTo>
                  <a:pt x="1292" y="3590"/>
                  <a:pt x="1293" y="3592"/>
                  <a:pt x="1294" y="3595"/>
                </a:cubicBezTo>
                <a:cubicBezTo>
                  <a:pt x="1249" y="3526"/>
                  <a:pt x="1117" y="3333"/>
                  <a:pt x="1106" y="3319"/>
                </a:cubicBezTo>
                <a:cubicBezTo>
                  <a:pt x="966" y="3158"/>
                  <a:pt x="638" y="2939"/>
                  <a:pt x="381" y="2939"/>
                </a:cubicBezTo>
                <a:cubicBezTo>
                  <a:pt x="332" y="2939"/>
                  <a:pt x="286" y="2947"/>
                  <a:pt x="244" y="2965"/>
                </a:cubicBezTo>
                <a:cubicBezTo>
                  <a:pt x="56" y="3046"/>
                  <a:pt x="1" y="3271"/>
                  <a:pt x="95" y="3443"/>
                </a:cubicBezTo>
                <a:cubicBezTo>
                  <a:pt x="193" y="3620"/>
                  <a:pt x="424" y="3707"/>
                  <a:pt x="612" y="3734"/>
                </a:cubicBezTo>
                <a:cubicBezTo>
                  <a:pt x="634" y="3738"/>
                  <a:pt x="659" y="3739"/>
                  <a:pt x="686" y="3739"/>
                </a:cubicBezTo>
                <a:cubicBezTo>
                  <a:pt x="913" y="3739"/>
                  <a:pt x="1272" y="3635"/>
                  <a:pt x="1304" y="3626"/>
                </a:cubicBezTo>
                <a:cubicBezTo>
                  <a:pt x="1377" y="3881"/>
                  <a:pt x="1467" y="4129"/>
                  <a:pt x="1575" y="4373"/>
                </a:cubicBezTo>
                <a:cubicBezTo>
                  <a:pt x="1636" y="4514"/>
                  <a:pt x="1702" y="4655"/>
                  <a:pt x="1770" y="4795"/>
                </a:cubicBezTo>
                <a:cubicBezTo>
                  <a:pt x="1729" y="4736"/>
                  <a:pt x="1693" y="4684"/>
                  <a:pt x="1686" y="4677"/>
                </a:cubicBezTo>
                <a:cubicBezTo>
                  <a:pt x="1547" y="4515"/>
                  <a:pt x="1219" y="4297"/>
                  <a:pt x="962" y="4297"/>
                </a:cubicBezTo>
                <a:cubicBezTo>
                  <a:pt x="913" y="4297"/>
                  <a:pt x="867" y="4305"/>
                  <a:pt x="825" y="4323"/>
                </a:cubicBezTo>
                <a:cubicBezTo>
                  <a:pt x="636" y="4402"/>
                  <a:pt x="582" y="4629"/>
                  <a:pt x="676" y="4800"/>
                </a:cubicBezTo>
                <a:cubicBezTo>
                  <a:pt x="772" y="4976"/>
                  <a:pt x="1004" y="5063"/>
                  <a:pt x="1192" y="5090"/>
                </a:cubicBezTo>
                <a:cubicBezTo>
                  <a:pt x="1214" y="5093"/>
                  <a:pt x="1239" y="5095"/>
                  <a:pt x="1266" y="5095"/>
                </a:cubicBezTo>
                <a:cubicBezTo>
                  <a:pt x="1468" y="5095"/>
                  <a:pt x="1776" y="5012"/>
                  <a:pt x="1864" y="4988"/>
                </a:cubicBezTo>
                <a:cubicBezTo>
                  <a:pt x="1891" y="5041"/>
                  <a:pt x="1917" y="5095"/>
                  <a:pt x="1944" y="5148"/>
                </a:cubicBezTo>
                <a:cubicBezTo>
                  <a:pt x="2073" y="5405"/>
                  <a:pt x="2203" y="5661"/>
                  <a:pt x="2322" y="5916"/>
                </a:cubicBezTo>
                <a:cubicBezTo>
                  <a:pt x="2364" y="6005"/>
                  <a:pt x="2402" y="6095"/>
                  <a:pt x="2441" y="6185"/>
                </a:cubicBezTo>
                <a:cubicBezTo>
                  <a:pt x="2405" y="6133"/>
                  <a:pt x="2375" y="6088"/>
                  <a:pt x="2369" y="6081"/>
                </a:cubicBezTo>
                <a:cubicBezTo>
                  <a:pt x="2229" y="5921"/>
                  <a:pt x="1900" y="5702"/>
                  <a:pt x="1644" y="5702"/>
                </a:cubicBezTo>
                <a:cubicBezTo>
                  <a:pt x="1595" y="5702"/>
                  <a:pt x="1549" y="5710"/>
                  <a:pt x="1507" y="5727"/>
                </a:cubicBezTo>
                <a:cubicBezTo>
                  <a:pt x="1319" y="5807"/>
                  <a:pt x="1263" y="6033"/>
                  <a:pt x="1359" y="6205"/>
                </a:cubicBezTo>
                <a:cubicBezTo>
                  <a:pt x="1455" y="6381"/>
                  <a:pt x="1686" y="6468"/>
                  <a:pt x="1874" y="6496"/>
                </a:cubicBezTo>
                <a:cubicBezTo>
                  <a:pt x="1897" y="6499"/>
                  <a:pt x="1922" y="6501"/>
                  <a:pt x="1949" y="6501"/>
                </a:cubicBezTo>
                <a:cubicBezTo>
                  <a:pt x="2139" y="6501"/>
                  <a:pt x="2423" y="6426"/>
                  <a:pt x="2529" y="6398"/>
                </a:cubicBezTo>
                <a:cubicBezTo>
                  <a:pt x="2565" y="6491"/>
                  <a:pt x="2603" y="6584"/>
                  <a:pt x="2634" y="6676"/>
                </a:cubicBezTo>
                <a:cubicBezTo>
                  <a:pt x="2654" y="6739"/>
                  <a:pt x="2678" y="6799"/>
                  <a:pt x="2694" y="6863"/>
                </a:cubicBezTo>
                <a:lnTo>
                  <a:pt x="2747" y="7052"/>
                </a:lnTo>
                <a:cubicBezTo>
                  <a:pt x="2776" y="7173"/>
                  <a:pt x="2806" y="7299"/>
                  <a:pt x="2832" y="7418"/>
                </a:cubicBezTo>
                <a:cubicBezTo>
                  <a:pt x="2850" y="7501"/>
                  <a:pt x="2867" y="7580"/>
                  <a:pt x="2883" y="7659"/>
                </a:cubicBezTo>
                <a:cubicBezTo>
                  <a:pt x="2841" y="7570"/>
                  <a:pt x="2758" y="7396"/>
                  <a:pt x="2749" y="7382"/>
                </a:cubicBezTo>
                <a:cubicBezTo>
                  <a:pt x="2627" y="7187"/>
                  <a:pt x="2297" y="6892"/>
                  <a:pt x="2030" y="6892"/>
                </a:cubicBezTo>
                <a:cubicBezTo>
                  <a:pt x="2003" y="6892"/>
                  <a:pt x="1977" y="6896"/>
                  <a:pt x="1951" y="6902"/>
                </a:cubicBezTo>
                <a:cubicBezTo>
                  <a:pt x="1754" y="6953"/>
                  <a:pt x="1665" y="7167"/>
                  <a:pt x="1732" y="7351"/>
                </a:cubicBezTo>
                <a:cubicBezTo>
                  <a:pt x="1801" y="7540"/>
                  <a:pt x="2017" y="7661"/>
                  <a:pt x="2198" y="7717"/>
                </a:cubicBezTo>
                <a:cubicBezTo>
                  <a:pt x="2267" y="7737"/>
                  <a:pt x="2365" y="7744"/>
                  <a:pt x="2465" y="7744"/>
                </a:cubicBezTo>
                <a:cubicBezTo>
                  <a:pt x="2657" y="7744"/>
                  <a:pt x="2858" y="7719"/>
                  <a:pt x="2894" y="7714"/>
                </a:cubicBezTo>
                <a:cubicBezTo>
                  <a:pt x="2920" y="7846"/>
                  <a:pt x="2946" y="7974"/>
                  <a:pt x="2966" y="8097"/>
                </a:cubicBezTo>
                <a:cubicBezTo>
                  <a:pt x="3014" y="8365"/>
                  <a:pt x="3049" y="8607"/>
                  <a:pt x="3077" y="8810"/>
                </a:cubicBezTo>
                <a:lnTo>
                  <a:pt x="3263" y="8810"/>
                </a:lnTo>
                <a:cubicBezTo>
                  <a:pt x="3230" y="8600"/>
                  <a:pt x="3188" y="8348"/>
                  <a:pt x="3132" y="8065"/>
                </a:cubicBezTo>
                <a:cubicBezTo>
                  <a:pt x="3105" y="7931"/>
                  <a:pt x="3075" y="7789"/>
                  <a:pt x="3042" y="7642"/>
                </a:cubicBezTo>
                <a:cubicBezTo>
                  <a:pt x="3175" y="7589"/>
                  <a:pt x="3305" y="7528"/>
                  <a:pt x="3431" y="7460"/>
                </a:cubicBezTo>
                <a:cubicBezTo>
                  <a:pt x="3576" y="7617"/>
                  <a:pt x="3948" y="7801"/>
                  <a:pt x="3996" y="7825"/>
                </a:cubicBezTo>
                <a:cubicBezTo>
                  <a:pt x="3945" y="7950"/>
                  <a:pt x="3895" y="8071"/>
                  <a:pt x="3846" y="8183"/>
                </a:cubicBezTo>
                <a:cubicBezTo>
                  <a:pt x="3743" y="8420"/>
                  <a:pt x="3645" y="8630"/>
                  <a:pt x="3559" y="8809"/>
                </a:cubicBezTo>
                <a:lnTo>
                  <a:pt x="3760" y="8809"/>
                </a:lnTo>
                <a:cubicBezTo>
                  <a:pt x="3835" y="8645"/>
                  <a:pt x="3916" y="8457"/>
                  <a:pt x="4002" y="8249"/>
                </a:cubicBezTo>
                <a:cubicBezTo>
                  <a:pt x="4053" y="8123"/>
                  <a:pt x="4106" y="7986"/>
                  <a:pt x="4159" y="7845"/>
                </a:cubicBezTo>
                <a:cubicBezTo>
                  <a:pt x="4202" y="7854"/>
                  <a:pt x="4489" y="7913"/>
                  <a:pt x="4706" y="7913"/>
                </a:cubicBezTo>
                <a:cubicBezTo>
                  <a:pt x="4762" y="7913"/>
                  <a:pt x="4813" y="7909"/>
                  <a:pt x="4854" y="7900"/>
                </a:cubicBezTo>
                <a:cubicBezTo>
                  <a:pt x="5039" y="7858"/>
                  <a:pt x="5263" y="7753"/>
                  <a:pt x="5346" y="7570"/>
                </a:cubicBezTo>
                <a:cubicBezTo>
                  <a:pt x="5427" y="7391"/>
                  <a:pt x="5354" y="7171"/>
                  <a:pt x="5160" y="7106"/>
                </a:cubicBezTo>
                <a:cubicBezTo>
                  <a:pt x="5127" y="7095"/>
                  <a:pt x="5091" y="7089"/>
                  <a:pt x="5055" y="7089"/>
                </a:cubicBezTo>
                <a:cubicBezTo>
                  <a:pt x="4793" y="7089"/>
                  <a:pt x="4461" y="7347"/>
                  <a:pt x="4329" y="7525"/>
                </a:cubicBezTo>
                <a:cubicBezTo>
                  <a:pt x="4320" y="7537"/>
                  <a:pt x="4238" y="7679"/>
                  <a:pt x="4188" y="7769"/>
                </a:cubicBezTo>
                <a:cubicBezTo>
                  <a:pt x="4209" y="7711"/>
                  <a:pt x="4231" y="7655"/>
                  <a:pt x="4252" y="7596"/>
                </a:cubicBezTo>
                <a:cubicBezTo>
                  <a:pt x="4295" y="7479"/>
                  <a:pt x="4335" y="7360"/>
                  <a:pt x="4377" y="7234"/>
                </a:cubicBezTo>
                <a:cubicBezTo>
                  <a:pt x="4396" y="7171"/>
                  <a:pt x="4415" y="7109"/>
                  <a:pt x="4433" y="7045"/>
                </a:cubicBezTo>
                <a:cubicBezTo>
                  <a:pt x="4454" y="6983"/>
                  <a:pt x="4467" y="6914"/>
                  <a:pt x="4484" y="6849"/>
                </a:cubicBezTo>
                <a:cubicBezTo>
                  <a:pt x="4521" y="6695"/>
                  <a:pt x="4551" y="6537"/>
                  <a:pt x="4578" y="6377"/>
                </a:cubicBezTo>
                <a:cubicBezTo>
                  <a:pt x="4675" y="6413"/>
                  <a:pt x="5012" y="6531"/>
                  <a:pt x="5207" y="6531"/>
                </a:cubicBezTo>
                <a:cubicBezTo>
                  <a:pt x="5218" y="6531"/>
                  <a:pt x="5227" y="6530"/>
                  <a:pt x="5237" y="6530"/>
                </a:cubicBezTo>
                <a:cubicBezTo>
                  <a:pt x="5427" y="6515"/>
                  <a:pt x="5663" y="6447"/>
                  <a:pt x="5773" y="6278"/>
                </a:cubicBezTo>
                <a:cubicBezTo>
                  <a:pt x="5880" y="6113"/>
                  <a:pt x="5841" y="5885"/>
                  <a:pt x="5660" y="5791"/>
                </a:cubicBezTo>
                <a:cubicBezTo>
                  <a:pt x="5610" y="5765"/>
                  <a:pt x="5551" y="5753"/>
                  <a:pt x="5489" y="5753"/>
                </a:cubicBezTo>
                <a:cubicBezTo>
                  <a:pt x="5237" y="5753"/>
                  <a:pt x="4918" y="5936"/>
                  <a:pt x="4774" y="6079"/>
                </a:cubicBezTo>
                <a:cubicBezTo>
                  <a:pt x="4763" y="6091"/>
                  <a:pt x="4648" y="6234"/>
                  <a:pt x="4587" y="6314"/>
                </a:cubicBezTo>
                <a:cubicBezTo>
                  <a:pt x="4602" y="6218"/>
                  <a:pt x="4617" y="6121"/>
                  <a:pt x="4630" y="6024"/>
                </a:cubicBezTo>
                <a:cubicBezTo>
                  <a:pt x="4665" y="5743"/>
                  <a:pt x="4691" y="5456"/>
                  <a:pt x="4719" y="5171"/>
                </a:cubicBezTo>
                <a:cubicBezTo>
                  <a:pt x="4728" y="5083"/>
                  <a:pt x="4737" y="4996"/>
                  <a:pt x="4746" y="4909"/>
                </a:cubicBezTo>
                <a:cubicBezTo>
                  <a:pt x="4782" y="4922"/>
                  <a:pt x="5177" y="5070"/>
                  <a:pt x="5398" y="5070"/>
                </a:cubicBezTo>
                <a:cubicBezTo>
                  <a:pt x="5408" y="5070"/>
                  <a:pt x="5418" y="5069"/>
                  <a:pt x="5428" y="5069"/>
                </a:cubicBezTo>
                <a:cubicBezTo>
                  <a:pt x="5617" y="5056"/>
                  <a:pt x="5855" y="4986"/>
                  <a:pt x="5964" y="4818"/>
                </a:cubicBezTo>
                <a:cubicBezTo>
                  <a:pt x="6071" y="4653"/>
                  <a:pt x="6033" y="4424"/>
                  <a:pt x="5850" y="4330"/>
                </a:cubicBezTo>
                <a:cubicBezTo>
                  <a:pt x="5801" y="4304"/>
                  <a:pt x="5743" y="4293"/>
                  <a:pt x="5681" y="4293"/>
                </a:cubicBezTo>
                <a:cubicBezTo>
                  <a:pt x="5430" y="4293"/>
                  <a:pt x="5110" y="4476"/>
                  <a:pt x="4965" y="4619"/>
                </a:cubicBezTo>
                <a:cubicBezTo>
                  <a:pt x="4952" y="4633"/>
                  <a:pt x="4787" y="4838"/>
                  <a:pt x="4748" y="4893"/>
                </a:cubicBezTo>
                <a:cubicBezTo>
                  <a:pt x="4769" y="4701"/>
                  <a:pt x="4790" y="4509"/>
                  <a:pt x="4820" y="4323"/>
                </a:cubicBezTo>
                <a:cubicBezTo>
                  <a:pt x="4858" y="4069"/>
                  <a:pt x="4913" y="3818"/>
                  <a:pt x="4984" y="3572"/>
                </a:cubicBezTo>
                <a:cubicBezTo>
                  <a:pt x="5000" y="3577"/>
                  <a:pt x="5416" y="3734"/>
                  <a:pt x="5642" y="3734"/>
                </a:cubicBezTo>
                <a:cubicBezTo>
                  <a:pt x="5651" y="3734"/>
                  <a:pt x="5661" y="3734"/>
                  <a:pt x="5669" y="3733"/>
                </a:cubicBezTo>
                <a:cubicBezTo>
                  <a:pt x="5859" y="3720"/>
                  <a:pt x="6095" y="3650"/>
                  <a:pt x="6204" y="3482"/>
                </a:cubicBezTo>
                <a:cubicBezTo>
                  <a:pt x="6312" y="3317"/>
                  <a:pt x="6274" y="3089"/>
                  <a:pt x="6092" y="2995"/>
                </a:cubicBezTo>
                <a:cubicBezTo>
                  <a:pt x="6041" y="2968"/>
                  <a:pt x="5983" y="2957"/>
                  <a:pt x="5921" y="2957"/>
                </a:cubicBezTo>
                <a:cubicBezTo>
                  <a:pt x="5670" y="2957"/>
                  <a:pt x="5351" y="3140"/>
                  <a:pt x="5207" y="3283"/>
                </a:cubicBezTo>
                <a:cubicBezTo>
                  <a:pt x="5193" y="3297"/>
                  <a:pt x="5016" y="3519"/>
                  <a:pt x="4986" y="3561"/>
                </a:cubicBezTo>
                <a:cubicBezTo>
                  <a:pt x="4990" y="3547"/>
                  <a:pt x="4993" y="3532"/>
                  <a:pt x="4997" y="3517"/>
                </a:cubicBezTo>
                <a:cubicBezTo>
                  <a:pt x="5076" y="3262"/>
                  <a:pt x="5183" y="3025"/>
                  <a:pt x="5295" y="2807"/>
                </a:cubicBezTo>
                <a:cubicBezTo>
                  <a:pt x="5359" y="2681"/>
                  <a:pt x="5429" y="2564"/>
                  <a:pt x="5498" y="2451"/>
                </a:cubicBezTo>
                <a:cubicBezTo>
                  <a:pt x="5578" y="2491"/>
                  <a:pt x="5950" y="2671"/>
                  <a:pt x="6147" y="2679"/>
                </a:cubicBezTo>
                <a:cubicBezTo>
                  <a:pt x="6160" y="2680"/>
                  <a:pt x="6173" y="2680"/>
                  <a:pt x="6187" y="2680"/>
                </a:cubicBezTo>
                <a:cubicBezTo>
                  <a:pt x="6369" y="2680"/>
                  <a:pt x="6589" y="2633"/>
                  <a:pt x="6707" y="2489"/>
                </a:cubicBezTo>
                <a:cubicBezTo>
                  <a:pt x="6832" y="2337"/>
                  <a:pt x="6819" y="2105"/>
                  <a:pt x="6649" y="1992"/>
                </a:cubicBezTo>
                <a:cubicBezTo>
                  <a:pt x="6586" y="1950"/>
                  <a:pt x="6506" y="1933"/>
                  <a:pt x="6419" y="1933"/>
                </a:cubicBezTo>
                <a:cubicBezTo>
                  <a:pt x="6179" y="1933"/>
                  <a:pt x="5883" y="2066"/>
                  <a:pt x="5737" y="2182"/>
                </a:cubicBezTo>
                <a:cubicBezTo>
                  <a:pt x="5726" y="2190"/>
                  <a:pt x="5626" y="2290"/>
                  <a:pt x="5554" y="2363"/>
                </a:cubicBezTo>
                <a:cubicBezTo>
                  <a:pt x="5586" y="2313"/>
                  <a:pt x="5618" y="2261"/>
                  <a:pt x="5650" y="2213"/>
                </a:cubicBezTo>
                <a:cubicBezTo>
                  <a:pt x="5770" y="2034"/>
                  <a:pt x="5889" y="1877"/>
                  <a:pt x="5997" y="1740"/>
                </a:cubicBezTo>
                <a:cubicBezTo>
                  <a:pt x="6058" y="1662"/>
                  <a:pt x="6115" y="1593"/>
                  <a:pt x="6170" y="1528"/>
                </a:cubicBezTo>
                <a:cubicBezTo>
                  <a:pt x="6269" y="1527"/>
                  <a:pt x="6672" y="1515"/>
                  <a:pt x="6848" y="1432"/>
                </a:cubicBezTo>
                <a:cubicBezTo>
                  <a:pt x="7019" y="1351"/>
                  <a:pt x="7215" y="1201"/>
                  <a:pt x="7257" y="1004"/>
                </a:cubicBezTo>
                <a:cubicBezTo>
                  <a:pt x="7297" y="813"/>
                  <a:pt x="7180" y="613"/>
                  <a:pt x="6976" y="591"/>
                </a:cubicBezTo>
                <a:cubicBezTo>
                  <a:pt x="6965" y="590"/>
                  <a:pt x="6954" y="589"/>
                  <a:pt x="6944" y="589"/>
                </a:cubicBezTo>
                <a:cubicBezTo>
                  <a:pt x="6668" y="589"/>
                  <a:pt x="6353" y="956"/>
                  <a:pt x="6254" y="1179"/>
                </a:cubicBezTo>
                <a:cubicBezTo>
                  <a:pt x="6244" y="1199"/>
                  <a:pt x="6141" y="1528"/>
                  <a:pt x="6146" y="1528"/>
                </a:cubicBezTo>
                <a:lnTo>
                  <a:pt x="6152" y="1528"/>
                </a:lnTo>
                <a:cubicBezTo>
                  <a:pt x="6099" y="1590"/>
                  <a:pt x="6043" y="1655"/>
                  <a:pt x="5982" y="1728"/>
                </a:cubicBezTo>
                <a:cubicBezTo>
                  <a:pt x="5872" y="1864"/>
                  <a:pt x="5748" y="2018"/>
                  <a:pt x="5624" y="2195"/>
                </a:cubicBezTo>
                <a:cubicBezTo>
                  <a:pt x="5489" y="2385"/>
                  <a:pt x="5365" y="2582"/>
                  <a:pt x="5253" y="2786"/>
                </a:cubicBezTo>
                <a:cubicBezTo>
                  <a:pt x="5135" y="3005"/>
                  <a:pt x="5022" y="3240"/>
                  <a:pt x="4937" y="3499"/>
                </a:cubicBezTo>
                <a:cubicBezTo>
                  <a:pt x="4936" y="3501"/>
                  <a:pt x="4935" y="3505"/>
                  <a:pt x="4934" y="3507"/>
                </a:cubicBezTo>
                <a:cubicBezTo>
                  <a:pt x="4936" y="3424"/>
                  <a:pt x="4932" y="3191"/>
                  <a:pt x="4930" y="3174"/>
                </a:cubicBezTo>
                <a:cubicBezTo>
                  <a:pt x="4897" y="2922"/>
                  <a:pt x="4686" y="2454"/>
                  <a:pt x="4407" y="2403"/>
                </a:cubicBezTo>
                <a:cubicBezTo>
                  <a:pt x="4386" y="2399"/>
                  <a:pt x="4367" y="2397"/>
                  <a:pt x="4347" y="2397"/>
                </a:cubicBezTo>
                <a:cubicBezTo>
                  <a:pt x="4172" y="2397"/>
                  <a:pt x="4033" y="2543"/>
                  <a:pt x="4018" y="2719"/>
                </a:cubicBezTo>
                <a:cubicBezTo>
                  <a:pt x="4002" y="2919"/>
                  <a:pt x="4146" y="3119"/>
                  <a:pt x="4288" y="3246"/>
                </a:cubicBezTo>
                <a:cubicBezTo>
                  <a:pt x="4448" y="3388"/>
                  <a:pt x="4891" y="3526"/>
                  <a:pt x="4925" y="3537"/>
                </a:cubicBezTo>
                <a:cubicBezTo>
                  <a:pt x="4846" y="3790"/>
                  <a:pt x="4783" y="4047"/>
                  <a:pt x="4738" y="4309"/>
                </a:cubicBezTo>
                <a:cubicBezTo>
                  <a:pt x="4712" y="4461"/>
                  <a:pt x="4689" y="4615"/>
                  <a:pt x="4669" y="4770"/>
                </a:cubicBezTo>
                <a:cubicBezTo>
                  <a:pt x="4667" y="4697"/>
                  <a:pt x="4666" y="4633"/>
                  <a:pt x="4665" y="4624"/>
                </a:cubicBezTo>
                <a:cubicBezTo>
                  <a:pt x="4632" y="4373"/>
                  <a:pt x="4421" y="3905"/>
                  <a:pt x="4142" y="3853"/>
                </a:cubicBezTo>
                <a:cubicBezTo>
                  <a:pt x="4122" y="3849"/>
                  <a:pt x="4102" y="3848"/>
                  <a:pt x="4083" y="3848"/>
                </a:cubicBezTo>
                <a:cubicBezTo>
                  <a:pt x="3908" y="3848"/>
                  <a:pt x="3768" y="3993"/>
                  <a:pt x="3754" y="4170"/>
                </a:cubicBezTo>
                <a:cubicBezTo>
                  <a:pt x="3738" y="4370"/>
                  <a:pt x="3882" y="4570"/>
                  <a:pt x="4024" y="4696"/>
                </a:cubicBezTo>
                <a:cubicBezTo>
                  <a:pt x="4167" y="4824"/>
                  <a:pt x="4542" y="4950"/>
                  <a:pt x="4642" y="4982"/>
                </a:cubicBezTo>
                <a:cubicBezTo>
                  <a:pt x="4634" y="5041"/>
                  <a:pt x="4627" y="5100"/>
                  <a:pt x="4620" y="5160"/>
                </a:cubicBezTo>
                <a:cubicBezTo>
                  <a:pt x="4585" y="5445"/>
                  <a:pt x="4552" y="5729"/>
                  <a:pt x="4512" y="6008"/>
                </a:cubicBezTo>
                <a:cubicBezTo>
                  <a:pt x="4498" y="6106"/>
                  <a:pt x="4479" y="6202"/>
                  <a:pt x="4462" y="6298"/>
                </a:cubicBezTo>
                <a:cubicBezTo>
                  <a:pt x="4461" y="6234"/>
                  <a:pt x="4460" y="6181"/>
                  <a:pt x="4459" y="6173"/>
                </a:cubicBezTo>
                <a:cubicBezTo>
                  <a:pt x="4426" y="5921"/>
                  <a:pt x="4215" y="5453"/>
                  <a:pt x="3936" y="5402"/>
                </a:cubicBezTo>
                <a:cubicBezTo>
                  <a:pt x="3916" y="5398"/>
                  <a:pt x="3896" y="5396"/>
                  <a:pt x="3876" y="5396"/>
                </a:cubicBezTo>
                <a:cubicBezTo>
                  <a:pt x="3702" y="5396"/>
                  <a:pt x="3562" y="5542"/>
                  <a:pt x="3548" y="5718"/>
                </a:cubicBezTo>
                <a:cubicBezTo>
                  <a:pt x="3531" y="5918"/>
                  <a:pt x="3676" y="6118"/>
                  <a:pt x="3818" y="6244"/>
                </a:cubicBezTo>
                <a:cubicBezTo>
                  <a:pt x="3954" y="6367"/>
                  <a:pt x="4300" y="6486"/>
                  <a:pt x="4418" y="6523"/>
                </a:cubicBezTo>
                <a:cubicBezTo>
                  <a:pt x="4398" y="6622"/>
                  <a:pt x="4377" y="6720"/>
                  <a:pt x="4352" y="6814"/>
                </a:cubicBezTo>
                <a:cubicBezTo>
                  <a:pt x="4334" y="6878"/>
                  <a:pt x="4321" y="6940"/>
                  <a:pt x="4299" y="7003"/>
                </a:cubicBezTo>
                <a:cubicBezTo>
                  <a:pt x="4277" y="7067"/>
                  <a:pt x="4258" y="7128"/>
                  <a:pt x="4239" y="7191"/>
                </a:cubicBezTo>
                <a:cubicBezTo>
                  <a:pt x="4196" y="7307"/>
                  <a:pt x="4153" y="7429"/>
                  <a:pt x="4108" y="7543"/>
                </a:cubicBezTo>
                <a:cubicBezTo>
                  <a:pt x="4078" y="7621"/>
                  <a:pt x="4048" y="7696"/>
                  <a:pt x="4017" y="7772"/>
                </a:cubicBezTo>
                <a:cubicBezTo>
                  <a:pt x="4032" y="7675"/>
                  <a:pt x="4059" y="7483"/>
                  <a:pt x="4059" y="7467"/>
                </a:cubicBezTo>
                <a:cubicBezTo>
                  <a:pt x="4063" y="7298"/>
                  <a:pt x="4003" y="7024"/>
                  <a:pt x="3884" y="6831"/>
                </a:cubicBezTo>
                <a:cubicBezTo>
                  <a:pt x="3885" y="6806"/>
                  <a:pt x="3883" y="6781"/>
                  <a:pt x="3879" y="6757"/>
                </a:cubicBezTo>
                <a:cubicBezTo>
                  <a:pt x="3852" y="6590"/>
                  <a:pt x="3714" y="6461"/>
                  <a:pt x="3550" y="6461"/>
                </a:cubicBezTo>
                <a:cubicBezTo>
                  <a:pt x="3523" y="6461"/>
                  <a:pt x="3495" y="6464"/>
                  <a:pt x="3467" y="6471"/>
                </a:cubicBezTo>
                <a:cubicBezTo>
                  <a:pt x="3193" y="6545"/>
                  <a:pt x="3019" y="7027"/>
                  <a:pt x="3006" y="7281"/>
                </a:cubicBezTo>
                <a:cubicBezTo>
                  <a:pt x="3005" y="7295"/>
                  <a:pt x="3015" y="7459"/>
                  <a:pt x="3023" y="7562"/>
                </a:cubicBezTo>
                <a:cubicBezTo>
                  <a:pt x="3009" y="7502"/>
                  <a:pt x="2997" y="7443"/>
                  <a:pt x="2981" y="7383"/>
                </a:cubicBezTo>
                <a:cubicBezTo>
                  <a:pt x="2953" y="7261"/>
                  <a:pt x="2920" y="7140"/>
                  <a:pt x="2886" y="7012"/>
                </a:cubicBezTo>
                <a:cubicBezTo>
                  <a:pt x="2867" y="6949"/>
                  <a:pt x="2848" y="6887"/>
                  <a:pt x="2829" y="6823"/>
                </a:cubicBezTo>
                <a:cubicBezTo>
                  <a:pt x="2812" y="6761"/>
                  <a:pt x="2785" y="6695"/>
                  <a:pt x="2762" y="6632"/>
                </a:cubicBezTo>
                <a:cubicBezTo>
                  <a:pt x="2708" y="6484"/>
                  <a:pt x="2646" y="6335"/>
                  <a:pt x="2580" y="6188"/>
                </a:cubicBezTo>
                <a:cubicBezTo>
                  <a:pt x="2687" y="6162"/>
                  <a:pt x="3062" y="6066"/>
                  <a:pt x="3214" y="5950"/>
                </a:cubicBezTo>
                <a:cubicBezTo>
                  <a:pt x="3365" y="5835"/>
                  <a:pt x="3524" y="5647"/>
                  <a:pt x="3522" y="5446"/>
                </a:cubicBezTo>
                <a:cubicBezTo>
                  <a:pt x="3521" y="5261"/>
                  <a:pt x="3380" y="5099"/>
                  <a:pt x="3194" y="5099"/>
                </a:cubicBezTo>
                <a:cubicBezTo>
                  <a:pt x="3183" y="5099"/>
                  <a:pt x="3171" y="5100"/>
                  <a:pt x="3158" y="5101"/>
                </a:cubicBezTo>
                <a:cubicBezTo>
                  <a:pt x="2876" y="5132"/>
                  <a:pt x="2631" y="5582"/>
                  <a:pt x="2580" y="5831"/>
                </a:cubicBezTo>
                <a:cubicBezTo>
                  <a:pt x="2576" y="5846"/>
                  <a:pt x="2560" y="6028"/>
                  <a:pt x="2553" y="6129"/>
                </a:cubicBezTo>
                <a:cubicBezTo>
                  <a:pt x="2512" y="6041"/>
                  <a:pt x="2472" y="5952"/>
                  <a:pt x="2429" y="5864"/>
                </a:cubicBezTo>
                <a:cubicBezTo>
                  <a:pt x="2302" y="5610"/>
                  <a:pt x="2167" y="5356"/>
                  <a:pt x="2032" y="5102"/>
                </a:cubicBezTo>
                <a:cubicBezTo>
                  <a:pt x="1991" y="5025"/>
                  <a:pt x="1951" y="4947"/>
                  <a:pt x="1910" y="4869"/>
                </a:cubicBezTo>
                <a:cubicBezTo>
                  <a:pt x="1949" y="4861"/>
                  <a:pt x="2398" y="4756"/>
                  <a:pt x="2567" y="4626"/>
                </a:cubicBezTo>
                <a:cubicBezTo>
                  <a:pt x="2717" y="4511"/>
                  <a:pt x="2877" y="4323"/>
                  <a:pt x="2876" y="4121"/>
                </a:cubicBezTo>
                <a:cubicBezTo>
                  <a:pt x="2874" y="3936"/>
                  <a:pt x="2734" y="3775"/>
                  <a:pt x="2549" y="3775"/>
                </a:cubicBezTo>
                <a:cubicBezTo>
                  <a:pt x="2537" y="3775"/>
                  <a:pt x="2525" y="3776"/>
                  <a:pt x="2513" y="3777"/>
                </a:cubicBezTo>
                <a:cubicBezTo>
                  <a:pt x="2229" y="3808"/>
                  <a:pt x="1985" y="4258"/>
                  <a:pt x="1934" y="4506"/>
                </a:cubicBezTo>
                <a:cubicBezTo>
                  <a:pt x="1930" y="4525"/>
                  <a:pt x="1906" y="4787"/>
                  <a:pt x="1903" y="4855"/>
                </a:cubicBezTo>
                <a:cubicBezTo>
                  <a:pt x="1813" y="4684"/>
                  <a:pt x="1727" y="4512"/>
                  <a:pt x="1648" y="4339"/>
                </a:cubicBezTo>
                <a:cubicBezTo>
                  <a:pt x="1540" y="4107"/>
                  <a:pt x="1448" y="3867"/>
                  <a:pt x="1370" y="3623"/>
                </a:cubicBezTo>
                <a:cubicBezTo>
                  <a:pt x="1388" y="3619"/>
                  <a:pt x="1858" y="3512"/>
                  <a:pt x="2031" y="3379"/>
                </a:cubicBezTo>
                <a:cubicBezTo>
                  <a:pt x="2181" y="3264"/>
                  <a:pt x="2341" y="3075"/>
                  <a:pt x="2340" y="2875"/>
                </a:cubicBezTo>
                <a:cubicBezTo>
                  <a:pt x="2338" y="2690"/>
                  <a:pt x="2199" y="2528"/>
                  <a:pt x="2013" y="2528"/>
                </a:cubicBezTo>
                <a:cubicBezTo>
                  <a:pt x="2001" y="2528"/>
                  <a:pt x="1989" y="2529"/>
                  <a:pt x="1977" y="2530"/>
                </a:cubicBezTo>
                <a:cubicBezTo>
                  <a:pt x="1694" y="2561"/>
                  <a:pt x="1449" y="3011"/>
                  <a:pt x="1398" y="3260"/>
                </a:cubicBezTo>
                <a:cubicBezTo>
                  <a:pt x="1393" y="3279"/>
                  <a:pt x="1368" y="3561"/>
                  <a:pt x="1367" y="3613"/>
                </a:cubicBezTo>
                <a:cubicBezTo>
                  <a:pt x="1363" y="3598"/>
                  <a:pt x="1357" y="3584"/>
                  <a:pt x="1353" y="3571"/>
                </a:cubicBezTo>
                <a:cubicBezTo>
                  <a:pt x="1277" y="3315"/>
                  <a:pt x="1235" y="3057"/>
                  <a:pt x="1208" y="2813"/>
                </a:cubicBezTo>
                <a:cubicBezTo>
                  <a:pt x="1193" y="2673"/>
                  <a:pt x="1186" y="2537"/>
                  <a:pt x="1182" y="2404"/>
                </a:cubicBezTo>
                <a:cubicBezTo>
                  <a:pt x="1271" y="2393"/>
                  <a:pt x="1680" y="2339"/>
                  <a:pt x="1849" y="2236"/>
                </a:cubicBezTo>
                <a:cubicBezTo>
                  <a:pt x="2010" y="2138"/>
                  <a:pt x="2190" y="1968"/>
                  <a:pt x="2211" y="1769"/>
                </a:cubicBezTo>
                <a:cubicBezTo>
                  <a:pt x="2230" y="1573"/>
                  <a:pt x="2092" y="1387"/>
                  <a:pt x="1888" y="1386"/>
                </a:cubicBezTo>
                <a:cubicBezTo>
                  <a:pt x="1603" y="1386"/>
                  <a:pt x="1311" y="1807"/>
                  <a:pt x="1232" y="2048"/>
                </a:cubicBezTo>
                <a:cubicBezTo>
                  <a:pt x="1228" y="2060"/>
                  <a:pt x="1199" y="2199"/>
                  <a:pt x="1180" y="2300"/>
                </a:cubicBezTo>
                <a:cubicBezTo>
                  <a:pt x="1179" y="2240"/>
                  <a:pt x="1177" y="2179"/>
                  <a:pt x="1177" y="2121"/>
                </a:cubicBezTo>
                <a:cubicBezTo>
                  <a:pt x="1177" y="1906"/>
                  <a:pt x="1191" y="1709"/>
                  <a:pt x="1204" y="1535"/>
                </a:cubicBezTo>
                <a:cubicBezTo>
                  <a:pt x="1213" y="1436"/>
                  <a:pt x="1223" y="1347"/>
                  <a:pt x="1233" y="1263"/>
                </a:cubicBezTo>
                <a:cubicBezTo>
                  <a:pt x="1315" y="1207"/>
                  <a:pt x="1643" y="975"/>
                  <a:pt x="1744" y="809"/>
                </a:cubicBezTo>
                <a:cubicBezTo>
                  <a:pt x="1843" y="647"/>
                  <a:pt x="1923" y="414"/>
                  <a:pt x="1850" y="227"/>
                </a:cubicBezTo>
                <a:cubicBezTo>
                  <a:pt x="1796" y="92"/>
                  <a:pt x="1668" y="1"/>
                  <a:pt x="1531"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60"/>
          <p:cNvSpPr/>
          <p:nvPr/>
        </p:nvSpPr>
        <p:spPr>
          <a:xfrm>
            <a:off x="8525731" y="4435385"/>
            <a:ext cx="75929" cy="111562"/>
          </a:xfrm>
          <a:custGeom>
            <a:avLst/>
            <a:gdLst/>
            <a:ahLst/>
            <a:cxnLst/>
            <a:rect l="l" t="t" r="r" b="b"/>
            <a:pathLst>
              <a:path w="863" h="1268" extrusionOk="0">
                <a:moveTo>
                  <a:pt x="390" y="0"/>
                </a:moveTo>
                <a:cubicBezTo>
                  <a:pt x="250" y="0"/>
                  <a:pt x="119" y="96"/>
                  <a:pt x="69" y="235"/>
                </a:cubicBezTo>
                <a:cubicBezTo>
                  <a:pt x="1" y="424"/>
                  <a:pt x="88" y="655"/>
                  <a:pt x="190" y="814"/>
                </a:cubicBezTo>
                <a:cubicBezTo>
                  <a:pt x="312" y="1001"/>
                  <a:pt x="733" y="1267"/>
                  <a:pt x="734" y="1267"/>
                </a:cubicBezTo>
                <a:cubicBezTo>
                  <a:pt x="734" y="1267"/>
                  <a:pt x="734" y="1267"/>
                  <a:pt x="734" y="1267"/>
                </a:cubicBezTo>
                <a:cubicBezTo>
                  <a:pt x="739" y="1267"/>
                  <a:pt x="824" y="935"/>
                  <a:pt x="827" y="914"/>
                </a:cubicBezTo>
                <a:cubicBezTo>
                  <a:pt x="862" y="662"/>
                  <a:pt x="782" y="156"/>
                  <a:pt x="526" y="32"/>
                </a:cubicBezTo>
                <a:cubicBezTo>
                  <a:pt x="481" y="10"/>
                  <a:pt x="435" y="0"/>
                  <a:pt x="390"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60"/>
          <p:cNvSpPr/>
          <p:nvPr/>
        </p:nvSpPr>
        <p:spPr>
          <a:xfrm>
            <a:off x="4121649" y="5106881"/>
            <a:ext cx="4663424" cy="8094"/>
          </a:xfrm>
          <a:custGeom>
            <a:avLst/>
            <a:gdLst/>
            <a:ahLst/>
            <a:cxnLst/>
            <a:rect l="l" t="t" r="r" b="b"/>
            <a:pathLst>
              <a:path w="53004" h="92" extrusionOk="0">
                <a:moveTo>
                  <a:pt x="60" y="0"/>
                </a:moveTo>
                <a:cubicBezTo>
                  <a:pt x="0" y="0"/>
                  <a:pt x="0" y="91"/>
                  <a:pt x="61" y="91"/>
                </a:cubicBezTo>
                <a:cubicBezTo>
                  <a:pt x="62" y="91"/>
                  <a:pt x="63" y="91"/>
                  <a:pt x="64" y="91"/>
                </a:cubicBezTo>
                <a:lnTo>
                  <a:pt x="52940" y="91"/>
                </a:lnTo>
                <a:cubicBezTo>
                  <a:pt x="52941" y="91"/>
                  <a:pt x="52942" y="91"/>
                  <a:pt x="52943" y="91"/>
                </a:cubicBezTo>
                <a:cubicBezTo>
                  <a:pt x="53003" y="91"/>
                  <a:pt x="53003" y="0"/>
                  <a:pt x="52944" y="0"/>
                </a:cubicBezTo>
                <a:cubicBezTo>
                  <a:pt x="52943" y="0"/>
                  <a:pt x="52941" y="0"/>
                  <a:pt x="52940" y="0"/>
                </a:cubicBezTo>
                <a:lnTo>
                  <a:pt x="64" y="0"/>
                </a:lnTo>
                <a:cubicBezTo>
                  <a:pt x="62" y="0"/>
                  <a:pt x="61" y="0"/>
                  <a:pt x="60"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60"/>
          <p:cNvSpPr/>
          <p:nvPr/>
        </p:nvSpPr>
        <p:spPr>
          <a:xfrm>
            <a:off x="6461343" y="2382274"/>
            <a:ext cx="917745" cy="804952"/>
          </a:xfrm>
          <a:custGeom>
            <a:avLst/>
            <a:gdLst/>
            <a:ahLst/>
            <a:cxnLst/>
            <a:rect l="l" t="t" r="r" b="b"/>
            <a:pathLst>
              <a:path w="10431" h="9149" extrusionOk="0">
                <a:moveTo>
                  <a:pt x="1" y="0"/>
                </a:moveTo>
                <a:lnTo>
                  <a:pt x="1" y="9149"/>
                </a:lnTo>
                <a:lnTo>
                  <a:pt x="10430" y="9149"/>
                </a:lnTo>
                <a:lnTo>
                  <a:pt x="1043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60"/>
          <p:cNvSpPr/>
          <p:nvPr/>
        </p:nvSpPr>
        <p:spPr>
          <a:xfrm>
            <a:off x="6430460" y="2241236"/>
            <a:ext cx="901469" cy="872522"/>
          </a:xfrm>
          <a:custGeom>
            <a:avLst/>
            <a:gdLst/>
            <a:ahLst/>
            <a:cxnLst/>
            <a:rect l="l" t="t" r="r" b="b"/>
            <a:pathLst>
              <a:path w="10246" h="9917" extrusionOk="0">
                <a:moveTo>
                  <a:pt x="1" y="0"/>
                </a:moveTo>
                <a:lnTo>
                  <a:pt x="1" y="9917"/>
                </a:lnTo>
                <a:lnTo>
                  <a:pt x="10245" y="9917"/>
                </a:lnTo>
                <a:lnTo>
                  <a:pt x="1024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60"/>
          <p:cNvSpPr/>
          <p:nvPr/>
        </p:nvSpPr>
        <p:spPr>
          <a:xfrm>
            <a:off x="6426413" y="2237189"/>
            <a:ext cx="909563" cy="880617"/>
          </a:xfrm>
          <a:custGeom>
            <a:avLst/>
            <a:gdLst/>
            <a:ahLst/>
            <a:cxnLst/>
            <a:rect l="l" t="t" r="r" b="b"/>
            <a:pathLst>
              <a:path w="10338" h="10009" extrusionOk="0">
                <a:moveTo>
                  <a:pt x="10246" y="92"/>
                </a:moveTo>
                <a:lnTo>
                  <a:pt x="10246" y="9917"/>
                </a:lnTo>
                <a:lnTo>
                  <a:pt x="94" y="9917"/>
                </a:lnTo>
                <a:lnTo>
                  <a:pt x="93" y="92"/>
                </a:lnTo>
                <a:close/>
                <a:moveTo>
                  <a:pt x="47" y="0"/>
                </a:moveTo>
                <a:cubicBezTo>
                  <a:pt x="21" y="0"/>
                  <a:pt x="1" y="21"/>
                  <a:pt x="1" y="46"/>
                </a:cubicBezTo>
                <a:lnTo>
                  <a:pt x="1" y="9963"/>
                </a:lnTo>
                <a:cubicBezTo>
                  <a:pt x="1" y="9988"/>
                  <a:pt x="21" y="10009"/>
                  <a:pt x="47" y="10009"/>
                </a:cubicBezTo>
                <a:lnTo>
                  <a:pt x="10292" y="10009"/>
                </a:lnTo>
                <a:cubicBezTo>
                  <a:pt x="10317" y="10009"/>
                  <a:pt x="10337" y="9988"/>
                  <a:pt x="10337" y="9963"/>
                </a:cubicBezTo>
                <a:lnTo>
                  <a:pt x="10337" y="46"/>
                </a:lnTo>
                <a:cubicBezTo>
                  <a:pt x="10337" y="21"/>
                  <a:pt x="10317" y="0"/>
                  <a:pt x="10292"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60"/>
          <p:cNvSpPr/>
          <p:nvPr/>
        </p:nvSpPr>
        <p:spPr>
          <a:xfrm>
            <a:off x="6487386" y="2274318"/>
            <a:ext cx="90270" cy="42847"/>
          </a:xfrm>
          <a:custGeom>
            <a:avLst/>
            <a:gdLst/>
            <a:ahLst/>
            <a:cxnLst/>
            <a:rect l="l" t="t" r="r" b="b"/>
            <a:pathLst>
              <a:path w="1026" h="487" extrusionOk="0">
                <a:moveTo>
                  <a:pt x="244" y="1"/>
                </a:moveTo>
                <a:cubicBezTo>
                  <a:pt x="109" y="1"/>
                  <a:pt x="1" y="109"/>
                  <a:pt x="1" y="244"/>
                </a:cubicBezTo>
                <a:cubicBezTo>
                  <a:pt x="1" y="378"/>
                  <a:pt x="109" y="487"/>
                  <a:pt x="244" y="487"/>
                </a:cubicBezTo>
                <a:lnTo>
                  <a:pt x="783" y="487"/>
                </a:lnTo>
                <a:cubicBezTo>
                  <a:pt x="917" y="487"/>
                  <a:pt x="1026" y="378"/>
                  <a:pt x="1026" y="244"/>
                </a:cubicBezTo>
                <a:cubicBezTo>
                  <a:pt x="1026" y="109"/>
                  <a:pt x="917" y="1"/>
                  <a:pt x="78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60"/>
          <p:cNvSpPr/>
          <p:nvPr/>
        </p:nvSpPr>
        <p:spPr>
          <a:xfrm>
            <a:off x="6669867" y="2617280"/>
            <a:ext cx="428651" cy="323072"/>
          </a:xfrm>
          <a:custGeom>
            <a:avLst/>
            <a:gdLst/>
            <a:ahLst/>
            <a:cxnLst/>
            <a:rect l="l" t="t" r="r" b="b"/>
            <a:pathLst>
              <a:path w="4872" h="3672" extrusionOk="0">
                <a:moveTo>
                  <a:pt x="2762" y="1"/>
                </a:moveTo>
                <a:cubicBezTo>
                  <a:pt x="2644" y="1"/>
                  <a:pt x="2540" y="26"/>
                  <a:pt x="2457" y="73"/>
                </a:cubicBezTo>
                <a:cubicBezTo>
                  <a:pt x="2051" y="305"/>
                  <a:pt x="1084" y="1272"/>
                  <a:pt x="735" y="1891"/>
                </a:cubicBezTo>
                <a:cubicBezTo>
                  <a:pt x="735" y="1891"/>
                  <a:pt x="639" y="2180"/>
                  <a:pt x="485" y="2239"/>
                </a:cubicBezTo>
                <a:cubicBezTo>
                  <a:pt x="463" y="2247"/>
                  <a:pt x="437" y="2250"/>
                  <a:pt x="410" y="2250"/>
                </a:cubicBezTo>
                <a:cubicBezTo>
                  <a:pt x="243" y="2250"/>
                  <a:pt x="1" y="2122"/>
                  <a:pt x="1" y="2122"/>
                </a:cubicBezTo>
                <a:lnTo>
                  <a:pt x="1" y="2122"/>
                </a:lnTo>
                <a:cubicBezTo>
                  <a:pt x="1" y="2122"/>
                  <a:pt x="311" y="3147"/>
                  <a:pt x="1297" y="3341"/>
                </a:cubicBezTo>
                <a:cubicBezTo>
                  <a:pt x="1605" y="3401"/>
                  <a:pt x="1847" y="3422"/>
                  <a:pt x="2034" y="3422"/>
                </a:cubicBezTo>
                <a:cubicBezTo>
                  <a:pt x="2446" y="3422"/>
                  <a:pt x="2592" y="3321"/>
                  <a:pt x="2592" y="3321"/>
                </a:cubicBezTo>
                <a:cubicBezTo>
                  <a:pt x="2592" y="3321"/>
                  <a:pt x="3192" y="3671"/>
                  <a:pt x="3686" y="3671"/>
                </a:cubicBezTo>
                <a:cubicBezTo>
                  <a:pt x="3702" y="3671"/>
                  <a:pt x="3718" y="3671"/>
                  <a:pt x="3734" y="3670"/>
                </a:cubicBezTo>
                <a:cubicBezTo>
                  <a:pt x="4608" y="3626"/>
                  <a:pt x="4640" y="2989"/>
                  <a:pt x="4755" y="2756"/>
                </a:cubicBezTo>
                <a:cubicBezTo>
                  <a:pt x="4872" y="2524"/>
                  <a:pt x="4701" y="2471"/>
                  <a:pt x="4256" y="1310"/>
                </a:cubicBezTo>
                <a:cubicBezTo>
                  <a:pt x="3901" y="385"/>
                  <a:pt x="3227" y="1"/>
                  <a:pt x="2762"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60"/>
          <p:cNvSpPr/>
          <p:nvPr/>
        </p:nvSpPr>
        <p:spPr>
          <a:xfrm>
            <a:off x="6665204" y="2613233"/>
            <a:ext cx="433842" cy="331166"/>
          </a:xfrm>
          <a:custGeom>
            <a:avLst/>
            <a:gdLst/>
            <a:ahLst/>
            <a:cxnLst/>
            <a:rect l="l" t="t" r="r" b="b"/>
            <a:pathLst>
              <a:path w="4931" h="3764" extrusionOk="0">
                <a:moveTo>
                  <a:pt x="2814" y="93"/>
                </a:moveTo>
                <a:cubicBezTo>
                  <a:pt x="2921" y="93"/>
                  <a:pt x="3039" y="114"/>
                  <a:pt x="3158" y="156"/>
                </a:cubicBezTo>
                <a:cubicBezTo>
                  <a:pt x="3382" y="236"/>
                  <a:pt x="3938" y="515"/>
                  <a:pt x="4266" y="1373"/>
                </a:cubicBezTo>
                <a:cubicBezTo>
                  <a:pt x="4442" y="1832"/>
                  <a:pt x="4577" y="2120"/>
                  <a:pt x="4665" y="2311"/>
                </a:cubicBezTo>
                <a:cubicBezTo>
                  <a:pt x="4805" y="2611"/>
                  <a:pt x="4827" y="2664"/>
                  <a:pt x="4767" y="2782"/>
                </a:cubicBezTo>
                <a:cubicBezTo>
                  <a:pt x="4744" y="2834"/>
                  <a:pt x="4724" y="2887"/>
                  <a:pt x="4707" y="2942"/>
                </a:cubicBezTo>
                <a:cubicBezTo>
                  <a:pt x="4615" y="3218"/>
                  <a:pt x="4475" y="3635"/>
                  <a:pt x="3784" y="3670"/>
                </a:cubicBezTo>
                <a:cubicBezTo>
                  <a:pt x="3768" y="3671"/>
                  <a:pt x="3751" y="3671"/>
                  <a:pt x="3735" y="3671"/>
                </a:cubicBezTo>
                <a:cubicBezTo>
                  <a:pt x="3261" y="3671"/>
                  <a:pt x="2675" y="3332"/>
                  <a:pt x="2669" y="3328"/>
                </a:cubicBezTo>
                <a:cubicBezTo>
                  <a:pt x="2662" y="3324"/>
                  <a:pt x="2653" y="3322"/>
                  <a:pt x="2645" y="3322"/>
                </a:cubicBezTo>
                <a:cubicBezTo>
                  <a:pt x="2636" y="3322"/>
                  <a:pt x="2628" y="3324"/>
                  <a:pt x="2620" y="3329"/>
                </a:cubicBezTo>
                <a:cubicBezTo>
                  <a:pt x="2618" y="3331"/>
                  <a:pt x="2473" y="3422"/>
                  <a:pt x="2083" y="3422"/>
                </a:cubicBezTo>
                <a:cubicBezTo>
                  <a:pt x="1899" y="3422"/>
                  <a:pt x="1661" y="3402"/>
                  <a:pt x="1358" y="3343"/>
                </a:cubicBezTo>
                <a:cubicBezTo>
                  <a:pt x="595" y="3192"/>
                  <a:pt x="245" y="2518"/>
                  <a:pt x="136" y="2258"/>
                </a:cubicBezTo>
                <a:lnTo>
                  <a:pt x="136" y="2258"/>
                </a:lnTo>
                <a:cubicBezTo>
                  <a:pt x="225" y="2296"/>
                  <a:pt x="354" y="2342"/>
                  <a:pt x="462" y="2342"/>
                </a:cubicBezTo>
                <a:cubicBezTo>
                  <a:pt x="495" y="2342"/>
                  <a:pt x="526" y="2338"/>
                  <a:pt x="553" y="2328"/>
                </a:cubicBezTo>
                <a:cubicBezTo>
                  <a:pt x="718" y="2266"/>
                  <a:pt x="815" y="2002"/>
                  <a:pt x="831" y="1955"/>
                </a:cubicBezTo>
                <a:cubicBezTo>
                  <a:pt x="1186" y="1327"/>
                  <a:pt x="2150" y="376"/>
                  <a:pt x="2533" y="158"/>
                </a:cubicBezTo>
                <a:cubicBezTo>
                  <a:pt x="2609" y="114"/>
                  <a:pt x="2706" y="93"/>
                  <a:pt x="2814" y="93"/>
                </a:cubicBezTo>
                <a:close/>
                <a:moveTo>
                  <a:pt x="2814" y="1"/>
                </a:moveTo>
                <a:cubicBezTo>
                  <a:pt x="2690" y="1"/>
                  <a:pt x="2579" y="27"/>
                  <a:pt x="2488" y="79"/>
                </a:cubicBezTo>
                <a:cubicBezTo>
                  <a:pt x="2058" y="324"/>
                  <a:pt x="1086" y="1315"/>
                  <a:pt x="749" y="1914"/>
                </a:cubicBezTo>
                <a:cubicBezTo>
                  <a:pt x="747" y="1916"/>
                  <a:pt x="746" y="1919"/>
                  <a:pt x="745" y="1923"/>
                </a:cubicBezTo>
                <a:cubicBezTo>
                  <a:pt x="720" y="1997"/>
                  <a:pt x="632" y="2201"/>
                  <a:pt x="521" y="2242"/>
                </a:cubicBezTo>
                <a:cubicBezTo>
                  <a:pt x="504" y="2248"/>
                  <a:pt x="483" y="2251"/>
                  <a:pt x="461" y="2251"/>
                </a:cubicBezTo>
                <a:cubicBezTo>
                  <a:pt x="337" y="2251"/>
                  <a:pt x="148" y="2167"/>
                  <a:pt x="75" y="2128"/>
                </a:cubicBezTo>
                <a:cubicBezTo>
                  <a:pt x="68" y="2125"/>
                  <a:pt x="61" y="2123"/>
                  <a:pt x="54" y="2123"/>
                </a:cubicBezTo>
                <a:cubicBezTo>
                  <a:pt x="25" y="2123"/>
                  <a:pt x="0" y="2151"/>
                  <a:pt x="10" y="2182"/>
                </a:cubicBezTo>
                <a:cubicBezTo>
                  <a:pt x="13" y="2193"/>
                  <a:pt x="339" y="3235"/>
                  <a:pt x="1341" y="3432"/>
                </a:cubicBezTo>
                <a:cubicBezTo>
                  <a:pt x="1652" y="3493"/>
                  <a:pt x="1897" y="3514"/>
                  <a:pt x="2088" y="3514"/>
                </a:cubicBezTo>
                <a:cubicBezTo>
                  <a:pt x="2419" y="3514"/>
                  <a:pt x="2586" y="3450"/>
                  <a:pt x="2645" y="3420"/>
                </a:cubicBezTo>
                <a:cubicBezTo>
                  <a:pt x="2762" y="3485"/>
                  <a:pt x="3286" y="3763"/>
                  <a:pt x="3736" y="3763"/>
                </a:cubicBezTo>
                <a:cubicBezTo>
                  <a:pt x="3754" y="3763"/>
                  <a:pt x="3772" y="3762"/>
                  <a:pt x="3789" y="3761"/>
                </a:cubicBezTo>
                <a:cubicBezTo>
                  <a:pt x="4542" y="3723"/>
                  <a:pt x="4700" y="3252"/>
                  <a:pt x="4794" y="2970"/>
                </a:cubicBezTo>
                <a:cubicBezTo>
                  <a:pt x="4809" y="2920"/>
                  <a:pt x="4828" y="2871"/>
                  <a:pt x="4849" y="2823"/>
                </a:cubicBezTo>
                <a:cubicBezTo>
                  <a:pt x="4930" y="2663"/>
                  <a:pt x="4887" y="2572"/>
                  <a:pt x="4748" y="2272"/>
                </a:cubicBezTo>
                <a:cubicBezTo>
                  <a:pt x="4660" y="2083"/>
                  <a:pt x="4527" y="1797"/>
                  <a:pt x="4352" y="1340"/>
                </a:cubicBezTo>
                <a:cubicBezTo>
                  <a:pt x="4110" y="711"/>
                  <a:pt x="3687" y="248"/>
                  <a:pt x="3189" y="71"/>
                </a:cubicBezTo>
                <a:cubicBezTo>
                  <a:pt x="3058" y="24"/>
                  <a:pt x="2931" y="1"/>
                  <a:pt x="2814"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60"/>
          <p:cNvSpPr/>
          <p:nvPr/>
        </p:nvSpPr>
        <p:spPr>
          <a:xfrm>
            <a:off x="6542201" y="2722333"/>
            <a:ext cx="672274" cy="391434"/>
          </a:xfrm>
          <a:custGeom>
            <a:avLst/>
            <a:gdLst/>
            <a:ahLst/>
            <a:cxnLst/>
            <a:rect l="l" t="t" r="r" b="b"/>
            <a:pathLst>
              <a:path w="7641" h="4449" extrusionOk="0">
                <a:moveTo>
                  <a:pt x="4585" y="0"/>
                </a:moveTo>
                <a:lnTo>
                  <a:pt x="3115" y="1547"/>
                </a:lnTo>
                <a:lnTo>
                  <a:pt x="3153" y="2360"/>
                </a:lnTo>
                <a:cubicBezTo>
                  <a:pt x="3153" y="2360"/>
                  <a:pt x="2631" y="2650"/>
                  <a:pt x="1702" y="3133"/>
                </a:cubicBezTo>
                <a:cubicBezTo>
                  <a:pt x="774" y="3617"/>
                  <a:pt x="1" y="4449"/>
                  <a:pt x="1" y="4449"/>
                </a:cubicBezTo>
                <a:lnTo>
                  <a:pt x="7641" y="4449"/>
                </a:lnTo>
                <a:cubicBezTo>
                  <a:pt x="7641" y="4449"/>
                  <a:pt x="6654" y="3636"/>
                  <a:pt x="5920" y="3250"/>
                </a:cubicBezTo>
                <a:cubicBezTo>
                  <a:pt x="5184" y="2863"/>
                  <a:pt x="4276" y="2398"/>
                  <a:pt x="4276" y="2398"/>
                </a:cubicBezTo>
                <a:lnTo>
                  <a:pt x="458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60"/>
          <p:cNvSpPr/>
          <p:nvPr/>
        </p:nvSpPr>
        <p:spPr>
          <a:xfrm>
            <a:off x="6536922" y="2718286"/>
            <a:ext cx="683096" cy="399529"/>
          </a:xfrm>
          <a:custGeom>
            <a:avLst/>
            <a:gdLst/>
            <a:ahLst/>
            <a:cxnLst/>
            <a:rect l="l" t="t" r="r" b="b"/>
            <a:pathLst>
              <a:path w="7764" h="4541" extrusionOk="0">
                <a:moveTo>
                  <a:pt x="4582" y="179"/>
                </a:moveTo>
                <a:lnTo>
                  <a:pt x="4291" y="2439"/>
                </a:lnTo>
                <a:cubicBezTo>
                  <a:pt x="4287" y="2458"/>
                  <a:pt x="4298" y="2477"/>
                  <a:pt x="4315" y="2485"/>
                </a:cubicBezTo>
                <a:cubicBezTo>
                  <a:pt x="4324" y="2490"/>
                  <a:pt x="5232" y="2954"/>
                  <a:pt x="5958" y="3337"/>
                </a:cubicBezTo>
                <a:cubicBezTo>
                  <a:pt x="6545" y="3645"/>
                  <a:pt x="7302" y="4234"/>
                  <a:pt x="7572" y="4449"/>
                </a:cubicBezTo>
                <a:lnTo>
                  <a:pt x="169" y="4449"/>
                </a:lnTo>
                <a:cubicBezTo>
                  <a:pt x="384" y="4233"/>
                  <a:pt x="1038" y="3609"/>
                  <a:pt x="1785" y="3221"/>
                </a:cubicBezTo>
                <a:cubicBezTo>
                  <a:pt x="2703" y="2742"/>
                  <a:pt x="3231" y="2450"/>
                  <a:pt x="3236" y="2446"/>
                </a:cubicBezTo>
                <a:cubicBezTo>
                  <a:pt x="3251" y="2438"/>
                  <a:pt x="3260" y="2422"/>
                  <a:pt x="3259" y="2405"/>
                </a:cubicBezTo>
                <a:lnTo>
                  <a:pt x="3221" y="1612"/>
                </a:lnTo>
                <a:lnTo>
                  <a:pt x="4582" y="179"/>
                </a:lnTo>
                <a:close/>
                <a:moveTo>
                  <a:pt x="4644" y="0"/>
                </a:moveTo>
                <a:cubicBezTo>
                  <a:pt x="4633" y="0"/>
                  <a:pt x="4621" y="5"/>
                  <a:pt x="4612" y="14"/>
                </a:cubicBezTo>
                <a:lnTo>
                  <a:pt x="3141" y="1562"/>
                </a:lnTo>
                <a:cubicBezTo>
                  <a:pt x="3132" y="1572"/>
                  <a:pt x="3128" y="1584"/>
                  <a:pt x="3128" y="1596"/>
                </a:cubicBezTo>
                <a:lnTo>
                  <a:pt x="3166" y="2380"/>
                </a:lnTo>
                <a:cubicBezTo>
                  <a:pt x="3051" y="2443"/>
                  <a:pt x="2547" y="2720"/>
                  <a:pt x="1741" y="3139"/>
                </a:cubicBezTo>
                <a:cubicBezTo>
                  <a:pt x="817" y="3621"/>
                  <a:pt x="35" y="4456"/>
                  <a:pt x="27" y="4464"/>
                </a:cubicBezTo>
                <a:cubicBezTo>
                  <a:pt x="0" y="4493"/>
                  <a:pt x="21" y="4541"/>
                  <a:pt x="61" y="4541"/>
                </a:cubicBezTo>
                <a:lnTo>
                  <a:pt x="7701" y="4541"/>
                </a:lnTo>
                <a:lnTo>
                  <a:pt x="7701" y="4540"/>
                </a:lnTo>
                <a:cubicBezTo>
                  <a:pt x="7744" y="4540"/>
                  <a:pt x="7763" y="4487"/>
                  <a:pt x="7729" y="4459"/>
                </a:cubicBezTo>
                <a:cubicBezTo>
                  <a:pt x="7720" y="4451"/>
                  <a:pt x="6731" y="3639"/>
                  <a:pt x="6000" y="3255"/>
                </a:cubicBezTo>
                <a:cubicBezTo>
                  <a:pt x="5346" y="2911"/>
                  <a:pt x="4545" y="2500"/>
                  <a:pt x="4385" y="2418"/>
                </a:cubicBezTo>
                <a:lnTo>
                  <a:pt x="4690" y="52"/>
                </a:lnTo>
                <a:cubicBezTo>
                  <a:pt x="4694" y="22"/>
                  <a:pt x="4669" y="0"/>
                  <a:pt x="4644"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60"/>
          <p:cNvSpPr/>
          <p:nvPr/>
        </p:nvSpPr>
        <p:spPr>
          <a:xfrm>
            <a:off x="6542201" y="2957163"/>
            <a:ext cx="672274" cy="156609"/>
          </a:xfrm>
          <a:custGeom>
            <a:avLst/>
            <a:gdLst/>
            <a:ahLst/>
            <a:cxnLst/>
            <a:rect l="l" t="t" r="r" b="b"/>
            <a:pathLst>
              <a:path w="7641" h="1780" extrusionOk="0">
                <a:moveTo>
                  <a:pt x="4802" y="1"/>
                </a:moveTo>
                <a:lnTo>
                  <a:pt x="4411" y="1258"/>
                </a:lnTo>
                <a:lnTo>
                  <a:pt x="2283" y="1258"/>
                </a:lnTo>
                <a:lnTo>
                  <a:pt x="2498" y="47"/>
                </a:lnTo>
                <a:lnTo>
                  <a:pt x="2498" y="47"/>
                </a:lnTo>
                <a:cubicBezTo>
                  <a:pt x="2282" y="161"/>
                  <a:pt x="2016" y="302"/>
                  <a:pt x="1703" y="465"/>
                </a:cubicBezTo>
                <a:cubicBezTo>
                  <a:pt x="774" y="949"/>
                  <a:pt x="1" y="1780"/>
                  <a:pt x="1" y="1780"/>
                </a:cubicBezTo>
                <a:lnTo>
                  <a:pt x="7641" y="1780"/>
                </a:lnTo>
                <a:cubicBezTo>
                  <a:pt x="7641" y="1780"/>
                  <a:pt x="6654" y="967"/>
                  <a:pt x="5920" y="582"/>
                </a:cubicBezTo>
                <a:cubicBezTo>
                  <a:pt x="5544" y="383"/>
                  <a:pt x="5124" y="166"/>
                  <a:pt x="480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60"/>
          <p:cNvSpPr/>
          <p:nvPr/>
        </p:nvSpPr>
        <p:spPr>
          <a:xfrm>
            <a:off x="6536922" y="2953116"/>
            <a:ext cx="683096" cy="164703"/>
          </a:xfrm>
          <a:custGeom>
            <a:avLst/>
            <a:gdLst/>
            <a:ahLst/>
            <a:cxnLst/>
            <a:rect l="l" t="t" r="r" b="b"/>
            <a:pathLst>
              <a:path w="7764" h="1872" extrusionOk="0">
                <a:moveTo>
                  <a:pt x="4889" y="112"/>
                </a:moveTo>
                <a:cubicBezTo>
                  <a:pt x="5204" y="274"/>
                  <a:pt x="5601" y="479"/>
                  <a:pt x="5958" y="668"/>
                </a:cubicBezTo>
                <a:cubicBezTo>
                  <a:pt x="6545" y="976"/>
                  <a:pt x="7302" y="1565"/>
                  <a:pt x="7572" y="1780"/>
                </a:cubicBezTo>
                <a:lnTo>
                  <a:pt x="169" y="1780"/>
                </a:lnTo>
                <a:cubicBezTo>
                  <a:pt x="384" y="1564"/>
                  <a:pt x="1038" y="940"/>
                  <a:pt x="1784" y="552"/>
                </a:cubicBezTo>
                <a:cubicBezTo>
                  <a:pt x="2059" y="408"/>
                  <a:pt x="2296" y="283"/>
                  <a:pt x="2497" y="176"/>
                </a:cubicBezTo>
                <a:lnTo>
                  <a:pt x="2497" y="176"/>
                </a:lnTo>
                <a:lnTo>
                  <a:pt x="2298" y="1296"/>
                </a:lnTo>
                <a:cubicBezTo>
                  <a:pt x="2293" y="1323"/>
                  <a:pt x="2315" y="1350"/>
                  <a:pt x="2343" y="1350"/>
                </a:cubicBezTo>
                <a:lnTo>
                  <a:pt x="4471" y="1350"/>
                </a:lnTo>
                <a:cubicBezTo>
                  <a:pt x="4491" y="1350"/>
                  <a:pt x="4508" y="1337"/>
                  <a:pt x="4515" y="1317"/>
                </a:cubicBezTo>
                <a:lnTo>
                  <a:pt x="4889" y="112"/>
                </a:lnTo>
                <a:close/>
                <a:moveTo>
                  <a:pt x="4862" y="0"/>
                </a:moveTo>
                <a:cubicBezTo>
                  <a:pt x="4843" y="0"/>
                  <a:pt x="4825" y="13"/>
                  <a:pt x="4818" y="32"/>
                </a:cubicBezTo>
                <a:lnTo>
                  <a:pt x="4438" y="1258"/>
                </a:lnTo>
                <a:lnTo>
                  <a:pt x="2399" y="1258"/>
                </a:lnTo>
                <a:lnTo>
                  <a:pt x="2603" y="100"/>
                </a:lnTo>
                <a:cubicBezTo>
                  <a:pt x="2608" y="71"/>
                  <a:pt x="2585" y="46"/>
                  <a:pt x="2558" y="46"/>
                </a:cubicBezTo>
                <a:cubicBezTo>
                  <a:pt x="2551" y="46"/>
                  <a:pt x="2544" y="48"/>
                  <a:pt x="2537" y="52"/>
                </a:cubicBezTo>
                <a:cubicBezTo>
                  <a:pt x="2321" y="167"/>
                  <a:pt x="2055" y="307"/>
                  <a:pt x="1741" y="470"/>
                </a:cubicBezTo>
                <a:cubicBezTo>
                  <a:pt x="817" y="952"/>
                  <a:pt x="35" y="1787"/>
                  <a:pt x="27" y="1795"/>
                </a:cubicBezTo>
                <a:cubicBezTo>
                  <a:pt x="0" y="1824"/>
                  <a:pt x="21" y="1872"/>
                  <a:pt x="61" y="1872"/>
                </a:cubicBezTo>
                <a:lnTo>
                  <a:pt x="7701" y="1872"/>
                </a:lnTo>
                <a:cubicBezTo>
                  <a:pt x="7744" y="1872"/>
                  <a:pt x="7763" y="1818"/>
                  <a:pt x="7730" y="1791"/>
                </a:cubicBezTo>
                <a:cubicBezTo>
                  <a:pt x="7720" y="1783"/>
                  <a:pt x="6732" y="972"/>
                  <a:pt x="6001" y="587"/>
                </a:cubicBezTo>
                <a:cubicBezTo>
                  <a:pt x="5626" y="389"/>
                  <a:pt x="5205" y="171"/>
                  <a:pt x="4883" y="6"/>
                </a:cubicBezTo>
                <a:cubicBezTo>
                  <a:pt x="4876" y="2"/>
                  <a:pt x="4869" y="0"/>
                  <a:pt x="4862"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60"/>
          <p:cNvSpPr/>
          <p:nvPr/>
        </p:nvSpPr>
        <p:spPr>
          <a:xfrm>
            <a:off x="6715883" y="2512843"/>
            <a:ext cx="291046" cy="363368"/>
          </a:xfrm>
          <a:custGeom>
            <a:avLst/>
            <a:gdLst/>
            <a:ahLst/>
            <a:cxnLst/>
            <a:rect l="l" t="t" r="r" b="b"/>
            <a:pathLst>
              <a:path w="3308" h="4130" extrusionOk="0">
                <a:moveTo>
                  <a:pt x="2165" y="0"/>
                </a:moveTo>
                <a:cubicBezTo>
                  <a:pt x="1636" y="0"/>
                  <a:pt x="1045" y="117"/>
                  <a:pt x="870" y="215"/>
                </a:cubicBezTo>
                <a:cubicBezTo>
                  <a:pt x="561" y="389"/>
                  <a:pt x="348" y="660"/>
                  <a:pt x="348" y="660"/>
                </a:cubicBezTo>
                <a:cubicBezTo>
                  <a:pt x="348" y="660"/>
                  <a:pt x="0" y="2110"/>
                  <a:pt x="0" y="2884"/>
                </a:cubicBezTo>
                <a:cubicBezTo>
                  <a:pt x="0" y="3609"/>
                  <a:pt x="645" y="4130"/>
                  <a:pt x="1044" y="4130"/>
                </a:cubicBezTo>
                <a:cubicBezTo>
                  <a:pt x="1071" y="4130"/>
                  <a:pt x="1097" y="4127"/>
                  <a:pt x="1122" y="4123"/>
                </a:cubicBezTo>
                <a:cubicBezTo>
                  <a:pt x="1509" y="4045"/>
                  <a:pt x="1953" y="3829"/>
                  <a:pt x="2166" y="3426"/>
                </a:cubicBezTo>
                <a:cubicBezTo>
                  <a:pt x="2277" y="3217"/>
                  <a:pt x="2843" y="1685"/>
                  <a:pt x="2843" y="1685"/>
                </a:cubicBezTo>
                <a:cubicBezTo>
                  <a:pt x="2843" y="1685"/>
                  <a:pt x="3307" y="737"/>
                  <a:pt x="3056" y="273"/>
                </a:cubicBezTo>
                <a:cubicBezTo>
                  <a:pt x="2946" y="70"/>
                  <a:pt x="2574" y="0"/>
                  <a:pt x="21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60"/>
          <p:cNvSpPr/>
          <p:nvPr/>
        </p:nvSpPr>
        <p:spPr>
          <a:xfrm>
            <a:off x="6711836" y="2508796"/>
            <a:ext cx="299316" cy="371374"/>
          </a:xfrm>
          <a:custGeom>
            <a:avLst/>
            <a:gdLst/>
            <a:ahLst/>
            <a:cxnLst/>
            <a:rect l="l" t="t" r="r" b="b"/>
            <a:pathLst>
              <a:path w="3402" h="4221" extrusionOk="0">
                <a:moveTo>
                  <a:pt x="2209" y="92"/>
                </a:moveTo>
                <a:cubicBezTo>
                  <a:pt x="2419" y="92"/>
                  <a:pt x="2618" y="110"/>
                  <a:pt x="2774" y="156"/>
                </a:cubicBezTo>
                <a:cubicBezTo>
                  <a:pt x="2922" y="198"/>
                  <a:pt x="3019" y="260"/>
                  <a:pt x="3062" y="341"/>
                </a:cubicBezTo>
                <a:cubicBezTo>
                  <a:pt x="3299" y="779"/>
                  <a:pt x="2852" y="1700"/>
                  <a:pt x="2847" y="1715"/>
                </a:cubicBezTo>
                <a:cubicBezTo>
                  <a:pt x="2841" y="1730"/>
                  <a:pt x="2280" y="3246"/>
                  <a:pt x="2173" y="3450"/>
                </a:cubicBezTo>
                <a:cubicBezTo>
                  <a:pt x="1998" y="3780"/>
                  <a:pt x="1620" y="4031"/>
                  <a:pt x="1160" y="4123"/>
                </a:cubicBezTo>
                <a:cubicBezTo>
                  <a:pt x="1137" y="4128"/>
                  <a:pt x="1114" y="4130"/>
                  <a:pt x="1089" y="4130"/>
                </a:cubicBezTo>
                <a:cubicBezTo>
                  <a:pt x="937" y="4130"/>
                  <a:pt x="746" y="4048"/>
                  <a:pt x="571" y="3904"/>
                </a:cubicBezTo>
                <a:cubicBezTo>
                  <a:pt x="270" y="3658"/>
                  <a:pt x="91" y="3294"/>
                  <a:pt x="91" y="2930"/>
                </a:cubicBezTo>
                <a:cubicBezTo>
                  <a:pt x="91" y="2204"/>
                  <a:pt x="406" y="856"/>
                  <a:pt x="436" y="727"/>
                </a:cubicBezTo>
                <a:cubicBezTo>
                  <a:pt x="473" y="683"/>
                  <a:pt x="670" y="452"/>
                  <a:pt x="939" y="301"/>
                </a:cubicBezTo>
                <a:cubicBezTo>
                  <a:pt x="1115" y="202"/>
                  <a:pt x="1695" y="92"/>
                  <a:pt x="2209" y="92"/>
                </a:cubicBezTo>
                <a:close/>
                <a:moveTo>
                  <a:pt x="2205" y="0"/>
                </a:moveTo>
                <a:cubicBezTo>
                  <a:pt x="1674" y="0"/>
                  <a:pt x="1081" y="115"/>
                  <a:pt x="894" y="221"/>
                </a:cubicBezTo>
                <a:cubicBezTo>
                  <a:pt x="581" y="397"/>
                  <a:pt x="367" y="666"/>
                  <a:pt x="357" y="677"/>
                </a:cubicBezTo>
                <a:cubicBezTo>
                  <a:pt x="354" y="683"/>
                  <a:pt x="351" y="689"/>
                  <a:pt x="349" y="695"/>
                </a:cubicBezTo>
                <a:cubicBezTo>
                  <a:pt x="345" y="709"/>
                  <a:pt x="0" y="2160"/>
                  <a:pt x="0" y="2930"/>
                </a:cubicBezTo>
                <a:cubicBezTo>
                  <a:pt x="0" y="3326"/>
                  <a:pt x="187" y="3707"/>
                  <a:pt x="513" y="3974"/>
                </a:cubicBezTo>
                <a:cubicBezTo>
                  <a:pt x="704" y="4132"/>
                  <a:pt x="917" y="4221"/>
                  <a:pt x="1091" y="4221"/>
                </a:cubicBezTo>
                <a:cubicBezTo>
                  <a:pt x="1120" y="4221"/>
                  <a:pt x="1148" y="4219"/>
                  <a:pt x="1176" y="4213"/>
                </a:cubicBezTo>
                <a:cubicBezTo>
                  <a:pt x="1410" y="4166"/>
                  <a:pt x="1982" y="4003"/>
                  <a:pt x="2252" y="3493"/>
                </a:cubicBezTo>
                <a:cubicBezTo>
                  <a:pt x="2364" y="3283"/>
                  <a:pt x="2909" y="1809"/>
                  <a:pt x="2931" y="1751"/>
                </a:cubicBezTo>
                <a:cubicBezTo>
                  <a:pt x="2950" y="1712"/>
                  <a:pt x="3401" y="777"/>
                  <a:pt x="3143" y="297"/>
                </a:cubicBezTo>
                <a:cubicBezTo>
                  <a:pt x="3086" y="194"/>
                  <a:pt x="2971" y="118"/>
                  <a:pt x="2799" y="68"/>
                </a:cubicBezTo>
                <a:cubicBezTo>
                  <a:pt x="2633" y="20"/>
                  <a:pt x="2424" y="0"/>
                  <a:pt x="2205"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60"/>
          <p:cNvSpPr/>
          <p:nvPr/>
        </p:nvSpPr>
        <p:spPr>
          <a:xfrm>
            <a:off x="6759787" y="2596692"/>
            <a:ext cx="21116" cy="40296"/>
          </a:xfrm>
          <a:custGeom>
            <a:avLst/>
            <a:gdLst/>
            <a:ahLst/>
            <a:cxnLst/>
            <a:rect l="l" t="t" r="r" b="b"/>
            <a:pathLst>
              <a:path w="240" h="458" extrusionOk="0">
                <a:moveTo>
                  <a:pt x="156" y="0"/>
                </a:moveTo>
                <a:cubicBezTo>
                  <a:pt x="105" y="0"/>
                  <a:pt x="48" y="90"/>
                  <a:pt x="25" y="211"/>
                </a:cubicBezTo>
                <a:cubicBezTo>
                  <a:pt x="1" y="337"/>
                  <a:pt x="24" y="447"/>
                  <a:pt x="76" y="457"/>
                </a:cubicBezTo>
                <a:cubicBezTo>
                  <a:pt x="79" y="458"/>
                  <a:pt x="82" y="458"/>
                  <a:pt x="84" y="458"/>
                </a:cubicBezTo>
                <a:cubicBezTo>
                  <a:pt x="135" y="458"/>
                  <a:pt x="192" y="367"/>
                  <a:pt x="215" y="247"/>
                </a:cubicBezTo>
                <a:cubicBezTo>
                  <a:pt x="239" y="121"/>
                  <a:pt x="216" y="11"/>
                  <a:pt x="163" y="1"/>
                </a:cubicBezTo>
                <a:cubicBezTo>
                  <a:pt x="161" y="0"/>
                  <a:pt x="159" y="0"/>
                  <a:pt x="156"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60"/>
          <p:cNvSpPr/>
          <p:nvPr/>
        </p:nvSpPr>
        <p:spPr>
          <a:xfrm>
            <a:off x="6849972" y="2615345"/>
            <a:ext cx="21028" cy="40384"/>
          </a:xfrm>
          <a:custGeom>
            <a:avLst/>
            <a:gdLst/>
            <a:ahLst/>
            <a:cxnLst/>
            <a:rect l="l" t="t" r="r" b="b"/>
            <a:pathLst>
              <a:path w="239" h="459" extrusionOk="0">
                <a:moveTo>
                  <a:pt x="155" y="1"/>
                </a:moveTo>
                <a:cubicBezTo>
                  <a:pt x="104" y="1"/>
                  <a:pt x="48" y="92"/>
                  <a:pt x="24" y="212"/>
                </a:cubicBezTo>
                <a:cubicBezTo>
                  <a:pt x="1" y="338"/>
                  <a:pt x="24" y="448"/>
                  <a:pt x="77" y="458"/>
                </a:cubicBezTo>
                <a:cubicBezTo>
                  <a:pt x="79" y="458"/>
                  <a:pt x="82" y="459"/>
                  <a:pt x="85" y="459"/>
                </a:cubicBezTo>
                <a:cubicBezTo>
                  <a:pt x="136" y="459"/>
                  <a:pt x="192" y="368"/>
                  <a:pt x="215" y="248"/>
                </a:cubicBezTo>
                <a:cubicBezTo>
                  <a:pt x="238" y="122"/>
                  <a:pt x="216" y="12"/>
                  <a:pt x="163" y="2"/>
                </a:cubicBezTo>
                <a:cubicBezTo>
                  <a:pt x="160" y="1"/>
                  <a:pt x="157" y="1"/>
                  <a:pt x="155"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60"/>
          <p:cNvSpPr/>
          <p:nvPr/>
        </p:nvSpPr>
        <p:spPr>
          <a:xfrm>
            <a:off x="6745798" y="2604259"/>
            <a:ext cx="61060" cy="112706"/>
          </a:xfrm>
          <a:custGeom>
            <a:avLst/>
            <a:gdLst/>
            <a:ahLst/>
            <a:cxnLst/>
            <a:rect l="l" t="t" r="r" b="b"/>
            <a:pathLst>
              <a:path w="694" h="1281" extrusionOk="0">
                <a:moveTo>
                  <a:pt x="569" y="0"/>
                </a:moveTo>
                <a:cubicBezTo>
                  <a:pt x="547" y="0"/>
                  <a:pt x="525" y="14"/>
                  <a:pt x="523" y="43"/>
                </a:cubicBezTo>
                <a:cubicBezTo>
                  <a:pt x="523" y="46"/>
                  <a:pt x="504" y="305"/>
                  <a:pt x="414" y="448"/>
                </a:cubicBezTo>
                <a:cubicBezTo>
                  <a:pt x="398" y="473"/>
                  <a:pt x="374" y="509"/>
                  <a:pt x="344" y="552"/>
                </a:cubicBezTo>
                <a:cubicBezTo>
                  <a:pt x="161" y="817"/>
                  <a:pt x="0" y="1066"/>
                  <a:pt x="47" y="1196"/>
                </a:cubicBezTo>
                <a:cubicBezTo>
                  <a:pt x="61" y="1234"/>
                  <a:pt x="92" y="1261"/>
                  <a:pt x="131" y="1270"/>
                </a:cubicBezTo>
                <a:cubicBezTo>
                  <a:pt x="157" y="1278"/>
                  <a:pt x="183" y="1281"/>
                  <a:pt x="211" y="1281"/>
                </a:cubicBezTo>
                <a:cubicBezTo>
                  <a:pt x="425" y="1281"/>
                  <a:pt x="648" y="1076"/>
                  <a:pt x="658" y="1066"/>
                </a:cubicBezTo>
                <a:cubicBezTo>
                  <a:pt x="693" y="1034"/>
                  <a:pt x="663" y="986"/>
                  <a:pt x="627" y="986"/>
                </a:cubicBezTo>
                <a:cubicBezTo>
                  <a:pt x="616" y="986"/>
                  <a:pt x="606" y="990"/>
                  <a:pt x="596" y="999"/>
                </a:cubicBezTo>
                <a:cubicBezTo>
                  <a:pt x="534" y="1057"/>
                  <a:pt x="356" y="1189"/>
                  <a:pt x="210" y="1189"/>
                </a:cubicBezTo>
                <a:cubicBezTo>
                  <a:pt x="191" y="1189"/>
                  <a:pt x="173" y="1187"/>
                  <a:pt x="156" y="1182"/>
                </a:cubicBezTo>
                <a:cubicBezTo>
                  <a:pt x="139" y="1177"/>
                  <a:pt x="136" y="1171"/>
                  <a:pt x="133" y="1165"/>
                </a:cubicBezTo>
                <a:cubicBezTo>
                  <a:pt x="98" y="1068"/>
                  <a:pt x="322" y="742"/>
                  <a:pt x="419" y="604"/>
                </a:cubicBezTo>
                <a:cubicBezTo>
                  <a:pt x="449" y="560"/>
                  <a:pt x="475" y="522"/>
                  <a:pt x="491" y="496"/>
                </a:cubicBezTo>
                <a:cubicBezTo>
                  <a:pt x="594" y="333"/>
                  <a:pt x="614" y="61"/>
                  <a:pt x="615" y="50"/>
                </a:cubicBezTo>
                <a:cubicBezTo>
                  <a:pt x="617" y="17"/>
                  <a:pt x="593" y="0"/>
                  <a:pt x="569"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60"/>
          <p:cNvSpPr/>
          <p:nvPr/>
        </p:nvSpPr>
        <p:spPr>
          <a:xfrm>
            <a:off x="6747733" y="2731924"/>
            <a:ext cx="96517" cy="22699"/>
          </a:xfrm>
          <a:custGeom>
            <a:avLst/>
            <a:gdLst/>
            <a:ahLst/>
            <a:cxnLst/>
            <a:rect l="l" t="t" r="r" b="b"/>
            <a:pathLst>
              <a:path w="1097" h="258" extrusionOk="0">
                <a:moveTo>
                  <a:pt x="65" y="1"/>
                </a:moveTo>
                <a:cubicBezTo>
                  <a:pt x="31" y="1"/>
                  <a:pt x="1" y="42"/>
                  <a:pt x="29" y="76"/>
                </a:cubicBezTo>
                <a:cubicBezTo>
                  <a:pt x="38" y="86"/>
                  <a:pt x="194" y="257"/>
                  <a:pt x="533" y="257"/>
                </a:cubicBezTo>
                <a:cubicBezTo>
                  <a:pt x="673" y="257"/>
                  <a:pt x="843" y="228"/>
                  <a:pt x="1047" y="147"/>
                </a:cubicBezTo>
                <a:cubicBezTo>
                  <a:pt x="1097" y="126"/>
                  <a:pt x="1077" y="58"/>
                  <a:pt x="1033" y="58"/>
                </a:cubicBezTo>
                <a:cubicBezTo>
                  <a:pt x="1027" y="58"/>
                  <a:pt x="1020" y="59"/>
                  <a:pt x="1014" y="62"/>
                </a:cubicBezTo>
                <a:cubicBezTo>
                  <a:pt x="821" y="139"/>
                  <a:pt x="661" y="166"/>
                  <a:pt x="533" y="166"/>
                </a:cubicBezTo>
                <a:cubicBezTo>
                  <a:pt x="239" y="166"/>
                  <a:pt x="106" y="24"/>
                  <a:pt x="98" y="16"/>
                </a:cubicBezTo>
                <a:cubicBezTo>
                  <a:pt x="88" y="5"/>
                  <a:pt x="76" y="1"/>
                  <a:pt x="65"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60"/>
          <p:cNvSpPr/>
          <p:nvPr/>
        </p:nvSpPr>
        <p:spPr>
          <a:xfrm>
            <a:off x="6854899" y="2582087"/>
            <a:ext cx="50150" cy="20148"/>
          </a:xfrm>
          <a:custGeom>
            <a:avLst/>
            <a:gdLst/>
            <a:ahLst/>
            <a:cxnLst/>
            <a:rect l="l" t="t" r="r" b="b"/>
            <a:pathLst>
              <a:path w="570" h="229" extrusionOk="0">
                <a:moveTo>
                  <a:pt x="61" y="1"/>
                </a:moveTo>
                <a:cubicBezTo>
                  <a:pt x="0" y="1"/>
                  <a:pt x="0" y="93"/>
                  <a:pt x="61" y="93"/>
                </a:cubicBezTo>
                <a:cubicBezTo>
                  <a:pt x="62" y="93"/>
                  <a:pt x="63" y="93"/>
                  <a:pt x="64" y="93"/>
                </a:cubicBezTo>
                <a:cubicBezTo>
                  <a:pt x="150" y="93"/>
                  <a:pt x="390" y="115"/>
                  <a:pt x="474" y="212"/>
                </a:cubicBezTo>
                <a:cubicBezTo>
                  <a:pt x="483" y="222"/>
                  <a:pt x="495" y="228"/>
                  <a:pt x="509" y="228"/>
                </a:cubicBezTo>
                <a:cubicBezTo>
                  <a:pt x="548" y="228"/>
                  <a:pt x="569" y="182"/>
                  <a:pt x="544" y="152"/>
                </a:cubicBezTo>
                <a:cubicBezTo>
                  <a:pt x="416" y="3"/>
                  <a:pt x="78" y="1"/>
                  <a:pt x="64" y="1"/>
                </a:cubicBezTo>
                <a:cubicBezTo>
                  <a:pt x="63" y="1"/>
                  <a:pt x="62" y="1"/>
                  <a:pt x="61"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60"/>
          <p:cNvSpPr/>
          <p:nvPr/>
        </p:nvSpPr>
        <p:spPr>
          <a:xfrm>
            <a:off x="6627194" y="2379987"/>
            <a:ext cx="532822" cy="566167"/>
          </a:xfrm>
          <a:custGeom>
            <a:avLst/>
            <a:gdLst/>
            <a:ahLst/>
            <a:cxnLst/>
            <a:rect l="l" t="t" r="r" b="b"/>
            <a:pathLst>
              <a:path w="6056" h="6435" extrusionOk="0">
                <a:moveTo>
                  <a:pt x="3470" y="1"/>
                </a:moveTo>
                <a:cubicBezTo>
                  <a:pt x="2205" y="1"/>
                  <a:pt x="1298" y="989"/>
                  <a:pt x="1298" y="989"/>
                </a:cubicBezTo>
                <a:cubicBezTo>
                  <a:pt x="1298" y="989"/>
                  <a:pt x="810" y="545"/>
                  <a:pt x="526" y="545"/>
                </a:cubicBezTo>
                <a:cubicBezTo>
                  <a:pt x="481" y="545"/>
                  <a:pt x="440" y="556"/>
                  <a:pt x="408" y="583"/>
                </a:cubicBezTo>
                <a:cubicBezTo>
                  <a:pt x="177" y="776"/>
                  <a:pt x="796" y="1280"/>
                  <a:pt x="796" y="1280"/>
                </a:cubicBezTo>
                <a:cubicBezTo>
                  <a:pt x="796" y="1280"/>
                  <a:pt x="569" y="1184"/>
                  <a:pt x="369" y="1184"/>
                </a:cubicBezTo>
                <a:cubicBezTo>
                  <a:pt x="234" y="1184"/>
                  <a:pt x="111" y="1228"/>
                  <a:pt x="79" y="1376"/>
                </a:cubicBezTo>
                <a:cubicBezTo>
                  <a:pt x="1" y="1743"/>
                  <a:pt x="756" y="2324"/>
                  <a:pt x="1685" y="2324"/>
                </a:cubicBezTo>
                <a:cubicBezTo>
                  <a:pt x="2613" y="2324"/>
                  <a:pt x="3657" y="1956"/>
                  <a:pt x="3657" y="1956"/>
                </a:cubicBezTo>
                <a:lnTo>
                  <a:pt x="3657" y="1956"/>
                </a:lnTo>
                <a:cubicBezTo>
                  <a:pt x="3657" y="1956"/>
                  <a:pt x="3328" y="2885"/>
                  <a:pt x="3406" y="3136"/>
                </a:cubicBezTo>
                <a:cubicBezTo>
                  <a:pt x="3483" y="3388"/>
                  <a:pt x="3831" y="3620"/>
                  <a:pt x="3831" y="3620"/>
                </a:cubicBezTo>
                <a:cubicBezTo>
                  <a:pt x="3831" y="3620"/>
                  <a:pt x="3696" y="4142"/>
                  <a:pt x="3503" y="4626"/>
                </a:cubicBezTo>
                <a:cubicBezTo>
                  <a:pt x="3309" y="5110"/>
                  <a:pt x="3039" y="6045"/>
                  <a:pt x="3813" y="6355"/>
                </a:cubicBezTo>
                <a:cubicBezTo>
                  <a:pt x="3952" y="6410"/>
                  <a:pt x="4102" y="6435"/>
                  <a:pt x="4256" y="6435"/>
                </a:cubicBezTo>
                <a:cubicBezTo>
                  <a:pt x="4964" y="6435"/>
                  <a:pt x="5755" y="5926"/>
                  <a:pt x="5882" y="5593"/>
                </a:cubicBezTo>
                <a:cubicBezTo>
                  <a:pt x="6036" y="5187"/>
                  <a:pt x="6056" y="5013"/>
                  <a:pt x="6056" y="5012"/>
                </a:cubicBezTo>
                <a:lnTo>
                  <a:pt x="6056" y="5012"/>
                </a:lnTo>
                <a:cubicBezTo>
                  <a:pt x="6056" y="5013"/>
                  <a:pt x="6021" y="5070"/>
                  <a:pt x="5917" y="5070"/>
                </a:cubicBezTo>
                <a:cubicBezTo>
                  <a:pt x="5886" y="5070"/>
                  <a:pt x="5849" y="5065"/>
                  <a:pt x="5804" y="5051"/>
                </a:cubicBezTo>
                <a:cubicBezTo>
                  <a:pt x="5611" y="4992"/>
                  <a:pt x="5554" y="4801"/>
                  <a:pt x="5554" y="4491"/>
                </a:cubicBezTo>
                <a:cubicBezTo>
                  <a:pt x="5554" y="4181"/>
                  <a:pt x="5786" y="3291"/>
                  <a:pt x="5728" y="2266"/>
                </a:cubicBezTo>
                <a:cubicBezTo>
                  <a:pt x="5670" y="1241"/>
                  <a:pt x="5225" y="216"/>
                  <a:pt x="3794" y="22"/>
                </a:cubicBezTo>
                <a:cubicBezTo>
                  <a:pt x="3683" y="8"/>
                  <a:pt x="3575" y="1"/>
                  <a:pt x="3470"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60"/>
          <p:cNvSpPr/>
          <p:nvPr/>
        </p:nvSpPr>
        <p:spPr>
          <a:xfrm>
            <a:off x="6627986" y="2376028"/>
            <a:ext cx="536253" cy="574262"/>
          </a:xfrm>
          <a:custGeom>
            <a:avLst/>
            <a:gdLst/>
            <a:ahLst/>
            <a:cxnLst/>
            <a:rect l="l" t="t" r="r" b="b"/>
            <a:pathLst>
              <a:path w="6095" h="6527" extrusionOk="0">
                <a:moveTo>
                  <a:pt x="3463" y="92"/>
                </a:moveTo>
                <a:cubicBezTo>
                  <a:pt x="3566" y="92"/>
                  <a:pt x="3671" y="99"/>
                  <a:pt x="3778" y="113"/>
                </a:cubicBezTo>
                <a:cubicBezTo>
                  <a:pt x="5252" y="312"/>
                  <a:pt x="5621" y="1420"/>
                  <a:pt x="5672" y="2314"/>
                </a:cubicBezTo>
                <a:cubicBezTo>
                  <a:pt x="5712" y="3008"/>
                  <a:pt x="5616" y="3648"/>
                  <a:pt x="5553" y="4070"/>
                </a:cubicBezTo>
                <a:cubicBezTo>
                  <a:pt x="5523" y="4274"/>
                  <a:pt x="5498" y="4433"/>
                  <a:pt x="5498" y="4536"/>
                </a:cubicBezTo>
                <a:cubicBezTo>
                  <a:pt x="5498" y="4792"/>
                  <a:pt x="5532" y="5066"/>
                  <a:pt x="5783" y="5140"/>
                </a:cubicBezTo>
                <a:cubicBezTo>
                  <a:pt x="5831" y="5155"/>
                  <a:pt x="5873" y="5161"/>
                  <a:pt x="5908" y="5161"/>
                </a:cubicBezTo>
                <a:cubicBezTo>
                  <a:pt x="5936" y="5161"/>
                  <a:pt x="5961" y="5157"/>
                  <a:pt x="5981" y="5152"/>
                </a:cubicBezTo>
                <a:lnTo>
                  <a:pt x="5981" y="5152"/>
                </a:lnTo>
                <a:cubicBezTo>
                  <a:pt x="5960" y="5242"/>
                  <a:pt x="5917" y="5395"/>
                  <a:pt x="5830" y="5622"/>
                </a:cubicBezTo>
                <a:cubicBezTo>
                  <a:pt x="5755" y="5819"/>
                  <a:pt x="5423" y="6084"/>
                  <a:pt x="5039" y="6252"/>
                </a:cubicBezTo>
                <a:cubicBezTo>
                  <a:pt x="4764" y="6372"/>
                  <a:pt x="4492" y="6434"/>
                  <a:pt x="4248" y="6434"/>
                </a:cubicBezTo>
                <a:cubicBezTo>
                  <a:pt x="4092" y="6434"/>
                  <a:pt x="3948" y="6409"/>
                  <a:pt x="3821" y="6358"/>
                </a:cubicBezTo>
                <a:cubicBezTo>
                  <a:pt x="3502" y="6231"/>
                  <a:pt x="3338" y="5975"/>
                  <a:pt x="3332" y="5601"/>
                </a:cubicBezTo>
                <a:cubicBezTo>
                  <a:pt x="3328" y="5343"/>
                  <a:pt x="3397" y="5036"/>
                  <a:pt x="3536" y="4688"/>
                </a:cubicBezTo>
                <a:cubicBezTo>
                  <a:pt x="3729" y="4207"/>
                  <a:pt x="3865" y="3682"/>
                  <a:pt x="3867" y="3677"/>
                </a:cubicBezTo>
                <a:cubicBezTo>
                  <a:pt x="3871" y="3658"/>
                  <a:pt x="3864" y="3638"/>
                  <a:pt x="3848" y="3627"/>
                </a:cubicBezTo>
                <a:cubicBezTo>
                  <a:pt x="3845" y="3625"/>
                  <a:pt x="3512" y="3402"/>
                  <a:pt x="3441" y="3169"/>
                </a:cubicBezTo>
                <a:cubicBezTo>
                  <a:pt x="3381" y="2974"/>
                  <a:pt x="3602" y="2271"/>
                  <a:pt x="3691" y="2018"/>
                </a:cubicBezTo>
                <a:cubicBezTo>
                  <a:pt x="3703" y="1988"/>
                  <a:pt x="3680" y="1956"/>
                  <a:pt x="3648" y="1956"/>
                </a:cubicBezTo>
                <a:cubicBezTo>
                  <a:pt x="3643" y="1956"/>
                  <a:pt x="3638" y="1956"/>
                  <a:pt x="3633" y="1958"/>
                </a:cubicBezTo>
                <a:cubicBezTo>
                  <a:pt x="3623" y="1962"/>
                  <a:pt x="2585" y="2324"/>
                  <a:pt x="1676" y="2324"/>
                </a:cubicBezTo>
                <a:cubicBezTo>
                  <a:pt x="1006" y="2324"/>
                  <a:pt x="455" y="2022"/>
                  <a:pt x="228" y="1741"/>
                </a:cubicBezTo>
                <a:cubicBezTo>
                  <a:pt x="137" y="1629"/>
                  <a:pt x="97" y="1518"/>
                  <a:pt x="115" y="1430"/>
                </a:cubicBezTo>
                <a:cubicBezTo>
                  <a:pt x="128" y="1371"/>
                  <a:pt x="157" y="1330"/>
                  <a:pt x="205" y="1304"/>
                </a:cubicBezTo>
                <a:cubicBezTo>
                  <a:pt x="247" y="1283"/>
                  <a:pt x="301" y="1274"/>
                  <a:pt x="358" y="1274"/>
                </a:cubicBezTo>
                <a:cubicBezTo>
                  <a:pt x="511" y="1274"/>
                  <a:pt x="692" y="1334"/>
                  <a:pt x="768" y="1367"/>
                </a:cubicBezTo>
                <a:cubicBezTo>
                  <a:pt x="775" y="1370"/>
                  <a:pt x="781" y="1371"/>
                  <a:pt x="787" y="1371"/>
                </a:cubicBezTo>
                <a:cubicBezTo>
                  <a:pt x="826" y="1371"/>
                  <a:pt x="851" y="1318"/>
                  <a:pt x="815" y="1289"/>
                </a:cubicBezTo>
                <a:cubicBezTo>
                  <a:pt x="699" y="1194"/>
                  <a:pt x="394" y="909"/>
                  <a:pt x="393" y="741"/>
                </a:cubicBezTo>
                <a:cubicBezTo>
                  <a:pt x="392" y="711"/>
                  <a:pt x="405" y="682"/>
                  <a:pt x="428" y="664"/>
                </a:cubicBezTo>
                <a:cubicBezTo>
                  <a:pt x="452" y="644"/>
                  <a:pt x="482" y="636"/>
                  <a:pt x="518" y="636"/>
                </a:cubicBezTo>
                <a:cubicBezTo>
                  <a:pt x="710" y="636"/>
                  <a:pt x="1054" y="882"/>
                  <a:pt x="1258" y="1069"/>
                </a:cubicBezTo>
                <a:cubicBezTo>
                  <a:pt x="1267" y="1077"/>
                  <a:pt x="1277" y="1080"/>
                  <a:pt x="1288" y="1080"/>
                </a:cubicBezTo>
                <a:cubicBezTo>
                  <a:pt x="1301" y="1080"/>
                  <a:pt x="1313" y="1075"/>
                  <a:pt x="1323" y="1066"/>
                </a:cubicBezTo>
                <a:cubicBezTo>
                  <a:pt x="1332" y="1055"/>
                  <a:pt x="2231" y="92"/>
                  <a:pt x="3463" y="92"/>
                </a:cubicBezTo>
                <a:close/>
                <a:moveTo>
                  <a:pt x="3465" y="0"/>
                </a:moveTo>
                <a:cubicBezTo>
                  <a:pt x="2321" y="0"/>
                  <a:pt x="1459" y="800"/>
                  <a:pt x="1287" y="972"/>
                </a:cubicBezTo>
                <a:cubicBezTo>
                  <a:pt x="1164" y="864"/>
                  <a:pt x="777" y="545"/>
                  <a:pt x="516" y="545"/>
                </a:cubicBezTo>
                <a:cubicBezTo>
                  <a:pt x="460" y="545"/>
                  <a:pt x="411" y="560"/>
                  <a:pt x="370" y="593"/>
                </a:cubicBezTo>
                <a:cubicBezTo>
                  <a:pt x="325" y="630"/>
                  <a:pt x="300" y="684"/>
                  <a:pt x="302" y="742"/>
                </a:cubicBezTo>
                <a:cubicBezTo>
                  <a:pt x="303" y="895"/>
                  <a:pt x="464" y="1085"/>
                  <a:pt x="596" y="1215"/>
                </a:cubicBezTo>
                <a:cubicBezTo>
                  <a:pt x="524" y="1197"/>
                  <a:pt x="441" y="1183"/>
                  <a:pt x="361" y="1183"/>
                </a:cubicBezTo>
                <a:cubicBezTo>
                  <a:pt x="289" y="1183"/>
                  <a:pt x="221" y="1194"/>
                  <a:pt x="163" y="1225"/>
                </a:cubicBezTo>
                <a:cubicBezTo>
                  <a:pt x="90" y="1262"/>
                  <a:pt x="44" y="1326"/>
                  <a:pt x="25" y="1412"/>
                </a:cubicBezTo>
                <a:cubicBezTo>
                  <a:pt x="1" y="1530"/>
                  <a:pt x="47" y="1663"/>
                  <a:pt x="156" y="1800"/>
                </a:cubicBezTo>
                <a:cubicBezTo>
                  <a:pt x="398" y="2095"/>
                  <a:pt x="976" y="2416"/>
                  <a:pt x="1676" y="2416"/>
                </a:cubicBezTo>
                <a:cubicBezTo>
                  <a:pt x="2445" y="2416"/>
                  <a:pt x="3303" y="2162"/>
                  <a:pt x="3576" y="2074"/>
                </a:cubicBezTo>
                <a:lnTo>
                  <a:pt x="3576" y="2074"/>
                </a:lnTo>
                <a:cubicBezTo>
                  <a:pt x="3492" y="2321"/>
                  <a:pt x="3286" y="2975"/>
                  <a:pt x="3354" y="3195"/>
                </a:cubicBezTo>
                <a:cubicBezTo>
                  <a:pt x="3422" y="3419"/>
                  <a:pt x="3684" y="3623"/>
                  <a:pt x="3770" y="3684"/>
                </a:cubicBezTo>
                <a:cubicBezTo>
                  <a:pt x="3738" y="3803"/>
                  <a:pt x="3615" y="4245"/>
                  <a:pt x="3451" y="4654"/>
                </a:cubicBezTo>
                <a:cubicBezTo>
                  <a:pt x="3308" y="5013"/>
                  <a:pt x="3237" y="5334"/>
                  <a:pt x="3241" y="5602"/>
                </a:cubicBezTo>
                <a:cubicBezTo>
                  <a:pt x="3247" y="6018"/>
                  <a:pt x="3430" y="6301"/>
                  <a:pt x="3788" y="6443"/>
                </a:cubicBezTo>
                <a:cubicBezTo>
                  <a:pt x="3929" y="6498"/>
                  <a:pt x="4080" y="6527"/>
                  <a:pt x="4232" y="6527"/>
                </a:cubicBezTo>
                <a:cubicBezTo>
                  <a:pt x="4238" y="6527"/>
                  <a:pt x="4243" y="6527"/>
                  <a:pt x="4248" y="6527"/>
                </a:cubicBezTo>
                <a:cubicBezTo>
                  <a:pt x="4576" y="6527"/>
                  <a:pt x="4886" y="6419"/>
                  <a:pt x="5076" y="6335"/>
                </a:cubicBezTo>
                <a:cubicBezTo>
                  <a:pt x="5486" y="6155"/>
                  <a:pt x="5832" y="5876"/>
                  <a:pt x="5916" y="5655"/>
                </a:cubicBezTo>
                <a:cubicBezTo>
                  <a:pt x="6070" y="5248"/>
                  <a:pt x="6092" y="5071"/>
                  <a:pt x="6093" y="5063"/>
                </a:cubicBezTo>
                <a:cubicBezTo>
                  <a:pt x="6095" y="5042"/>
                  <a:pt x="6083" y="5023"/>
                  <a:pt x="6063" y="5016"/>
                </a:cubicBezTo>
                <a:cubicBezTo>
                  <a:pt x="6058" y="5014"/>
                  <a:pt x="6052" y="5013"/>
                  <a:pt x="6047" y="5013"/>
                </a:cubicBezTo>
                <a:cubicBezTo>
                  <a:pt x="6032" y="5013"/>
                  <a:pt x="6017" y="5020"/>
                  <a:pt x="6009" y="5033"/>
                </a:cubicBezTo>
                <a:cubicBezTo>
                  <a:pt x="6007" y="5035"/>
                  <a:pt x="5983" y="5069"/>
                  <a:pt x="5910" y="5069"/>
                </a:cubicBezTo>
                <a:cubicBezTo>
                  <a:pt x="5883" y="5069"/>
                  <a:pt x="5849" y="5065"/>
                  <a:pt x="5808" y="5052"/>
                </a:cubicBezTo>
                <a:cubicBezTo>
                  <a:pt x="5654" y="5006"/>
                  <a:pt x="5590" y="4857"/>
                  <a:pt x="5590" y="4536"/>
                </a:cubicBezTo>
                <a:cubicBezTo>
                  <a:pt x="5590" y="4440"/>
                  <a:pt x="5613" y="4283"/>
                  <a:pt x="5644" y="4084"/>
                </a:cubicBezTo>
                <a:cubicBezTo>
                  <a:pt x="5707" y="3657"/>
                  <a:pt x="5803" y="3012"/>
                  <a:pt x="5764" y="2309"/>
                </a:cubicBezTo>
                <a:cubicBezTo>
                  <a:pt x="5711" y="1380"/>
                  <a:pt x="5326" y="230"/>
                  <a:pt x="3791" y="22"/>
                </a:cubicBezTo>
                <a:cubicBezTo>
                  <a:pt x="3680" y="7"/>
                  <a:pt x="3571" y="0"/>
                  <a:pt x="3465"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60"/>
          <p:cNvSpPr/>
          <p:nvPr/>
        </p:nvSpPr>
        <p:spPr>
          <a:xfrm>
            <a:off x="6926871" y="2657489"/>
            <a:ext cx="76633" cy="96781"/>
          </a:xfrm>
          <a:custGeom>
            <a:avLst/>
            <a:gdLst/>
            <a:ahLst/>
            <a:cxnLst/>
            <a:rect l="l" t="t" r="r" b="b"/>
            <a:pathLst>
              <a:path w="871" h="1100" extrusionOk="0">
                <a:moveTo>
                  <a:pt x="586" y="1"/>
                </a:moveTo>
                <a:cubicBezTo>
                  <a:pt x="373" y="1"/>
                  <a:pt x="39" y="428"/>
                  <a:pt x="39" y="428"/>
                </a:cubicBezTo>
                <a:lnTo>
                  <a:pt x="1" y="1028"/>
                </a:lnTo>
                <a:cubicBezTo>
                  <a:pt x="1" y="1028"/>
                  <a:pt x="57" y="1099"/>
                  <a:pt x="178" y="1099"/>
                </a:cubicBezTo>
                <a:cubicBezTo>
                  <a:pt x="246" y="1099"/>
                  <a:pt x="334" y="1077"/>
                  <a:pt x="445" y="1008"/>
                </a:cubicBezTo>
                <a:cubicBezTo>
                  <a:pt x="755" y="815"/>
                  <a:pt x="870" y="311"/>
                  <a:pt x="697" y="61"/>
                </a:cubicBezTo>
                <a:cubicBezTo>
                  <a:pt x="667" y="18"/>
                  <a:pt x="629" y="1"/>
                  <a:pt x="58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60"/>
          <p:cNvSpPr/>
          <p:nvPr/>
        </p:nvSpPr>
        <p:spPr>
          <a:xfrm>
            <a:off x="6921152" y="2653530"/>
            <a:ext cx="80152" cy="104787"/>
          </a:xfrm>
          <a:custGeom>
            <a:avLst/>
            <a:gdLst/>
            <a:ahLst/>
            <a:cxnLst/>
            <a:rect l="l" t="t" r="r" b="b"/>
            <a:pathLst>
              <a:path w="911" h="1191" extrusionOk="0">
                <a:moveTo>
                  <a:pt x="651" y="0"/>
                </a:moveTo>
                <a:cubicBezTo>
                  <a:pt x="423" y="0"/>
                  <a:pt x="105" y="399"/>
                  <a:pt x="69" y="445"/>
                </a:cubicBezTo>
                <a:cubicBezTo>
                  <a:pt x="44" y="480"/>
                  <a:pt x="74" y="518"/>
                  <a:pt x="107" y="518"/>
                </a:cubicBezTo>
                <a:cubicBezTo>
                  <a:pt x="118" y="518"/>
                  <a:pt x="130" y="513"/>
                  <a:pt x="140" y="502"/>
                </a:cubicBezTo>
                <a:cubicBezTo>
                  <a:pt x="230" y="387"/>
                  <a:pt x="496" y="91"/>
                  <a:pt x="650" y="91"/>
                </a:cubicBezTo>
                <a:cubicBezTo>
                  <a:pt x="651" y="91"/>
                  <a:pt x="653" y="91"/>
                  <a:pt x="654" y="91"/>
                </a:cubicBezTo>
                <a:cubicBezTo>
                  <a:pt x="683" y="92"/>
                  <a:pt x="709" y="107"/>
                  <a:pt x="725" y="131"/>
                </a:cubicBezTo>
                <a:cubicBezTo>
                  <a:pt x="794" y="232"/>
                  <a:pt x="816" y="390"/>
                  <a:pt x="781" y="554"/>
                </a:cubicBezTo>
                <a:cubicBezTo>
                  <a:pt x="741" y="752"/>
                  <a:pt x="631" y="924"/>
                  <a:pt x="486" y="1014"/>
                </a:cubicBezTo>
                <a:cubicBezTo>
                  <a:pt x="384" y="1078"/>
                  <a:pt x="304" y="1098"/>
                  <a:pt x="244" y="1098"/>
                </a:cubicBezTo>
                <a:cubicBezTo>
                  <a:pt x="149" y="1098"/>
                  <a:pt x="105" y="1047"/>
                  <a:pt x="102" y="1044"/>
                </a:cubicBezTo>
                <a:cubicBezTo>
                  <a:pt x="92" y="1030"/>
                  <a:pt x="79" y="1024"/>
                  <a:pt x="66" y="1024"/>
                </a:cubicBezTo>
                <a:cubicBezTo>
                  <a:pt x="32" y="1024"/>
                  <a:pt x="0" y="1065"/>
                  <a:pt x="30" y="1100"/>
                </a:cubicBezTo>
                <a:cubicBezTo>
                  <a:pt x="34" y="1105"/>
                  <a:pt x="103" y="1190"/>
                  <a:pt x="244" y="1190"/>
                </a:cubicBezTo>
                <a:cubicBezTo>
                  <a:pt x="318" y="1190"/>
                  <a:pt x="416" y="1166"/>
                  <a:pt x="534" y="1092"/>
                </a:cubicBezTo>
                <a:cubicBezTo>
                  <a:pt x="699" y="989"/>
                  <a:pt x="825" y="795"/>
                  <a:pt x="871" y="573"/>
                </a:cubicBezTo>
                <a:cubicBezTo>
                  <a:pt x="911" y="382"/>
                  <a:pt x="884" y="202"/>
                  <a:pt x="799" y="79"/>
                </a:cubicBezTo>
                <a:cubicBezTo>
                  <a:pt x="769" y="31"/>
                  <a:pt x="714" y="1"/>
                  <a:pt x="657"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60"/>
          <p:cNvSpPr/>
          <p:nvPr/>
        </p:nvSpPr>
        <p:spPr>
          <a:xfrm>
            <a:off x="7491733" y="2229358"/>
            <a:ext cx="917569" cy="804952"/>
          </a:xfrm>
          <a:custGeom>
            <a:avLst/>
            <a:gdLst/>
            <a:ahLst/>
            <a:cxnLst/>
            <a:rect l="l" t="t" r="r" b="b"/>
            <a:pathLst>
              <a:path w="10429" h="9149" extrusionOk="0">
                <a:moveTo>
                  <a:pt x="0" y="0"/>
                </a:moveTo>
                <a:lnTo>
                  <a:pt x="0" y="9148"/>
                </a:lnTo>
                <a:lnTo>
                  <a:pt x="10429" y="9148"/>
                </a:lnTo>
                <a:lnTo>
                  <a:pt x="1042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60"/>
          <p:cNvSpPr/>
          <p:nvPr/>
        </p:nvSpPr>
        <p:spPr>
          <a:xfrm>
            <a:off x="7458563" y="2104684"/>
            <a:ext cx="901381" cy="872610"/>
          </a:xfrm>
          <a:custGeom>
            <a:avLst/>
            <a:gdLst/>
            <a:ahLst/>
            <a:cxnLst/>
            <a:rect l="l" t="t" r="r" b="b"/>
            <a:pathLst>
              <a:path w="10245" h="9918" extrusionOk="0">
                <a:moveTo>
                  <a:pt x="1" y="1"/>
                </a:moveTo>
                <a:lnTo>
                  <a:pt x="1" y="9918"/>
                </a:lnTo>
                <a:lnTo>
                  <a:pt x="10245" y="9918"/>
                </a:lnTo>
                <a:lnTo>
                  <a:pt x="1024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60"/>
          <p:cNvSpPr/>
          <p:nvPr/>
        </p:nvSpPr>
        <p:spPr>
          <a:xfrm>
            <a:off x="7454604" y="2100725"/>
            <a:ext cx="909387" cy="880617"/>
          </a:xfrm>
          <a:custGeom>
            <a:avLst/>
            <a:gdLst/>
            <a:ahLst/>
            <a:cxnLst/>
            <a:rect l="l" t="t" r="r" b="b"/>
            <a:pathLst>
              <a:path w="10336" h="10009" extrusionOk="0">
                <a:moveTo>
                  <a:pt x="10245" y="92"/>
                </a:moveTo>
                <a:lnTo>
                  <a:pt x="10245" y="9917"/>
                </a:lnTo>
                <a:lnTo>
                  <a:pt x="92" y="9917"/>
                </a:lnTo>
                <a:lnTo>
                  <a:pt x="92" y="92"/>
                </a:lnTo>
                <a:close/>
                <a:moveTo>
                  <a:pt x="45" y="1"/>
                </a:moveTo>
                <a:cubicBezTo>
                  <a:pt x="20" y="1"/>
                  <a:pt x="1" y="21"/>
                  <a:pt x="1" y="46"/>
                </a:cubicBezTo>
                <a:lnTo>
                  <a:pt x="1" y="9963"/>
                </a:lnTo>
                <a:cubicBezTo>
                  <a:pt x="1" y="9988"/>
                  <a:pt x="21" y="10009"/>
                  <a:pt x="47" y="10009"/>
                </a:cubicBezTo>
                <a:lnTo>
                  <a:pt x="10290" y="10009"/>
                </a:lnTo>
                <a:cubicBezTo>
                  <a:pt x="10315" y="10009"/>
                  <a:pt x="10336" y="9988"/>
                  <a:pt x="10336" y="9963"/>
                </a:cubicBezTo>
                <a:lnTo>
                  <a:pt x="10336" y="46"/>
                </a:lnTo>
                <a:cubicBezTo>
                  <a:pt x="10336" y="21"/>
                  <a:pt x="10316" y="1"/>
                  <a:pt x="10292" y="1"/>
                </a:cubicBezTo>
                <a:cubicBezTo>
                  <a:pt x="10291" y="1"/>
                  <a:pt x="10290" y="1"/>
                  <a:pt x="10290" y="1"/>
                </a:cubicBezTo>
                <a:lnTo>
                  <a:pt x="47" y="1"/>
                </a:lnTo>
                <a:cubicBezTo>
                  <a:pt x="46" y="1"/>
                  <a:pt x="45" y="1"/>
                  <a:pt x="45"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60"/>
          <p:cNvSpPr/>
          <p:nvPr/>
        </p:nvSpPr>
        <p:spPr>
          <a:xfrm>
            <a:off x="7578574" y="2767909"/>
            <a:ext cx="672274" cy="209398"/>
          </a:xfrm>
          <a:custGeom>
            <a:avLst/>
            <a:gdLst/>
            <a:ahLst/>
            <a:cxnLst/>
            <a:rect l="l" t="t" r="r" b="b"/>
            <a:pathLst>
              <a:path w="7641" h="2380" extrusionOk="0">
                <a:moveTo>
                  <a:pt x="3986" y="1"/>
                </a:moveTo>
                <a:cubicBezTo>
                  <a:pt x="3560" y="1"/>
                  <a:pt x="2825" y="117"/>
                  <a:pt x="2825" y="117"/>
                </a:cubicBezTo>
                <a:cubicBezTo>
                  <a:pt x="2825" y="117"/>
                  <a:pt x="1336" y="774"/>
                  <a:pt x="813" y="1219"/>
                </a:cubicBezTo>
                <a:cubicBezTo>
                  <a:pt x="291" y="1665"/>
                  <a:pt x="1" y="2380"/>
                  <a:pt x="1" y="2380"/>
                </a:cubicBezTo>
                <a:lnTo>
                  <a:pt x="7641" y="2380"/>
                </a:lnTo>
                <a:cubicBezTo>
                  <a:pt x="7641" y="2380"/>
                  <a:pt x="7312" y="1471"/>
                  <a:pt x="6674" y="929"/>
                </a:cubicBezTo>
                <a:cubicBezTo>
                  <a:pt x="6035" y="388"/>
                  <a:pt x="4411" y="1"/>
                  <a:pt x="398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60"/>
          <p:cNvSpPr/>
          <p:nvPr/>
        </p:nvSpPr>
        <p:spPr>
          <a:xfrm>
            <a:off x="7573823" y="2763862"/>
            <a:ext cx="681776" cy="217493"/>
          </a:xfrm>
          <a:custGeom>
            <a:avLst/>
            <a:gdLst/>
            <a:ahLst/>
            <a:cxnLst/>
            <a:rect l="l" t="t" r="r" b="b"/>
            <a:pathLst>
              <a:path w="7749" h="2472" extrusionOk="0">
                <a:moveTo>
                  <a:pt x="4040" y="92"/>
                </a:moveTo>
                <a:cubicBezTo>
                  <a:pt x="4433" y="92"/>
                  <a:pt x="6054" y="463"/>
                  <a:pt x="6698" y="1010"/>
                </a:cubicBezTo>
                <a:cubicBezTo>
                  <a:pt x="7225" y="1457"/>
                  <a:pt x="7542" y="2168"/>
                  <a:pt x="7628" y="2380"/>
                </a:cubicBezTo>
                <a:lnTo>
                  <a:pt x="126" y="2380"/>
                </a:lnTo>
                <a:cubicBezTo>
                  <a:pt x="210" y="2196"/>
                  <a:pt x="480" y="1656"/>
                  <a:pt x="897" y="1300"/>
                </a:cubicBezTo>
                <a:cubicBezTo>
                  <a:pt x="1393" y="879"/>
                  <a:pt x="2793" y="251"/>
                  <a:pt x="2892" y="207"/>
                </a:cubicBezTo>
                <a:cubicBezTo>
                  <a:pt x="2963" y="196"/>
                  <a:pt x="3643" y="92"/>
                  <a:pt x="4040" y="92"/>
                </a:cubicBezTo>
                <a:close/>
                <a:moveTo>
                  <a:pt x="4040" y="1"/>
                </a:moveTo>
                <a:cubicBezTo>
                  <a:pt x="3615" y="1"/>
                  <a:pt x="2902" y="112"/>
                  <a:pt x="2871" y="117"/>
                </a:cubicBezTo>
                <a:cubicBezTo>
                  <a:pt x="2868" y="118"/>
                  <a:pt x="2864" y="119"/>
                  <a:pt x="2860" y="120"/>
                </a:cubicBezTo>
                <a:cubicBezTo>
                  <a:pt x="2800" y="147"/>
                  <a:pt x="1359" y="787"/>
                  <a:pt x="837" y="1231"/>
                </a:cubicBezTo>
                <a:cubicBezTo>
                  <a:pt x="312" y="1678"/>
                  <a:pt x="25" y="2379"/>
                  <a:pt x="13" y="2408"/>
                </a:cubicBezTo>
                <a:cubicBezTo>
                  <a:pt x="0" y="2438"/>
                  <a:pt x="23" y="2472"/>
                  <a:pt x="55" y="2472"/>
                </a:cubicBezTo>
                <a:lnTo>
                  <a:pt x="7695" y="2472"/>
                </a:lnTo>
                <a:cubicBezTo>
                  <a:pt x="7726" y="2472"/>
                  <a:pt x="7749" y="2440"/>
                  <a:pt x="7738" y="2410"/>
                </a:cubicBezTo>
                <a:cubicBezTo>
                  <a:pt x="7724" y="2373"/>
                  <a:pt x="7398" y="1483"/>
                  <a:pt x="6758" y="940"/>
                </a:cubicBezTo>
                <a:cubicBezTo>
                  <a:pt x="6098" y="380"/>
                  <a:pt x="4441" y="1"/>
                  <a:pt x="4040"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60"/>
          <p:cNvSpPr/>
          <p:nvPr/>
        </p:nvSpPr>
        <p:spPr>
          <a:xfrm>
            <a:off x="7775133" y="2767909"/>
            <a:ext cx="240720" cy="209398"/>
          </a:xfrm>
          <a:custGeom>
            <a:avLst/>
            <a:gdLst/>
            <a:ahLst/>
            <a:cxnLst/>
            <a:rect l="l" t="t" r="r" b="b"/>
            <a:pathLst>
              <a:path w="2736" h="2380" extrusionOk="0">
                <a:moveTo>
                  <a:pt x="1752" y="1"/>
                </a:moveTo>
                <a:cubicBezTo>
                  <a:pt x="1326" y="1"/>
                  <a:pt x="591" y="117"/>
                  <a:pt x="591" y="117"/>
                </a:cubicBezTo>
                <a:cubicBezTo>
                  <a:pt x="591" y="117"/>
                  <a:pt x="336" y="230"/>
                  <a:pt x="0" y="393"/>
                </a:cubicBezTo>
                <a:cubicBezTo>
                  <a:pt x="34" y="759"/>
                  <a:pt x="115" y="1346"/>
                  <a:pt x="311" y="1819"/>
                </a:cubicBezTo>
                <a:cubicBezTo>
                  <a:pt x="401" y="2035"/>
                  <a:pt x="481" y="2222"/>
                  <a:pt x="551" y="2380"/>
                </a:cubicBezTo>
                <a:lnTo>
                  <a:pt x="2440" y="2380"/>
                </a:lnTo>
                <a:cubicBezTo>
                  <a:pt x="2592" y="1907"/>
                  <a:pt x="2681" y="1415"/>
                  <a:pt x="2703" y="919"/>
                </a:cubicBezTo>
                <a:cubicBezTo>
                  <a:pt x="2718" y="604"/>
                  <a:pt x="2728" y="364"/>
                  <a:pt x="2735" y="182"/>
                </a:cubicBezTo>
                <a:cubicBezTo>
                  <a:pt x="2305" y="66"/>
                  <a:pt x="1927" y="1"/>
                  <a:pt x="175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60"/>
          <p:cNvSpPr/>
          <p:nvPr/>
        </p:nvSpPr>
        <p:spPr>
          <a:xfrm>
            <a:off x="7770997" y="2763862"/>
            <a:ext cx="248902" cy="217493"/>
          </a:xfrm>
          <a:custGeom>
            <a:avLst/>
            <a:gdLst/>
            <a:ahLst/>
            <a:cxnLst/>
            <a:rect l="l" t="t" r="r" b="b"/>
            <a:pathLst>
              <a:path w="2829" h="2472" extrusionOk="0">
                <a:moveTo>
                  <a:pt x="1799" y="92"/>
                </a:moveTo>
                <a:cubicBezTo>
                  <a:pt x="1974" y="92"/>
                  <a:pt x="2347" y="159"/>
                  <a:pt x="2735" y="262"/>
                </a:cubicBezTo>
                <a:cubicBezTo>
                  <a:pt x="2728" y="440"/>
                  <a:pt x="2718" y="668"/>
                  <a:pt x="2705" y="963"/>
                </a:cubicBezTo>
                <a:cubicBezTo>
                  <a:pt x="2683" y="1443"/>
                  <a:pt x="2598" y="1920"/>
                  <a:pt x="2454" y="2380"/>
                </a:cubicBezTo>
                <a:lnTo>
                  <a:pt x="627" y="2380"/>
                </a:lnTo>
                <a:lnTo>
                  <a:pt x="627" y="2381"/>
                </a:lnTo>
                <a:cubicBezTo>
                  <a:pt x="552" y="2208"/>
                  <a:pt x="476" y="2029"/>
                  <a:pt x="400" y="1848"/>
                </a:cubicBezTo>
                <a:cubicBezTo>
                  <a:pt x="217" y="1403"/>
                  <a:pt x="134" y="857"/>
                  <a:pt x="95" y="466"/>
                </a:cubicBezTo>
                <a:cubicBezTo>
                  <a:pt x="386" y="325"/>
                  <a:pt x="613" y="224"/>
                  <a:pt x="651" y="207"/>
                </a:cubicBezTo>
                <a:cubicBezTo>
                  <a:pt x="722" y="196"/>
                  <a:pt x="1402" y="92"/>
                  <a:pt x="1799" y="92"/>
                </a:cubicBezTo>
                <a:close/>
                <a:moveTo>
                  <a:pt x="1799" y="1"/>
                </a:moveTo>
                <a:cubicBezTo>
                  <a:pt x="1374" y="1"/>
                  <a:pt x="661" y="112"/>
                  <a:pt x="630" y="117"/>
                </a:cubicBezTo>
                <a:cubicBezTo>
                  <a:pt x="627" y="118"/>
                  <a:pt x="623" y="119"/>
                  <a:pt x="619" y="120"/>
                </a:cubicBezTo>
                <a:cubicBezTo>
                  <a:pt x="617" y="122"/>
                  <a:pt x="359" y="235"/>
                  <a:pt x="27" y="398"/>
                </a:cubicBezTo>
                <a:cubicBezTo>
                  <a:pt x="9" y="406"/>
                  <a:pt x="0" y="424"/>
                  <a:pt x="1" y="443"/>
                </a:cubicBezTo>
                <a:cubicBezTo>
                  <a:pt x="38" y="841"/>
                  <a:pt x="123" y="1415"/>
                  <a:pt x="316" y="1882"/>
                </a:cubicBezTo>
                <a:cubicBezTo>
                  <a:pt x="395" y="2073"/>
                  <a:pt x="476" y="2262"/>
                  <a:pt x="556" y="2444"/>
                </a:cubicBezTo>
                <a:cubicBezTo>
                  <a:pt x="563" y="2461"/>
                  <a:pt x="579" y="2472"/>
                  <a:pt x="598" y="2472"/>
                </a:cubicBezTo>
                <a:lnTo>
                  <a:pt x="2487" y="2472"/>
                </a:lnTo>
                <a:cubicBezTo>
                  <a:pt x="2507" y="2472"/>
                  <a:pt x="2524" y="2458"/>
                  <a:pt x="2530" y="2440"/>
                </a:cubicBezTo>
                <a:cubicBezTo>
                  <a:pt x="2684" y="1962"/>
                  <a:pt x="2773" y="1467"/>
                  <a:pt x="2797" y="967"/>
                </a:cubicBezTo>
                <a:cubicBezTo>
                  <a:pt x="2811" y="652"/>
                  <a:pt x="2820" y="412"/>
                  <a:pt x="2828" y="229"/>
                </a:cubicBezTo>
                <a:cubicBezTo>
                  <a:pt x="2828" y="207"/>
                  <a:pt x="2815" y="189"/>
                  <a:pt x="2793" y="183"/>
                </a:cubicBezTo>
                <a:cubicBezTo>
                  <a:pt x="2380" y="72"/>
                  <a:pt x="1989" y="1"/>
                  <a:pt x="1799"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60"/>
          <p:cNvSpPr/>
          <p:nvPr/>
        </p:nvSpPr>
        <p:spPr>
          <a:xfrm>
            <a:off x="7729116" y="2784010"/>
            <a:ext cx="130038" cy="193298"/>
          </a:xfrm>
          <a:custGeom>
            <a:avLst/>
            <a:gdLst/>
            <a:ahLst/>
            <a:cxnLst/>
            <a:rect l="l" t="t" r="r" b="b"/>
            <a:pathLst>
              <a:path w="1478" h="2197" extrusionOk="0">
                <a:moveTo>
                  <a:pt x="965" y="1"/>
                </a:moveTo>
                <a:cubicBezTo>
                  <a:pt x="811" y="72"/>
                  <a:pt x="552" y="192"/>
                  <a:pt x="269" y="336"/>
                </a:cubicBezTo>
                <a:cubicBezTo>
                  <a:pt x="0" y="956"/>
                  <a:pt x="31" y="1404"/>
                  <a:pt x="31" y="1404"/>
                </a:cubicBezTo>
                <a:lnTo>
                  <a:pt x="592" y="1423"/>
                </a:lnTo>
                <a:lnTo>
                  <a:pt x="108" y="1732"/>
                </a:lnTo>
                <a:lnTo>
                  <a:pt x="487" y="2197"/>
                </a:lnTo>
                <a:lnTo>
                  <a:pt x="1478" y="2197"/>
                </a:lnTo>
                <a:cubicBezTo>
                  <a:pt x="1424" y="2032"/>
                  <a:pt x="1357" y="1836"/>
                  <a:pt x="1289" y="1636"/>
                </a:cubicBezTo>
                <a:cubicBezTo>
                  <a:pt x="1135" y="1193"/>
                  <a:pt x="997" y="226"/>
                  <a:pt x="9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60"/>
          <p:cNvSpPr/>
          <p:nvPr/>
        </p:nvSpPr>
        <p:spPr>
          <a:xfrm>
            <a:off x="7725333" y="2780051"/>
            <a:ext cx="138396" cy="201304"/>
          </a:xfrm>
          <a:custGeom>
            <a:avLst/>
            <a:gdLst/>
            <a:ahLst/>
            <a:cxnLst/>
            <a:rect l="l" t="t" r="r" b="b"/>
            <a:pathLst>
              <a:path w="1573" h="2288" extrusionOk="0">
                <a:moveTo>
                  <a:pt x="971" y="112"/>
                </a:moveTo>
                <a:cubicBezTo>
                  <a:pt x="1012" y="402"/>
                  <a:pt x="1144" y="1280"/>
                  <a:pt x="1288" y="1695"/>
                </a:cubicBezTo>
                <a:cubicBezTo>
                  <a:pt x="1349" y="1871"/>
                  <a:pt x="1407" y="2044"/>
                  <a:pt x="1457" y="2196"/>
                </a:cubicBezTo>
                <a:lnTo>
                  <a:pt x="552" y="2196"/>
                </a:lnTo>
                <a:lnTo>
                  <a:pt x="219" y="1787"/>
                </a:lnTo>
                <a:lnTo>
                  <a:pt x="659" y="1506"/>
                </a:lnTo>
                <a:cubicBezTo>
                  <a:pt x="697" y="1483"/>
                  <a:pt x="681" y="1424"/>
                  <a:pt x="637" y="1422"/>
                </a:cubicBezTo>
                <a:lnTo>
                  <a:pt x="119" y="1405"/>
                </a:lnTo>
                <a:cubicBezTo>
                  <a:pt x="119" y="1283"/>
                  <a:pt x="140" y="902"/>
                  <a:pt x="347" y="414"/>
                </a:cubicBezTo>
                <a:cubicBezTo>
                  <a:pt x="599" y="287"/>
                  <a:pt x="830" y="179"/>
                  <a:pt x="971" y="112"/>
                </a:cubicBezTo>
                <a:close/>
                <a:moveTo>
                  <a:pt x="1008" y="0"/>
                </a:moveTo>
                <a:cubicBezTo>
                  <a:pt x="1001" y="0"/>
                  <a:pt x="995" y="1"/>
                  <a:pt x="989" y="4"/>
                </a:cubicBezTo>
                <a:cubicBezTo>
                  <a:pt x="855" y="65"/>
                  <a:pt x="586" y="191"/>
                  <a:pt x="291" y="340"/>
                </a:cubicBezTo>
                <a:cubicBezTo>
                  <a:pt x="282" y="345"/>
                  <a:pt x="274" y="353"/>
                  <a:pt x="269" y="362"/>
                </a:cubicBezTo>
                <a:cubicBezTo>
                  <a:pt x="0" y="985"/>
                  <a:pt x="26" y="1432"/>
                  <a:pt x="28" y="1452"/>
                </a:cubicBezTo>
                <a:cubicBezTo>
                  <a:pt x="29" y="1475"/>
                  <a:pt x="48" y="1494"/>
                  <a:pt x="72" y="1495"/>
                </a:cubicBezTo>
                <a:lnTo>
                  <a:pt x="485" y="1509"/>
                </a:lnTo>
                <a:lnTo>
                  <a:pt x="126" y="1739"/>
                </a:lnTo>
                <a:cubicBezTo>
                  <a:pt x="103" y="1754"/>
                  <a:pt x="98" y="1785"/>
                  <a:pt x="115" y="1806"/>
                </a:cubicBezTo>
                <a:lnTo>
                  <a:pt x="494" y="2270"/>
                </a:lnTo>
                <a:cubicBezTo>
                  <a:pt x="503" y="2282"/>
                  <a:pt x="516" y="2288"/>
                  <a:pt x="529" y="2288"/>
                </a:cubicBezTo>
                <a:lnTo>
                  <a:pt x="1521" y="2288"/>
                </a:lnTo>
                <a:lnTo>
                  <a:pt x="1520" y="2287"/>
                </a:lnTo>
                <a:cubicBezTo>
                  <a:pt x="1551" y="2287"/>
                  <a:pt x="1572" y="2257"/>
                  <a:pt x="1563" y="2227"/>
                </a:cubicBezTo>
                <a:cubicBezTo>
                  <a:pt x="1508" y="2062"/>
                  <a:pt x="1442" y="1866"/>
                  <a:pt x="1372" y="1666"/>
                </a:cubicBezTo>
                <a:cubicBezTo>
                  <a:pt x="1220" y="1223"/>
                  <a:pt x="1080" y="233"/>
                  <a:pt x="1053" y="39"/>
                </a:cubicBezTo>
                <a:cubicBezTo>
                  <a:pt x="1050" y="16"/>
                  <a:pt x="1030" y="0"/>
                  <a:pt x="1008"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60"/>
          <p:cNvSpPr/>
          <p:nvPr/>
        </p:nvSpPr>
        <p:spPr>
          <a:xfrm>
            <a:off x="7958053" y="2775124"/>
            <a:ext cx="136285" cy="202184"/>
          </a:xfrm>
          <a:custGeom>
            <a:avLst/>
            <a:gdLst/>
            <a:ahLst/>
            <a:cxnLst/>
            <a:rect l="l" t="t" r="r" b="b"/>
            <a:pathLst>
              <a:path w="1549" h="2298" extrusionOk="0">
                <a:moveTo>
                  <a:pt x="244" y="1"/>
                </a:moveTo>
                <a:lnTo>
                  <a:pt x="244" y="1"/>
                </a:lnTo>
                <a:cubicBezTo>
                  <a:pt x="297" y="344"/>
                  <a:pt x="312" y="693"/>
                  <a:pt x="291" y="1041"/>
                </a:cubicBezTo>
                <a:cubicBezTo>
                  <a:pt x="267" y="1431"/>
                  <a:pt x="112" y="1961"/>
                  <a:pt x="0" y="2298"/>
                </a:cubicBezTo>
                <a:lnTo>
                  <a:pt x="1223" y="2298"/>
                </a:lnTo>
                <a:lnTo>
                  <a:pt x="1530" y="1969"/>
                </a:lnTo>
                <a:lnTo>
                  <a:pt x="988" y="1621"/>
                </a:lnTo>
                <a:lnTo>
                  <a:pt x="1548" y="1602"/>
                </a:lnTo>
                <a:cubicBezTo>
                  <a:pt x="1548" y="1602"/>
                  <a:pt x="1394" y="1137"/>
                  <a:pt x="1278" y="866"/>
                </a:cubicBezTo>
                <a:cubicBezTo>
                  <a:pt x="1191" y="664"/>
                  <a:pt x="974" y="321"/>
                  <a:pt x="871" y="160"/>
                </a:cubicBezTo>
                <a:cubicBezTo>
                  <a:pt x="649" y="95"/>
                  <a:pt x="434" y="41"/>
                  <a:pt x="2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60"/>
          <p:cNvSpPr/>
          <p:nvPr/>
        </p:nvSpPr>
        <p:spPr>
          <a:xfrm>
            <a:off x="7953390" y="2771077"/>
            <a:ext cx="145611" cy="210278"/>
          </a:xfrm>
          <a:custGeom>
            <a:avLst/>
            <a:gdLst/>
            <a:ahLst/>
            <a:cxnLst/>
            <a:rect l="l" t="t" r="r" b="b"/>
            <a:pathLst>
              <a:path w="1655" h="2390" extrusionOk="0">
                <a:moveTo>
                  <a:pt x="352" y="105"/>
                </a:moveTo>
                <a:cubicBezTo>
                  <a:pt x="525" y="143"/>
                  <a:pt x="710" y="191"/>
                  <a:pt x="893" y="245"/>
                </a:cubicBezTo>
                <a:cubicBezTo>
                  <a:pt x="1010" y="425"/>
                  <a:pt x="1206" y="740"/>
                  <a:pt x="1288" y="931"/>
                </a:cubicBezTo>
                <a:cubicBezTo>
                  <a:pt x="1378" y="1139"/>
                  <a:pt x="1493" y="1471"/>
                  <a:pt x="1538" y="1604"/>
                </a:cubicBezTo>
                <a:lnTo>
                  <a:pt x="1039" y="1621"/>
                </a:lnTo>
                <a:cubicBezTo>
                  <a:pt x="995" y="1622"/>
                  <a:pt x="978" y="1681"/>
                  <a:pt x="1016" y="1705"/>
                </a:cubicBezTo>
                <a:lnTo>
                  <a:pt x="1511" y="2023"/>
                </a:lnTo>
                <a:lnTo>
                  <a:pt x="1256" y="2298"/>
                </a:lnTo>
                <a:lnTo>
                  <a:pt x="117" y="2298"/>
                </a:lnTo>
                <a:cubicBezTo>
                  <a:pt x="233" y="1938"/>
                  <a:pt x="367" y="1455"/>
                  <a:pt x="390" y="1089"/>
                </a:cubicBezTo>
                <a:cubicBezTo>
                  <a:pt x="409" y="761"/>
                  <a:pt x="397" y="431"/>
                  <a:pt x="352" y="105"/>
                </a:cubicBezTo>
                <a:close/>
                <a:moveTo>
                  <a:pt x="297" y="1"/>
                </a:moveTo>
                <a:cubicBezTo>
                  <a:pt x="270" y="1"/>
                  <a:pt x="247" y="26"/>
                  <a:pt x="253" y="54"/>
                </a:cubicBezTo>
                <a:cubicBezTo>
                  <a:pt x="304" y="395"/>
                  <a:pt x="320" y="739"/>
                  <a:pt x="299" y="1083"/>
                </a:cubicBezTo>
                <a:cubicBezTo>
                  <a:pt x="275" y="1461"/>
                  <a:pt x="129" y="1969"/>
                  <a:pt x="10" y="2329"/>
                </a:cubicBezTo>
                <a:cubicBezTo>
                  <a:pt x="0" y="2359"/>
                  <a:pt x="23" y="2389"/>
                  <a:pt x="53" y="2390"/>
                </a:cubicBezTo>
                <a:lnTo>
                  <a:pt x="1276" y="2390"/>
                </a:lnTo>
                <a:cubicBezTo>
                  <a:pt x="1288" y="2389"/>
                  <a:pt x="1301" y="2384"/>
                  <a:pt x="1309" y="2374"/>
                </a:cubicBezTo>
                <a:lnTo>
                  <a:pt x="1616" y="2046"/>
                </a:lnTo>
                <a:cubicBezTo>
                  <a:pt x="1625" y="2036"/>
                  <a:pt x="1630" y="2022"/>
                  <a:pt x="1628" y="2009"/>
                </a:cubicBezTo>
                <a:cubicBezTo>
                  <a:pt x="1626" y="1995"/>
                  <a:pt x="1619" y="1984"/>
                  <a:pt x="1608" y="1975"/>
                </a:cubicBezTo>
                <a:lnTo>
                  <a:pt x="1189" y="1707"/>
                </a:lnTo>
                <a:lnTo>
                  <a:pt x="1603" y="1693"/>
                </a:lnTo>
                <a:cubicBezTo>
                  <a:pt x="1634" y="1692"/>
                  <a:pt x="1655" y="1661"/>
                  <a:pt x="1645" y="1633"/>
                </a:cubicBezTo>
                <a:cubicBezTo>
                  <a:pt x="1643" y="1629"/>
                  <a:pt x="1488" y="1164"/>
                  <a:pt x="1373" y="894"/>
                </a:cubicBezTo>
                <a:cubicBezTo>
                  <a:pt x="1287" y="692"/>
                  <a:pt x="1079" y="361"/>
                  <a:pt x="962" y="181"/>
                </a:cubicBezTo>
                <a:cubicBezTo>
                  <a:pt x="956" y="171"/>
                  <a:pt x="948" y="165"/>
                  <a:pt x="936" y="162"/>
                </a:cubicBezTo>
                <a:cubicBezTo>
                  <a:pt x="723" y="99"/>
                  <a:pt x="505" y="44"/>
                  <a:pt x="307" y="2"/>
                </a:cubicBezTo>
                <a:cubicBezTo>
                  <a:pt x="304" y="1"/>
                  <a:pt x="300" y="1"/>
                  <a:pt x="297"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60"/>
          <p:cNvSpPr/>
          <p:nvPr/>
        </p:nvSpPr>
        <p:spPr>
          <a:xfrm>
            <a:off x="7808391" y="2759375"/>
            <a:ext cx="183883" cy="190658"/>
          </a:xfrm>
          <a:custGeom>
            <a:avLst/>
            <a:gdLst/>
            <a:ahLst/>
            <a:cxnLst/>
            <a:rect l="l" t="t" r="r" b="b"/>
            <a:pathLst>
              <a:path w="2090" h="2167" extrusionOk="0">
                <a:moveTo>
                  <a:pt x="310" y="1"/>
                </a:moveTo>
                <a:lnTo>
                  <a:pt x="59" y="233"/>
                </a:lnTo>
                <a:cubicBezTo>
                  <a:pt x="59" y="233"/>
                  <a:pt x="1" y="600"/>
                  <a:pt x="155" y="1200"/>
                </a:cubicBezTo>
                <a:cubicBezTo>
                  <a:pt x="310" y="1799"/>
                  <a:pt x="562" y="2167"/>
                  <a:pt x="562" y="2167"/>
                </a:cubicBezTo>
                <a:lnTo>
                  <a:pt x="1142" y="1799"/>
                </a:lnTo>
                <a:lnTo>
                  <a:pt x="1761" y="2109"/>
                </a:lnTo>
                <a:cubicBezTo>
                  <a:pt x="1761" y="2109"/>
                  <a:pt x="2089" y="1180"/>
                  <a:pt x="2051" y="794"/>
                </a:cubicBezTo>
                <a:cubicBezTo>
                  <a:pt x="2012" y="407"/>
                  <a:pt x="1683" y="1"/>
                  <a:pt x="168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60"/>
          <p:cNvSpPr/>
          <p:nvPr/>
        </p:nvSpPr>
        <p:spPr>
          <a:xfrm>
            <a:off x="7804344" y="2755327"/>
            <a:ext cx="191978" cy="198840"/>
          </a:xfrm>
          <a:custGeom>
            <a:avLst/>
            <a:gdLst/>
            <a:ahLst/>
            <a:cxnLst/>
            <a:rect l="l" t="t" r="r" b="b"/>
            <a:pathLst>
              <a:path w="2182" h="2260" extrusionOk="0">
                <a:moveTo>
                  <a:pt x="1706" y="93"/>
                </a:moveTo>
                <a:cubicBezTo>
                  <a:pt x="1768" y="172"/>
                  <a:pt x="2018" y="519"/>
                  <a:pt x="2051" y="845"/>
                </a:cubicBezTo>
                <a:cubicBezTo>
                  <a:pt x="2083" y="1167"/>
                  <a:pt x="1847" y="1896"/>
                  <a:pt x="1780" y="2091"/>
                </a:cubicBezTo>
                <a:lnTo>
                  <a:pt x="1208" y="1805"/>
                </a:lnTo>
                <a:cubicBezTo>
                  <a:pt x="1202" y="1802"/>
                  <a:pt x="1195" y="1801"/>
                  <a:pt x="1188" y="1801"/>
                </a:cubicBezTo>
                <a:cubicBezTo>
                  <a:pt x="1179" y="1801"/>
                  <a:pt x="1170" y="1803"/>
                  <a:pt x="1163" y="1808"/>
                </a:cubicBezTo>
                <a:lnTo>
                  <a:pt x="621" y="2150"/>
                </a:lnTo>
                <a:cubicBezTo>
                  <a:pt x="555" y="2044"/>
                  <a:pt x="368" y="1712"/>
                  <a:pt x="245" y="1236"/>
                </a:cubicBezTo>
                <a:cubicBezTo>
                  <a:pt x="112" y="720"/>
                  <a:pt x="139" y="376"/>
                  <a:pt x="147" y="301"/>
                </a:cubicBezTo>
                <a:lnTo>
                  <a:pt x="373" y="93"/>
                </a:lnTo>
                <a:close/>
                <a:moveTo>
                  <a:pt x="355" y="1"/>
                </a:moveTo>
                <a:cubicBezTo>
                  <a:pt x="344" y="1"/>
                  <a:pt x="332" y="6"/>
                  <a:pt x="324" y="14"/>
                </a:cubicBezTo>
                <a:lnTo>
                  <a:pt x="72" y="246"/>
                </a:lnTo>
                <a:cubicBezTo>
                  <a:pt x="65" y="252"/>
                  <a:pt x="60" y="261"/>
                  <a:pt x="58" y="272"/>
                </a:cubicBezTo>
                <a:cubicBezTo>
                  <a:pt x="56" y="288"/>
                  <a:pt x="1" y="657"/>
                  <a:pt x="156" y="1258"/>
                </a:cubicBezTo>
                <a:cubicBezTo>
                  <a:pt x="311" y="1859"/>
                  <a:pt x="558" y="2224"/>
                  <a:pt x="569" y="2239"/>
                </a:cubicBezTo>
                <a:cubicBezTo>
                  <a:pt x="578" y="2252"/>
                  <a:pt x="592" y="2260"/>
                  <a:pt x="608" y="2260"/>
                </a:cubicBezTo>
                <a:cubicBezTo>
                  <a:pt x="616" y="2259"/>
                  <a:pt x="625" y="2257"/>
                  <a:pt x="632" y="2252"/>
                </a:cubicBezTo>
                <a:lnTo>
                  <a:pt x="1191" y="1898"/>
                </a:lnTo>
                <a:lnTo>
                  <a:pt x="1786" y="2195"/>
                </a:lnTo>
                <a:cubicBezTo>
                  <a:pt x="1793" y="2199"/>
                  <a:pt x="1800" y="2201"/>
                  <a:pt x="1807" y="2201"/>
                </a:cubicBezTo>
                <a:cubicBezTo>
                  <a:pt x="1813" y="2201"/>
                  <a:pt x="1819" y="2200"/>
                  <a:pt x="1824" y="2197"/>
                </a:cubicBezTo>
                <a:cubicBezTo>
                  <a:pt x="1836" y="2192"/>
                  <a:pt x="1846" y="2182"/>
                  <a:pt x="1850" y="2170"/>
                </a:cubicBezTo>
                <a:cubicBezTo>
                  <a:pt x="1863" y="2132"/>
                  <a:pt x="2181" y="1227"/>
                  <a:pt x="2142" y="835"/>
                </a:cubicBezTo>
                <a:cubicBezTo>
                  <a:pt x="2102" y="440"/>
                  <a:pt x="1778" y="34"/>
                  <a:pt x="1765" y="18"/>
                </a:cubicBezTo>
                <a:cubicBezTo>
                  <a:pt x="1756" y="7"/>
                  <a:pt x="1742" y="1"/>
                  <a:pt x="1729"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60"/>
          <p:cNvSpPr/>
          <p:nvPr/>
        </p:nvSpPr>
        <p:spPr>
          <a:xfrm>
            <a:off x="7810063" y="2732188"/>
            <a:ext cx="183883" cy="185643"/>
          </a:xfrm>
          <a:custGeom>
            <a:avLst/>
            <a:gdLst/>
            <a:ahLst/>
            <a:cxnLst/>
            <a:rect l="l" t="t" r="r" b="b"/>
            <a:pathLst>
              <a:path w="2090" h="2110" extrusionOk="0">
                <a:moveTo>
                  <a:pt x="0" y="1"/>
                </a:moveTo>
                <a:cubicBezTo>
                  <a:pt x="0" y="1"/>
                  <a:pt x="59" y="1104"/>
                  <a:pt x="117" y="1219"/>
                </a:cubicBezTo>
                <a:cubicBezTo>
                  <a:pt x="175" y="1335"/>
                  <a:pt x="1123" y="2109"/>
                  <a:pt x="1123" y="2109"/>
                </a:cubicBezTo>
                <a:lnTo>
                  <a:pt x="1935" y="1180"/>
                </a:lnTo>
                <a:lnTo>
                  <a:pt x="2090" y="1"/>
                </a:lnTo>
                <a:close/>
              </a:path>
            </a:pathLst>
          </a:custGeom>
          <a:solidFill>
            <a:srgbClr val="B5B5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60"/>
          <p:cNvSpPr/>
          <p:nvPr/>
        </p:nvSpPr>
        <p:spPr>
          <a:xfrm>
            <a:off x="7805927" y="2728140"/>
            <a:ext cx="192242" cy="193649"/>
          </a:xfrm>
          <a:custGeom>
            <a:avLst/>
            <a:gdLst/>
            <a:ahLst/>
            <a:cxnLst/>
            <a:rect l="l" t="t" r="r" b="b"/>
            <a:pathLst>
              <a:path w="2185" h="2201" extrusionOk="0">
                <a:moveTo>
                  <a:pt x="2084" y="93"/>
                </a:moveTo>
                <a:lnTo>
                  <a:pt x="1938" y="1207"/>
                </a:lnTo>
                <a:lnTo>
                  <a:pt x="1164" y="2092"/>
                </a:lnTo>
                <a:cubicBezTo>
                  <a:pt x="799" y="1792"/>
                  <a:pt x="242" y="1320"/>
                  <a:pt x="205" y="1245"/>
                </a:cubicBezTo>
                <a:cubicBezTo>
                  <a:pt x="167" y="1169"/>
                  <a:pt x="119" y="518"/>
                  <a:pt x="95" y="93"/>
                </a:cubicBezTo>
                <a:close/>
                <a:moveTo>
                  <a:pt x="47" y="1"/>
                </a:moveTo>
                <a:cubicBezTo>
                  <a:pt x="22" y="1"/>
                  <a:pt x="0" y="23"/>
                  <a:pt x="2" y="49"/>
                </a:cubicBezTo>
                <a:cubicBezTo>
                  <a:pt x="11" y="235"/>
                  <a:pt x="64" y="1167"/>
                  <a:pt x="123" y="1286"/>
                </a:cubicBezTo>
                <a:cubicBezTo>
                  <a:pt x="182" y="1404"/>
                  <a:pt x="981" y="2060"/>
                  <a:pt x="1140" y="2190"/>
                </a:cubicBezTo>
                <a:cubicBezTo>
                  <a:pt x="1148" y="2197"/>
                  <a:pt x="1158" y="2200"/>
                  <a:pt x="1170" y="2200"/>
                </a:cubicBezTo>
                <a:cubicBezTo>
                  <a:pt x="1183" y="2200"/>
                  <a:pt x="1195" y="2194"/>
                  <a:pt x="1203" y="2184"/>
                </a:cubicBezTo>
                <a:lnTo>
                  <a:pt x="2016" y="1256"/>
                </a:lnTo>
                <a:cubicBezTo>
                  <a:pt x="2022" y="1249"/>
                  <a:pt x="2026" y="1241"/>
                  <a:pt x="2027" y="1231"/>
                </a:cubicBezTo>
                <a:lnTo>
                  <a:pt x="2182" y="52"/>
                </a:lnTo>
                <a:cubicBezTo>
                  <a:pt x="2185" y="25"/>
                  <a:pt x="2164" y="1"/>
                  <a:pt x="2137"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60"/>
          <p:cNvSpPr/>
          <p:nvPr/>
        </p:nvSpPr>
        <p:spPr>
          <a:xfrm>
            <a:off x="7721550" y="2145949"/>
            <a:ext cx="345595" cy="620980"/>
          </a:xfrm>
          <a:custGeom>
            <a:avLst/>
            <a:gdLst/>
            <a:ahLst/>
            <a:cxnLst/>
            <a:rect l="l" t="t" r="r" b="b"/>
            <a:pathLst>
              <a:path w="3928" h="7058" extrusionOk="0">
                <a:moveTo>
                  <a:pt x="1954" y="1"/>
                </a:moveTo>
                <a:cubicBezTo>
                  <a:pt x="1486" y="1"/>
                  <a:pt x="1021" y="106"/>
                  <a:pt x="717" y="320"/>
                </a:cubicBezTo>
                <a:cubicBezTo>
                  <a:pt x="0" y="823"/>
                  <a:pt x="348" y="2468"/>
                  <a:pt x="369" y="3686"/>
                </a:cubicBezTo>
                <a:cubicBezTo>
                  <a:pt x="388" y="4905"/>
                  <a:pt x="446" y="5698"/>
                  <a:pt x="581" y="6220"/>
                </a:cubicBezTo>
                <a:cubicBezTo>
                  <a:pt x="695" y="6659"/>
                  <a:pt x="1315" y="7057"/>
                  <a:pt x="1982" y="7057"/>
                </a:cubicBezTo>
                <a:cubicBezTo>
                  <a:pt x="2108" y="7057"/>
                  <a:pt x="2235" y="7043"/>
                  <a:pt x="2361" y="7013"/>
                </a:cubicBezTo>
                <a:cubicBezTo>
                  <a:pt x="3154" y="6819"/>
                  <a:pt x="3637" y="6181"/>
                  <a:pt x="3637" y="5736"/>
                </a:cubicBezTo>
                <a:cubicBezTo>
                  <a:pt x="3637" y="5290"/>
                  <a:pt x="3676" y="2370"/>
                  <a:pt x="3676" y="2370"/>
                </a:cubicBezTo>
                <a:cubicBezTo>
                  <a:pt x="3676" y="2370"/>
                  <a:pt x="3927" y="1229"/>
                  <a:pt x="3482" y="572"/>
                </a:cubicBezTo>
                <a:cubicBezTo>
                  <a:pt x="3227" y="193"/>
                  <a:pt x="2587" y="1"/>
                  <a:pt x="1954" y="1"/>
                </a:cubicBezTo>
                <a:close/>
              </a:path>
            </a:pathLst>
          </a:custGeom>
          <a:solidFill>
            <a:srgbClr val="B5B5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60"/>
          <p:cNvSpPr/>
          <p:nvPr/>
        </p:nvSpPr>
        <p:spPr>
          <a:xfrm>
            <a:off x="7732108" y="2141814"/>
            <a:ext cx="338029" cy="629075"/>
          </a:xfrm>
          <a:custGeom>
            <a:avLst/>
            <a:gdLst/>
            <a:ahLst/>
            <a:cxnLst/>
            <a:rect l="l" t="t" r="r" b="b"/>
            <a:pathLst>
              <a:path w="3842" h="7150" extrusionOk="0">
                <a:moveTo>
                  <a:pt x="1830" y="92"/>
                </a:moveTo>
                <a:cubicBezTo>
                  <a:pt x="2010" y="92"/>
                  <a:pt x="2190" y="108"/>
                  <a:pt x="2368" y="141"/>
                </a:cubicBezTo>
                <a:cubicBezTo>
                  <a:pt x="2821" y="225"/>
                  <a:pt x="3161" y="403"/>
                  <a:pt x="3324" y="644"/>
                </a:cubicBezTo>
                <a:cubicBezTo>
                  <a:pt x="3752" y="1277"/>
                  <a:pt x="3514" y="2396"/>
                  <a:pt x="3511" y="2407"/>
                </a:cubicBezTo>
                <a:cubicBezTo>
                  <a:pt x="3510" y="2410"/>
                  <a:pt x="3510" y="2413"/>
                  <a:pt x="3510" y="2416"/>
                </a:cubicBezTo>
                <a:cubicBezTo>
                  <a:pt x="3510" y="2446"/>
                  <a:pt x="3472" y="5343"/>
                  <a:pt x="3472" y="5783"/>
                </a:cubicBezTo>
                <a:cubicBezTo>
                  <a:pt x="3472" y="6232"/>
                  <a:pt x="2972" y="6833"/>
                  <a:pt x="2230" y="7014"/>
                </a:cubicBezTo>
                <a:cubicBezTo>
                  <a:pt x="2106" y="7045"/>
                  <a:pt x="1981" y="7059"/>
                  <a:pt x="1858" y="7059"/>
                </a:cubicBezTo>
                <a:cubicBezTo>
                  <a:pt x="1211" y="7059"/>
                  <a:pt x="614" y="6675"/>
                  <a:pt x="506" y="6255"/>
                </a:cubicBezTo>
                <a:cubicBezTo>
                  <a:pt x="378" y="5761"/>
                  <a:pt x="314" y="5007"/>
                  <a:pt x="294" y="3732"/>
                </a:cubicBezTo>
                <a:cubicBezTo>
                  <a:pt x="290" y="3447"/>
                  <a:pt x="266" y="3133"/>
                  <a:pt x="245" y="2829"/>
                </a:cubicBezTo>
                <a:cubicBezTo>
                  <a:pt x="171" y="1819"/>
                  <a:pt x="95" y="775"/>
                  <a:pt x="622" y="405"/>
                </a:cubicBezTo>
                <a:cubicBezTo>
                  <a:pt x="909" y="203"/>
                  <a:pt x="1357" y="93"/>
                  <a:pt x="1830" y="93"/>
                </a:cubicBezTo>
                <a:lnTo>
                  <a:pt x="1830" y="92"/>
                </a:lnTo>
                <a:close/>
                <a:moveTo>
                  <a:pt x="1834" y="0"/>
                </a:moveTo>
                <a:cubicBezTo>
                  <a:pt x="1341" y="0"/>
                  <a:pt x="872" y="117"/>
                  <a:pt x="570" y="329"/>
                </a:cubicBezTo>
                <a:cubicBezTo>
                  <a:pt x="0" y="729"/>
                  <a:pt x="78" y="1799"/>
                  <a:pt x="154" y="2834"/>
                </a:cubicBezTo>
                <a:cubicBezTo>
                  <a:pt x="175" y="3137"/>
                  <a:pt x="198" y="3450"/>
                  <a:pt x="203" y="3732"/>
                </a:cubicBezTo>
                <a:cubicBezTo>
                  <a:pt x="223" y="5016"/>
                  <a:pt x="287" y="5776"/>
                  <a:pt x="417" y="6278"/>
                </a:cubicBezTo>
                <a:cubicBezTo>
                  <a:pt x="534" y="6732"/>
                  <a:pt x="1174" y="7150"/>
                  <a:pt x="1863" y="7150"/>
                </a:cubicBezTo>
                <a:cubicBezTo>
                  <a:pt x="1994" y="7150"/>
                  <a:pt x="2124" y="7134"/>
                  <a:pt x="2251" y="7102"/>
                </a:cubicBezTo>
                <a:cubicBezTo>
                  <a:pt x="3036" y="6911"/>
                  <a:pt x="3563" y="6266"/>
                  <a:pt x="3563" y="5782"/>
                </a:cubicBezTo>
                <a:cubicBezTo>
                  <a:pt x="3563" y="5351"/>
                  <a:pt x="3600" y="2553"/>
                  <a:pt x="3602" y="2421"/>
                </a:cubicBezTo>
                <a:cubicBezTo>
                  <a:pt x="3621" y="2330"/>
                  <a:pt x="3841" y="1244"/>
                  <a:pt x="3400" y="592"/>
                </a:cubicBezTo>
                <a:cubicBezTo>
                  <a:pt x="3223" y="330"/>
                  <a:pt x="2863" y="138"/>
                  <a:pt x="2385" y="50"/>
                </a:cubicBezTo>
                <a:cubicBezTo>
                  <a:pt x="2203" y="16"/>
                  <a:pt x="2017" y="0"/>
                  <a:pt x="1834"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60"/>
          <p:cNvSpPr/>
          <p:nvPr/>
        </p:nvSpPr>
        <p:spPr>
          <a:xfrm>
            <a:off x="7684156" y="2371013"/>
            <a:ext cx="71530" cy="133206"/>
          </a:xfrm>
          <a:custGeom>
            <a:avLst/>
            <a:gdLst/>
            <a:ahLst/>
            <a:cxnLst/>
            <a:rect l="l" t="t" r="r" b="b"/>
            <a:pathLst>
              <a:path w="813" h="1514" extrusionOk="0">
                <a:moveTo>
                  <a:pt x="599" y="1"/>
                </a:moveTo>
                <a:cubicBezTo>
                  <a:pt x="546" y="1"/>
                  <a:pt x="472" y="22"/>
                  <a:pt x="368" y="82"/>
                </a:cubicBezTo>
                <a:cubicBezTo>
                  <a:pt x="1" y="295"/>
                  <a:pt x="445" y="1030"/>
                  <a:pt x="523" y="1205"/>
                </a:cubicBezTo>
                <a:cubicBezTo>
                  <a:pt x="600" y="1379"/>
                  <a:pt x="812" y="1514"/>
                  <a:pt x="812" y="1514"/>
                </a:cubicBezTo>
                <a:lnTo>
                  <a:pt x="735" y="141"/>
                </a:lnTo>
                <a:cubicBezTo>
                  <a:pt x="735" y="141"/>
                  <a:pt x="735" y="1"/>
                  <a:pt x="599" y="1"/>
                </a:cubicBezTo>
                <a:close/>
              </a:path>
            </a:pathLst>
          </a:custGeom>
          <a:solidFill>
            <a:srgbClr val="B5B5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60"/>
          <p:cNvSpPr/>
          <p:nvPr/>
        </p:nvSpPr>
        <p:spPr>
          <a:xfrm>
            <a:off x="7683100" y="2366965"/>
            <a:ext cx="76809" cy="141300"/>
          </a:xfrm>
          <a:custGeom>
            <a:avLst/>
            <a:gdLst/>
            <a:ahLst/>
            <a:cxnLst/>
            <a:rect l="l" t="t" r="r" b="b"/>
            <a:pathLst>
              <a:path w="873" h="1606" extrusionOk="0">
                <a:moveTo>
                  <a:pt x="616" y="92"/>
                </a:moveTo>
                <a:cubicBezTo>
                  <a:pt x="631" y="92"/>
                  <a:pt x="646" y="97"/>
                  <a:pt x="659" y="104"/>
                </a:cubicBezTo>
                <a:cubicBezTo>
                  <a:pt x="700" y="126"/>
                  <a:pt x="701" y="187"/>
                  <a:pt x="701" y="187"/>
                </a:cubicBezTo>
                <a:cubicBezTo>
                  <a:pt x="701" y="188"/>
                  <a:pt x="701" y="189"/>
                  <a:pt x="701" y="189"/>
                </a:cubicBezTo>
                <a:lnTo>
                  <a:pt x="773" y="1466"/>
                </a:lnTo>
                <a:cubicBezTo>
                  <a:pt x="709" y="1413"/>
                  <a:pt x="619" y="1328"/>
                  <a:pt x="577" y="1231"/>
                </a:cubicBezTo>
                <a:cubicBezTo>
                  <a:pt x="565" y="1208"/>
                  <a:pt x="549" y="1175"/>
                  <a:pt x="528" y="1134"/>
                </a:cubicBezTo>
                <a:cubicBezTo>
                  <a:pt x="407" y="894"/>
                  <a:pt x="121" y="331"/>
                  <a:pt x="403" y="168"/>
                </a:cubicBezTo>
                <a:cubicBezTo>
                  <a:pt x="505" y="109"/>
                  <a:pt x="569" y="93"/>
                  <a:pt x="611" y="93"/>
                </a:cubicBezTo>
                <a:cubicBezTo>
                  <a:pt x="613" y="93"/>
                  <a:pt x="615" y="92"/>
                  <a:pt x="616" y="92"/>
                </a:cubicBezTo>
                <a:close/>
                <a:moveTo>
                  <a:pt x="613" y="1"/>
                </a:moveTo>
                <a:cubicBezTo>
                  <a:pt x="544" y="1"/>
                  <a:pt x="458" y="30"/>
                  <a:pt x="358" y="89"/>
                </a:cubicBezTo>
                <a:cubicBezTo>
                  <a:pt x="1" y="295"/>
                  <a:pt x="302" y="890"/>
                  <a:pt x="447" y="1175"/>
                </a:cubicBezTo>
                <a:cubicBezTo>
                  <a:pt x="467" y="1214"/>
                  <a:pt x="483" y="1247"/>
                  <a:pt x="493" y="1269"/>
                </a:cubicBezTo>
                <a:cubicBezTo>
                  <a:pt x="575" y="1453"/>
                  <a:pt x="791" y="1593"/>
                  <a:pt x="800" y="1599"/>
                </a:cubicBezTo>
                <a:cubicBezTo>
                  <a:pt x="808" y="1603"/>
                  <a:pt x="816" y="1606"/>
                  <a:pt x="824" y="1606"/>
                </a:cubicBezTo>
                <a:lnTo>
                  <a:pt x="825" y="1606"/>
                </a:lnTo>
                <a:cubicBezTo>
                  <a:pt x="851" y="1606"/>
                  <a:pt x="872" y="1583"/>
                  <a:pt x="870" y="1557"/>
                </a:cubicBezTo>
                <a:lnTo>
                  <a:pt x="793" y="185"/>
                </a:lnTo>
                <a:cubicBezTo>
                  <a:pt x="793" y="170"/>
                  <a:pt x="787" y="71"/>
                  <a:pt x="707" y="24"/>
                </a:cubicBezTo>
                <a:cubicBezTo>
                  <a:pt x="680" y="8"/>
                  <a:pt x="649" y="1"/>
                  <a:pt x="613"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60"/>
          <p:cNvSpPr/>
          <p:nvPr/>
        </p:nvSpPr>
        <p:spPr>
          <a:xfrm>
            <a:off x="8044894" y="2356759"/>
            <a:ext cx="66427" cy="138924"/>
          </a:xfrm>
          <a:custGeom>
            <a:avLst/>
            <a:gdLst/>
            <a:ahLst/>
            <a:cxnLst/>
            <a:rect l="l" t="t" r="r" b="b"/>
            <a:pathLst>
              <a:path w="755" h="1579" extrusionOk="0">
                <a:moveTo>
                  <a:pt x="323" y="0"/>
                </a:moveTo>
                <a:cubicBezTo>
                  <a:pt x="134" y="0"/>
                  <a:pt x="1" y="206"/>
                  <a:pt x="1" y="206"/>
                </a:cubicBezTo>
                <a:lnTo>
                  <a:pt x="1" y="1579"/>
                </a:lnTo>
                <a:cubicBezTo>
                  <a:pt x="1" y="1579"/>
                  <a:pt x="116" y="1328"/>
                  <a:pt x="291" y="1115"/>
                </a:cubicBezTo>
                <a:cubicBezTo>
                  <a:pt x="465" y="902"/>
                  <a:pt x="755" y="225"/>
                  <a:pt x="485" y="51"/>
                </a:cubicBezTo>
                <a:cubicBezTo>
                  <a:pt x="428" y="15"/>
                  <a:pt x="374" y="0"/>
                  <a:pt x="323" y="0"/>
                </a:cubicBezTo>
                <a:close/>
              </a:path>
            </a:pathLst>
          </a:custGeom>
          <a:solidFill>
            <a:srgbClr val="B5B5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60"/>
          <p:cNvSpPr/>
          <p:nvPr/>
        </p:nvSpPr>
        <p:spPr>
          <a:xfrm>
            <a:off x="8040847" y="2352712"/>
            <a:ext cx="64139" cy="147019"/>
          </a:xfrm>
          <a:custGeom>
            <a:avLst/>
            <a:gdLst/>
            <a:ahLst/>
            <a:cxnLst/>
            <a:rect l="l" t="t" r="r" b="b"/>
            <a:pathLst>
              <a:path w="729" h="1671" extrusionOk="0">
                <a:moveTo>
                  <a:pt x="368" y="93"/>
                </a:moveTo>
                <a:cubicBezTo>
                  <a:pt x="411" y="93"/>
                  <a:pt x="457" y="105"/>
                  <a:pt x="505" y="136"/>
                </a:cubicBezTo>
                <a:cubicBezTo>
                  <a:pt x="550" y="165"/>
                  <a:pt x="579" y="215"/>
                  <a:pt x="590" y="284"/>
                </a:cubicBezTo>
                <a:cubicBezTo>
                  <a:pt x="631" y="541"/>
                  <a:pt x="426" y="980"/>
                  <a:pt x="301" y="1133"/>
                </a:cubicBezTo>
                <a:cubicBezTo>
                  <a:pt x="224" y="1229"/>
                  <a:pt x="154" y="1332"/>
                  <a:pt x="93" y="1440"/>
                </a:cubicBezTo>
                <a:lnTo>
                  <a:pt x="93" y="266"/>
                </a:lnTo>
                <a:cubicBezTo>
                  <a:pt x="121" y="226"/>
                  <a:pt x="227" y="93"/>
                  <a:pt x="368" y="93"/>
                </a:cubicBezTo>
                <a:close/>
                <a:moveTo>
                  <a:pt x="370" y="1"/>
                </a:moveTo>
                <a:cubicBezTo>
                  <a:pt x="205" y="1"/>
                  <a:pt x="69" y="133"/>
                  <a:pt x="9" y="227"/>
                </a:cubicBezTo>
                <a:cubicBezTo>
                  <a:pt x="4" y="234"/>
                  <a:pt x="1" y="243"/>
                  <a:pt x="1" y="252"/>
                </a:cubicBezTo>
                <a:lnTo>
                  <a:pt x="1" y="1625"/>
                </a:lnTo>
                <a:cubicBezTo>
                  <a:pt x="1" y="1646"/>
                  <a:pt x="16" y="1666"/>
                  <a:pt x="38" y="1670"/>
                </a:cubicBezTo>
                <a:cubicBezTo>
                  <a:pt x="41" y="1671"/>
                  <a:pt x="44" y="1671"/>
                  <a:pt x="47" y="1671"/>
                </a:cubicBezTo>
                <a:cubicBezTo>
                  <a:pt x="64" y="1671"/>
                  <a:pt x="80" y="1660"/>
                  <a:pt x="89" y="1645"/>
                </a:cubicBezTo>
                <a:cubicBezTo>
                  <a:pt x="90" y="1642"/>
                  <a:pt x="203" y="1396"/>
                  <a:pt x="372" y="1190"/>
                </a:cubicBezTo>
                <a:cubicBezTo>
                  <a:pt x="505" y="1028"/>
                  <a:pt x="728" y="569"/>
                  <a:pt x="680" y="269"/>
                </a:cubicBezTo>
                <a:cubicBezTo>
                  <a:pt x="665" y="174"/>
                  <a:pt x="623" y="102"/>
                  <a:pt x="555" y="58"/>
                </a:cubicBezTo>
                <a:cubicBezTo>
                  <a:pt x="491" y="17"/>
                  <a:pt x="429" y="1"/>
                  <a:pt x="370"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60"/>
          <p:cNvSpPr/>
          <p:nvPr/>
        </p:nvSpPr>
        <p:spPr>
          <a:xfrm>
            <a:off x="7765806" y="2494014"/>
            <a:ext cx="272306" cy="284975"/>
          </a:xfrm>
          <a:custGeom>
            <a:avLst/>
            <a:gdLst/>
            <a:ahLst/>
            <a:cxnLst/>
            <a:rect l="l" t="t" r="r" b="b"/>
            <a:pathLst>
              <a:path w="3095" h="3239" extrusionOk="0">
                <a:moveTo>
                  <a:pt x="1992" y="0"/>
                </a:moveTo>
                <a:cubicBezTo>
                  <a:pt x="1992" y="0"/>
                  <a:pt x="1728" y="66"/>
                  <a:pt x="1411" y="66"/>
                </a:cubicBezTo>
                <a:cubicBezTo>
                  <a:pt x="1274" y="66"/>
                  <a:pt x="1127" y="54"/>
                  <a:pt x="987" y="19"/>
                </a:cubicBezTo>
                <a:cubicBezTo>
                  <a:pt x="987" y="19"/>
                  <a:pt x="349" y="619"/>
                  <a:pt x="175" y="1024"/>
                </a:cubicBezTo>
                <a:cubicBezTo>
                  <a:pt x="1" y="1431"/>
                  <a:pt x="116" y="2418"/>
                  <a:pt x="253" y="2688"/>
                </a:cubicBezTo>
                <a:cubicBezTo>
                  <a:pt x="368" y="2921"/>
                  <a:pt x="1083" y="3239"/>
                  <a:pt x="1625" y="3239"/>
                </a:cubicBezTo>
                <a:cubicBezTo>
                  <a:pt x="1715" y="3239"/>
                  <a:pt x="1800" y="3230"/>
                  <a:pt x="1876" y="3211"/>
                </a:cubicBezTo>
                <a:cubicBezTo>
                  <a:pt x="2418" y="3075"/>
                  <a:pt x="2824" y="2824"/>
                  <a:pt x="2960" y="2514"/>
                </a:cubicBezTo>
                <a:cubicBezTo>
                  <a:pt x="3095" y="2205"/>
                  <a:pt x="3095" y="1296"/>
                  <a:pt x="2882" y="831"/>
                </a:cubicBezTo>
                <a:cubicBezTo>
                  <a:pt x="2669" y="368"/>
                  <a:pt x="1992" y="0"/>
                  <a:pt x="1992"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60"/>
          <p:cNvSpPr/>
          <p:nvPr/>
        </p:nvSpPr>
        <p:spPr>
          <a:xfrm>
            <a:off x="7761231" y="2489879"/>
            <a:ext cx="281544" cy="293070"/>
          </a:xfrm>
          <a:custGeom>
            <a:avLst/>
            <a:gdLst/>
            <a:ahLst/>
            <a:cxnLst/>
            <a:rect l="l" t="t" r="r" b="b"/>
            <a:pathLst>
              <a:path w="3200" h="3331" extrusionOk="0">
                <a:moveTo>
                  <a:pt x="2039" y="96"/>
                </a:moveTo>
                <a:cubicBezTo>
                  <a:pt x="2139" y="153"/>
                  <a:pt x="2707" y="491"/>
                  <a:pt x="2894" y="898"/>
                </a:cubicBezTo>
                <a:cubicBezTo>
                  <a:pt x="3104" y="1357"/>
                  <a:pt x="3095" y="2259"/>
                  <a:pt x="2971" y="2544"/>
                </a:cubicBezTo>
                <a:cubicBezTo>
                  <a:pt x="2843" y="2834"/>
                  <a:pt x="2459" y="3078"/>
                  <a:pt x="1918" y="3214"/>
                </a:cubicBezTo>
                <a:cubicBezTo>
                  <a:pt x="1846" y="3232"/>
                  <a:pt x="1765" y="3240"/>
                  <a:pt x="1680" y="3240"/>
                </a:cubicBezTo>
                <a:cubicBezTo>
                  <a:pt x="1156" y="3240"/>
                  <a:pt x="455" y="2935"/>
                  <a:pt x="345" y="2715"/>
                </a:cubicBezTo>
                <a:cubicBezTo>
                  <a:pt x="214" y="2454"/>
                  <a:pt x="100" y="1485"/>
                  <a:pt x="269" y="1090"/>
                </a:cubicBezTo>
                <a:cubicBezTo>
                  <a:pt x="421" y="735"/>
                  <a:pt x="949" y="216"/>
                  <a:pt x="1052" y="117"/>
                </a:cubicBezTo>
                <a:cubicBezTo>
                  <a:pt x="1189" y="148"/>
                  <a:pt x="1331" y="160"/>
                  <a:pt x="1463" y="160"/>
                </a:cubicBezTo>
                <a:cubicBezTo>
                  <a:pt x="1738" y="160"/>
                  <a:pt x="1972" y="111"/>
                  <a:pt x="2039" y="96"/>
                </a:cubicBezTo>
                <a:close/>
                <a:moveTo>
                  <a:pt x="2046" y="1"/>
                </a:moveTo>
                <a:cubicBezTo>
                  <a:pt x="2042" y="1"/>
                  <a:pt x="2038" y="1"/>
                  <a:pt x="2034" y="2"/>
                </a:cubicBezTo>
                <a:cubicBezTo>
                  <a:pt x="2030" y="3"/>
                  <a:pt x="1769" y="67"/>
                  <a:pt x="1459" y="67"/>
                </a:cubicBezTo>
                <a:cubicBezTo>
                  <a:pt x="1326" y="67"/>
                  <a:pt x="1185" y="55"/>
                  <a:pt x="1050" y="22"/>
                </a:cubicBezTo>
                <a:cubicBezTo>
                  <a:pt x="1046" y="21"/>
                  <a:pt x="1042" y="20"/>
                  <a:pt x="1038" y="20"/>
                </a:cubicBezTo>
                <a:cubicBezTo>
                  <a:pt x="1027" y="20"/>
                  <a:pt x="1016" y="24"/>
                  <a:pt x="1007" y="32"/>
                </a:cubicBezTo>
                <a:cubicBezTo>
                  <a:pt x="982" y="57"/>
                  <a:pt x="361" y="643"/>
                  <a:pt x="185" y="1053"/>
                </a:cubicBezTo>
                <a:cubicBezTo>
                  <a:pt x="1" y="1483"/>
                  <a:pt x="128" y="2483"/>
                  <a:pt x="264" y="2756"/>
                </a:cubicBezTo>
                <a:cubicBezTo>
                  <a:pt x="385" y="2999"/>
                  <a:pt x="1120" y="3331"/>
                  <a:pt x="1681" y="3331"/>
                </a:cubicBezTo>
                <a:cubicBezTo>
                  <a:pt x="1685" y="3331"/>
                  <a:pt x="1689" y="3331"/>
                  <a:pt x="1693" y="3331"/>
                </a:cubicBezTo>
                <a:cubicBezTo>
                  <a:pt x="1776" y="3331"/>
                  <a:pt x="1859" y="3321"/>
                  <a:pt x="1940" y="3301"/>
                </a:cubicBezTo>
                <a:cubicBezTo>
                  <a:pt x="2510" y="3159"/>
                  <a:pt x="2916" y="2896"/>
                  <a:pt x="3054" y="2580"/>
                </a:cubicBezTo>
                <a:cubicBezTo>
                  <a:pt x="3199" y="2247"/>
                  <a:pt x="3187" y="1319"/>
                  <a:pt x="2976" y="859"/>
                </a:cubicBezTo>
                <a:cubicBezTo>
                  <a:pt x="2759" y="386"/>
                  <a:pt x="2095" y="22"/>
                  <a:pt x="2066" y="6"/>
                </a:cubicBezTo>
                <a:cubicBezTo>
                  <a:pt x="2060" y="2"/>
                  <a:pt x="2053" y="1"/>
                  <a:pt x="2046"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60"/>
          <p:cNvSpPr/>
          <p:nvPr/>
        </p:nvSpPr>
        <p:spPr>
          <a:xfrm>
            <a:off x="7801616" y="2538182"/>
            <a:ext cx="199104" cy="136461"/>
          </a:xfrm>
          <a:custGeom>
            <a:avLst/>
            <a:gdLst/>
            <a:ahLst/>
            <a:cxnLst/>
            <a:rect l="l" t="t" r="r" b="b"/>
            <a:pathLst>
              <a:path w="2263" h="1551" extrusionOk="0">
                <a:moveTo>
                  <a:pt x="1045" y="1"/>
                </a:moveTo>
                <a:cubicBezTo>
                  <a:pt x="1045" y="1"/>
                  <a:pt x="619" y="213"/>
                  <a:pt x="309" y="387"/>
                </a:cubicBezTo>
                <a:cubicBezTo>
                  <a:pt x="0" y="561"/>
                  <a:pt x="39" y="1065"/>
                  <a:pt x="96" y="1239"/>
                </a:cubicBezTo>
                <a:cubicBezTo>
                  <a:pt x="142" y="1376"/>
                  <a:pt x="539" y="1550"/>
                  <a:pt x="742" y="1550"/>
                </a:cubicBezTo>
                <a:cubicBezTo>
                  <a:pt x="795" y="1550"/>
                  <a:pt x="835" y="1538"/>
                  <a:pt x="851" y="1510"/>
                </a:cubicBezTo>
                <a:cubicBezTo>
                  <a:pt x="929" y="1374"/>
                  <a:pt x="928" y="1180"/>
                  <a:pt x="928" y="1180"/>
                </a:cubicBezTo>
                <a:lnTo>
                  <a:pt x="1276" y="1161"/>
                </a:lnTo>
                <a:lnTo>
                  <a:pt x="1373" y="1510"/>
                </a:lnTo>
                <a:cubicBezTo>
                  <a:pt x="1373" y="1510"/>
                  <a:pt x="1457" y="1540"/>
                  <a:pt x="1567" y="1540"/>
                </a:cubicBezTo>
                <a:cubicBezTo>
                  <a:pt x="1705" y="1540"/>
                  <a:pt x="1885" y="1493"/>
                  <a:pt x="1992" y="1278"/>
                </a:cubicBezTo>
                <a:cubicBezTo>
                  <a:pt x="2185" y="890"/>
                  <a:pt x="2262" y="620"/>
                  <a:pt x="1953" y="426"/>
                </a:cubicBezTo>
                <a:cubicBezTo>
                  <a:pt x="1644" y="233"/>
                  <a:pt x="1045" y="1"/>
                  <a:pt x="1045" y="1"/>
                </a:cubicBezTo>
                <a:close/>
              </a:path>
            </a:pathLst>
          </a:custGeom>
          <a:solidFill>
            <a:srgbClr val="B5B5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60"/>
          <p:cNvSpPr/>
          <p:nvPr/>
        </p:nvSpPr>
        <p:spPr>
          <a:xfrm>
            <a:off x="7796513" y="2534135"/>
            <a:ext cx="210718" cy="144467"/>
          </a:xfrm>
          <a:custGeom>
            <a:avLst/>
            <a:gdLst/>
            <a:ahLst/>
            <a:cxnLst/>
            <a:rect l="l" t="t" r="r" b="b"/>
            <a:pathLst>
              <a:path w="2395" h="1642" extrusionOk="0">
                <a:moveTo>
                  <a:pt x="1105" y="97"/>
                </a:moveTo>
                <a:cubicBezTo>
                  <a:pt x="1208" y="138"/>
                  <a:pt x="1716" y="341"/>
                  <a:pt x="1987" y="511"/>
                </a:cubicBezTo>
                <a:cubicBezTo>
                  <a:pt x="2256" y="679"/>
                  <a:pt x="2206" y="910"/>
                  <a:pt x="2008" y="1303"/>
                </a:cubicBezTo>
                <a:cubicBezTo>
                  <a:pt x="1911" y="1497"/>
                  <a:pt x="1751" y="1541"/>
                  <a:pt x="1626" y="1541"/>
                </a:cubicBezTo>
                <a:cubicBezTo>
                  <a:pt x="1556" y="1541"/>
                  <a:pt x="1498" y="1528"/>
                  <a:pt x="1468" y="1519"/>
                </a:cubicBezTo>
                <a:lnTo>
                  <a:pt x="1379" y="1195"/>
                </a:lnTo>
                <a:cubicBezTo>
                  <a:pt x="1373" y="1175"/>
                  <a:pt x="1355" y="1162"/>
                  <a:pt x="1334" y="1162"/>
                </a:cubicBezTo>
                <a:cubicBezTo>
                  <a:pt x="1333" y="1162"/>
                  <a:pt x="1333" y="1162"/>
                  <a:pt x="1332" y="1162"/>
                </a:cubicBezTo>
                <a:lnTo>
                  <a:pt x="984" y="1181"/>
                </a:lnTo>
                <a:cubicBezTo>
                  <a:pt x="959" y="1182"/>
                  <a:pt x="941" y="1203"/>
                  <a:pt x="941" y="1226"/>
                </a:cubicBezTo>
                <a:cubicBezTo>
                  <a:pt x="941" y="1228"/>
                  <a:pt x="940" y="1410"/>
                  <a:pt x="869" y="1533"/>
                </a:cubicBezTo>
                <a:cubicBezTo>
                  <a:pt x="865" y="1540"/>
                  <a:pt x="846" y="1551"/>
                  <a:pt x="799" y="1551"/>
                </a:cubicBezTo>
                <a:cubicBezTo>
                  <a:pt x="788" y="1551"/>
                  <a:pt x="775" y="1550"/>
                  <a:pt x="761" y="1549"/>
                </a:cubicBezTo>
                <a:cubicBezTo>
                  <a:pt x="551" y="1528"/>
                  <a:pt x="231" y="1370"/>
                  <a:pt x="198" y="1270"/>
                </a:cubicBezTo>
                <a:cubicBezTo>
                  <a:pt x="148" y="1122"/>
                  <a:pt x="100" y="637"/>
                  <a:pt x="390" y="473"/>
                </a:cubicBezTo>
                <a:cubicBezTo>
                  <a:pt x="659" y="322"/>
                  <a:pt x="1020" y="140"/>
                  <a:pt x="1105" y="97"/>
                </a:cubicBezTo>
                <a:close/>
                <a:moveTo>
                  <a:pt x="1101" y="1"/>
                </a:moveTo>
                <a:cubicBezTo>
                  <a:pt x="1095" y="1"/>
                  <a:pt x="1088" y="2"/>
                  <a:pt x="1082" y="6"/>
                </a:cubicBezTo>
                <a:cubicBezTo>
                  <a:pt x="1077" y="8"/>
                  <a:pt x="651" y="222"/>
                  <a:pt x="345" y="393"/>
                </a:cubicBezTo>
                <a:cubicBezTo>
                  <a:pt x="1" y="587"/>
                  <a:pt x="53" y="1125"/>
                  <a:pt x="111" y="1299"/>
                </a:cubicBezTo>
                <a:cubicBezTo>
                  <a:pt x="163" y="1458"/>
                  <a:pt x="536" y="1618"/>
                  <a:pt x="752" y="1640"/>
                </a:cubicBezTo>
                <a:cubicBezTo>
                  <a:pt x="768" y="1641"/>
                  <a:pt x="785" y="1642"/>
                  <a:pt x="799" y="1642"/>
                </a:cubicBezTo>
                <a:cubicBezTo>
                  <a:pt x="875" y="1642"/>
                  <a:pt x="925" y="1620"/>
                  <a:pt x="948" y="1578"/>
                </a:cubicBezTo>
                <a:cubicBezTo>
                  <a:pt x="1009" y="1473"/>
                  <a:pt x="1026" y="1338"/>
                  <a:pt x="1030" y="1270"/>
                </a:cubicBezTo>
                <a:lnTo>
                  <a:pt x="1300" y="1255"/>
                </a:lnTo>
                <a:lnTo>
                  <a:pt x="1387" y="1568"/>
                </a:lnTo>
                <a:cubicBezTo>
                  <a:pt x="1391" y="1582"/>
                  <a:pt x="1401" y="1594"/>
                  <a:pt x="1416" y="1599"/>
                </a:cubicBezTo>
                <a:cubicBezTo>
                  <a:pt x="1418" y="1599"/>
                  <a:pt x="1507" y="1631"/>
                  <a:pt x="1625" y="1631"/>
                </a:cubicBezTo>
                <a:cubicBezTo>
                  <a:pt x="1776" y="1631"/>
                  <a:pt x="1973" y="1579"/>
                  <a:pt x="2091" y="1344"/>
                </a:cubicBezTo>
                <a:cubicBezTo>
                  <a:pt x="2267" y="992"/>
                  <a:pt x="2395" y="658"/>
                  <a:pt x="2036" y="433"/>
                </a:cubicBezTo>
                <a:cubicBezTo>
                  <a:pt x="1726" y="240"/>
                  <a:pt x="1144" y="14"/>
                  <a:pt x="1119" y="5"/>
                </a:cubicBezTo>
                <a:cubicBezTo>
                  <a:pt x="1113" y="2"/>
                  <a:pt x="1107" y="1"/>
                  <a:pt x="1101"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60"/>
          <p:cNvSpPr/>
          <p:nvPr/>
        </p:nvSpPr>
        <p:spPr>
          <a:xfrm>
            <a:off x="7841385" y="2583846"/>
            <a:ext cx="127751" cy="18564"/>
          </a:xfrm>
          <a:custGeom>
            <a:avLst/>
            <a:gdLst/>
            <a:ahLst/>
            <a:cxnLst/>
            <a:rect l="l" t="t" r="r" b="b"/>
            <a:pathLst>
              <a:path w="1452" h="211" extrusionOk="0">
                <a:moveTo>
                  <a:pt x="65" y="1"/>
                </a:moveTo>
                <a:cubicBezTo>
                  <a:pt x="47" y="1"/>
                  <a:pt x="33" y="6"/>
                  <a:pt x="21" y="17"/>
                </a:cubicBezTo>
                <a:cubicBezTo>
                  <a:pt x="6" y="31"/>
                  <a:pt x="0" y="53"/>
                  <a:pt x="5" y="72"/>
                </a:cubicBezTo>
                <a:cubicBezTo>
                  <a:pt x="10" y="93"/>
                  <a:pt x="29" y="108"/>
                  <a:pt x="50" y="108"/>
                </a:cubicBezTo>
                <a:cubicBezTo>
                  <a:pt x="53" y="108"/>
                  <a:pt x="56" y="107"/>
                  <a:pt x="60" y="107"/>
                </a:cubicBezTo>
                <a:cubicBezTo>
                  <a:pt x="69" y="105"/>
                  <a:pt x="77" y="101"/>
                  <a:pt x="83" y="95"/>
                </a:cubicBezTo>
                <a:cubicBezTo>
                  <a:pt x="103" y="98"/>
                  <a:pt x="135" y="107"/>
                  <a:pt x="164" y="115"/>
                </a:cubicBezTo>
                <a:cubicBezTo>
                  <a:pt x="294" y="151"/>
                  <a:pt x="507" y="210"/>
                  <a:pt x="778" y="210"/>
                </a:cubicBezTo>
                <a:cubicBezTo>
                  <a:pt x="990" y="210"/>
                  <a:pt x="1199" y="174"/>
                  <a:pt x="1399" y="106"/>
                </a:cubicBezTo>
                <a:cubicBezTo>
                  <a:pt x="1451" y="87"/>
                  <a:pt x="1433" y="16"/>
                  <a:pt x="1387" y="16"/>
                </a:cubicBezTo>
                <a:cubicBezTo>
                  <a:pt x="1382" y="16"/>
                  <a:pt x="1376" y="17"/>
                  <a:pt x="1370" y="19"/>
                </a:cubicBezTo>
                <a:cubicBezTo>
                  <a:pt x="1153" y="93"/>
                  <a:pt x="953" y="119"/>
                  <a:pt x="779" y="119"/>
                </a:cubicBezTo>
                <a:cubicBezTo>
                  <a:pt x="517" y="119"/>
                  <a:pt x="313" y="61"/>
                  <a:pt x="189" y="27"/>
                </a:cubicBezTo>
                <a:cubicBezTo>
                  <a:pt x="131" y="11"/>
                  <a:pt x="93" y="1"/>
                  <a:pt x="65"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60"/>
          <p:cNvSpPr/>
          <p:nvPr/>
        </p:nvSpPr>
        <p:spPr>
          <a:xfrm>
            <a:off x="7827044" y="2447999"/>
            <a:ext cx="134613" cy="65371"/>
          </a:xfrm>
          <a:custGeom>
            <a:avLst/>
            <a:gdLst/>
            <a:ahLst/>
            <a:cxnLst/>
            <a:rect l="l" t="t" r="r" b="b"/>
            <a:pathLst>
              <a:path w="1530" h="743" extrusionOk="0">
                <a:moveTo>
                  <a:pt x="330" y="0"/>
                </a:moveTo>
                <a:cubicBezTo>
                  <a:pt x="330" y="0"/>
                  <a:pt x="1" y="155"/>
                  <a:pt x="156" y="445"/>
                </a:cubicBezTo>
                <a:cubicBezTo>
                  <a:pt x="262" y="643"/>
                  <a:pt x="592" y="742"/>
                  <a:pt x="866" y="742"/>
                </a:cubicBezTo>
                <a:cubicBezTo>
                  <a:pt x="993" y="742"/>
                  <a:pt x="1108" y="721"/>
                  <a:pt x="1181" y="678"/>
                </a:cubicBezTo>
                <a:cubicBezTo>
                  <a:pt x="1414" y="542"/>
                  <a:pt x="1529" y="194"/>
                  <a:pt x="1355" y="20"/>
                </a:cubicBezTo>
                <a:lnTo>
                  <a:pt x="330" y="0"/>
                </a:lnTo>
                <a:close/>
              </a:path>
            </a:pathLst>
          </a:custGeom>
          <a:solidFill>
            <a:srgbClr val="B5B5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60"/>
          <p:cNvSpPr/>
          <p:nvPr/>
        </p:nvSpPr>
        <p:spPr>
          <a:xfrm>
            <a:off x="7831883" y="2443951"/>
            <a:ext cx="126871" cy="73465"/>
          </a:xfrm>
          <a:custGeom>
            <a:avLst/>
            <a:gdLst/>
            <a:ahLst/>
            <a:cxnLst/>
            <a:rect l="l" t="t" r="r" b="b"/>
            <a:pathLst>
              <a:path w="1442" h="835" extrusionOk="0">
                <a:moveTo>
                  <a:pt x="276" y="1"/>
                </a:moveTo>
                <a:cubicBezTo>
                  <a:pt x="269" y="1"/>
                  <a:pt x="263" y="2"/>
                  <a:pt x="256" y="5"/>
                </a:cubicBezTo>
                <a:cubicBezTo>
                  <a:pt x="248" y="9"/>
                  <a:pt x="81" y="88"/>
                  <a:pt x="28" y="246"/>
                </a:cubicBezTo>
                <a:cubicBezTo>
                  <a:pt x="1" y="331"/>
                  <a:pt x="11" y="421"/>
                  <a:pt x="60" y="513"/>
                </a:cubicBezTo>
                <a:cubicBezTo>
                  <a:pt x="125" y="633"/>
                  <a:pt x="268" y="730"/>
                  <a:pt x="465" y="786"/>
                </a:cubicBezTo>
                <a:cubicBezTo>
                  <a:pt x="577" y="818"/>
                  <a:pt x="693" y="833"/>
                  <a:pt x="808" y="834"/>
                </a:cubicBezTo>
                <a:cubicBezTo>
                  <a:pt x="945" y="833"/>
                  <a:pt x="1069" y="810"/>
                  <a:pt x="1149" y="763"/>
                </a:cubicBezTo>
                <a:cubicBezTo>
                  <a:pt x="1299" y="672"/>
                  <a:pt x="1401" y="518"/>
                  <a:pt x="1425" y="343"/>
                </a:cubicBezTo>
                <a:cubicBezTo>
                  <a:pt x="1442" y="220"/>
                  <a:pt x="1409" y="110"/>
                  <a:pt x="1332" y="33"/>
                </a:cubicBezTo>
                <a:cubicBezTo>
                  <a:pt x="1322" y="24"/>
                  <a:pt x="1311" y="20"/>
                  <a:pt x="1301" y="20"/>
                </a:cubicBezTo>
                <a:cubicBezTo>
                  <a:pt x="1266" y="20"/>
                  <a:pt x="1236" y="65"/>
                  <a:pt x="1268" y="99"/>
                </a:cubicBezTo>
                <a:cubicBezTo>
                  <a:pt x="1323" y="154"/>
                  <a:pt x="1347" y="237"/>
                  <a:pt x="1335" y="332"/>
                </a:cubicBezTo>
                <a:cubicBezTo>
                  <a:pt x="1317" y="472"/>
                  <a:pt x="1224" y="613"/>
                  <a:pt x="1103" y="684"/>
                </a:cubicBezTo>
                <a:cubicBezTo>
                  <a:pt x="1036" y="723"/>
                  <a:pt x="930" y="743"/>
                  <a:pt x="810" y="743"/>
                </a:cubicBezTo>
                <a:cubicBezTo>
                  <a:pt x="707" y="743"/>
                  <a:pt x="595" y="728"/>
                  <a:pt x="490" y="698"/>
                </a:cubicBezTo>
                <a:cubicBezTo>
                  <a:pt x="317" y="649"/>
                  <a:pt x="193" y="568"/>
                  <a:pt x="141" y="470"/>
                </a:cubicBezTo>
                <a:cubicBezTo>
                  <a:pt x="104" y="401"/>
                  <a:pt x="96" y="336"/>
                  <a:pt x="115" y="276"/>
                </a:cubicBezTo>
                <a:cubicBezTo>
                  <a:pt x="155" y="156"/>
                  <a:pt x="293" y="88"/>
                  <a:pt x="295" y="88"/>
                </a:cubicBezTo>
                <a:cubicBezTo>
                  <a:pt x="341" y="64"/>
                  <a:pt x="318" y="1"/>
                  <a:pt x="276"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60"/>
          <p:cNvSpPr/>
          <p:nvPr/>
        </p:nvSpPr>
        <p:spPr>
          <a:xfrm>
            <a:off x="7815166" y="2364590"/>
            <a:ext cx="22260" cy="49446"/>
          </a:xfrm>
          <a:custGeom>
            <a:avLst/>
            <a:gdLst/>
            <a:ahLst/>
            <a:cxnLst/>
            <a:rect l="l" t="t" r="r" b="b"/>
            <a:pathLst>
              <a:path w="253" h="562" extrusionOk="0">
                <a:moveTo>
                  <a:pt x="126" y="1"/>
                </a:moveTo>
                <a:cubicBezTo>
                  <a:pt x="57" y="1"/>
                  <a:pt x="1" y="126"/>
                  <a:pt x="1" y="281"/>
                </a:cubicBezTo>
                <a:cubicBezTo>
                  <a:pt x="1" y="436"/>
                  <a:pt x="57" y="562"/>
                  <a:pt x="126" y="562"/>
                </a:cubicBezTo>
                <a:cubicBezTo>
                  <a:pt x="196" y="562"/>
                  <a:pt x="252" y="436"/>
                  <a:pt x="252" y="281"/>
                </a:cubicBezTo>
                <a:cubicBezTo>
                  <a:pt x="252" y="126"/>
                  <a:pt x="196" y="1"/>
                  <a:pt x="126"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60"/>
          <p:cNvSpPr/>
          <p:nvPr/>
        </p:nvSpPr>
        <p:spPr>
          <a:xfrm>
            <a:off x="7955590" y="2362918"/>
            <a:ext cx="22172" cy="49446"/>
          </a:xfrm>
          <a:custGeom>
            <a:avLst/>
            <a:gdLst/>
            <a:ahLst/>
            <a:cxnLst/>
            <a:rect l="l" t="t" r="r" b="b"/>
            <a:pathLst>
              <a:path w="252" h="562" extrusionOk="0">
                <a:moveTo>
                  <a:pt x="127" y="0"/>
                </a:moveTo>
                <a:cubicBezTo>
                  <a:pt x="57" y="0"/>
                  <a:pt x="1" y="126"/>
                  <a:pt x="1" y="281"/>
                </a:cubicBezTo>
                <a:cubicBezTo>
                  <a:pt x="1" y="435"/>
                  <a:pt x="57" y="561"/>
                  <a:pt x="127" y="561"/>
                </a:cubicBezTo>
                <a:cubicBezTo>
                  <a:pt x="195" y="561"/>
                  <a:pt x="251" y="435"/>
                  <a:pt x="251" y="281"/>
                </a:cubicBezTo>
                <a:cubicBezTo>
                  <a:pt x="251" y="126"/>
                  <a:pt x="195" y="0"/>
                  <a:pt x="127"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60"/>
          <p:cNvSpPr/>
          <p:nvPr/>
        </p:nvSpPr>
        <p:spPr>
          <a:xfrm>
            <a:off x="7788770" y="2311271"/>
            <a:ext cx="86399" cy="34137"/>
          </a:xfrm>
          <a:custGeom>
            <a:avLst/>
            <a:gdLst/>
            <a:ahLst/>
            <a:cxnLst/>
            <a:rect l="l" t="t" r="r" b="b"/>
            <a:pathLst>
              <a:path w="982" h="388" extrusionOk="0">
                <a:moveTo>
                  <a:pt x="535" y="1"/>
                </a:moveTo>
                <a:cubicBezTo>
                  <a:pt x="121" y="1"/>
                  <a:pt x="25" y="253"/>
                  <a:pt x="21" y="267"/>
                </a:cubicBezTo>
                <a:cubicBezTo>
                  <a:pt x="1" y="326"/>
                  <a:pt x="45" y="388"/>
                  <a:pt x="107" y="388"/>
                </a:cubicBezTo>
                <a:cubicBezTo>
                  <a:pt x="144" y="387"/>
                  <a:pt x="178" y="364"/>
                  <a:pt x="192" y="330"/>
                </a:cubicBezTo>
                <a:cubicBezTo>
                  <a:pt x="196" y="322"/>
                  <a:pt x="257" y="183"/>
                  <a:pt x="533" y="183"/>
                </a:cubicBezTo>
                <a:cubicBezTo>
                  <a:pt x="619" y="183"/>
                  <a:pt x="725" y="196"/>
                  <a:pt x="857" y="231"/>
                </a:cubicBezTo>
                <a:cubicBezTo>
                  <a:pt x="865" y="233"/>
                  <a:pt x="873" y="234"/>
                  <a:pt x="880" y="234"/>
                </a:cubicBezTo>
                <a:cubicBezTo>
                  <a:pt x="921" y="234"/>
                  <a:pt x="958" y="207"/>
                  <a:pt x="970" y="166"/>
                </a:cubicBezTo>
                <a:cubicBezTo>
                  <a:pt x="982" y="117"/>
                  <a:pt x="953" y="67"/>
                  <a:pt x="904" y="54"/>
                </a:cubicBezTo>
                <a:cubicBezTo>
                  <a:pt x="759" y="16"/>
                  <a:pt x="637" y="1"/>
                  <a:pt x="535"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60"/>
          <p:cNvSpPr/>
          <p:nvPr/>
        </p:nvSpPr>
        <p:spPr>
          <a:xfrm>
            <a:off x="7915204" y="2304321"/>
            <a:ext cx="96429" cy="32642"/>
          </a:xfrm>
          <a:custGeom>
            <a:avLst/>
            <a:gdLst/>
            <a:ahLst/>
            <a:cxnLst/>
            <a:rect l="l" t="t" r="r" b="b"/>
            <a:pathLst>
              <a:path w="1096" h="371" extrusionOk="0">
                <a:moveTo>
                  <a:pt x="529" y="0"/>
                </a:moveTo>
                <a:cubicBezTo>
                  <a:pt x="332" y="0"/>
                  <a:pt x="153" y="76"/>
                  <a:pt x="51" y="146"/>
                </a:cubicBezTo>
                <a:cubicBezTo>
                  <a:pt x="11" y="174"/>
                  <a:pt x="0" y="231"/>
                  <a:pt x="28" y="272"/>
                </a:cubicBezTo>
                <a:cubicBezTo>
                  <a:pt x="45" y="298"/>
                  <a:pt x="74" y="312"/>
                  <a:pt x="104" y="312"/>
                </a:cubicBezTo>
                <a:cubicBezTo>
                  <a:pt x="121" y="312"/>
                  <a:pt x="138" y="307"/>
                  <a:pt x="154" y="297"/>
                </a:cubicBezTo>
                <a:cubicBezTo>
                  <a:pt x="165" y="290"/>
                  <a:pt x="328" y="182"/>
                  <a:pt x="530" y="182"/>
                </a:cubicBezTo>
                <a:cubicBezTo>
                  <a:pt x="651" y="182"/>
                  <a:pt x="785" y="221"/>
                  <a:pt x="908" y="344"/>
                </a:cubicBezTo>
                <a:cubicBezTo>
                  <a:pt x="925" y="362"/>
                  <a:pt x="948" y="371"/>
                  <a:pt x="972" y="371"/>
                </a:cubicBezTo>
                <a:cubicBezTo>
                  <a:pt x="1054" y="371"/>
                  <a:pt x="1095" y="273"/>
                  <a:pt x="1038" y="215"/>
                </a:cubicBezTo>
                <a:cubicBezTo>
                  <a:pt x="878" y="55"/>
                  <a:pt x="696" y="0"/>
                  <a:pt x="529"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60"/>
          <p:cNvSpPr/>
          <p:nvPr/>
        </p:nvSpPr>
        <p:spPr>
          <a:xfrm>
            <a:off x="7491733" y="3211349"/>
            <a:ext cx="917569" cy="804952"/>
          </a:xfrm>
          <a:custGeom>
            <a:avLst/>
            <a:gdLst/>
            <a:ahLst/>
            <a:cxnLst/>
            <a:rect l="l" t="t" r="r" b="b"/>
            <a:pathLst>
              <a:path w="10429" h="9149" extrusionOk="0">
                <a:moveTo>
                  <a:pt x="0" y="0"/>
                </a:moveTo>
                <a:lnTo>
                  <a:pt x="0" y="9148"/>
                </a:lnTo>
                <a:lnTo>
                  <a:pt x="10429" y="9148"/>
                </a:lnTo>
                <a:lnTo>
                  <a:pt x="1042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60"/>
          <p:cNvSpPr/>
          <p:nvPr/>
        </p:nvSpPr>
        <p:spPr>
          <a:xfrm>
            <a:off x="7458563" y="3087468"/>
            <a:ext cx="901381" cy="872522"/>
          </a:xfrm>
          <a:custGeom>
            <a:avLst/>
            <a:gdLst/>
            <a:ahLst/>
            <a:cxnLst/>
            <a:rect l="l" t="t" r="r" b="b"/>
            <a:pathLst>
              <a:path w="10245" h="9917" extrusionOk="0">
                <a:moveTo>
                  <a:pt x="1" y="0"/>
                </a:moveTo>
                <a:lnTo>
                  <a:pt x="1" y="9917"/>
                </a:lnTo>
                <a:lnTo>
                  <a:pt x="10245" y="9917"/>
                </a:lnTo>
                <a:lnTo>
                  <a:pt x="1024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60"/>
          <p:cNvSpPr/>
          <p:nvPr/>
        </p:nvSpPr>
        <p:spPr>
          <a:xfrm>
            <a:off x="7454604" y="3083420"/>
            <a:ext cx="909387" cy="880529"/>
          </a:xfrm>
          <a:custGeom>
            <a:avLst/>
            <a:gdLst/>
            <a:ahLst/>
            <a:cxnLst/>
            <a:rect l="l" t="t" r="r" b="b"/>
            <a:pathLst>
              <a:path w="10336" h="10008" extrusionOk="0">
                <a:moveTo>
                  <a:pt x="10245" y="91"/>
                </a:moveTo>
                <a:lnTo>
                  <a:pt x="10245" y="9917"/>
                </a:lnTo>
                <a:lnTo>
                  <a:pt x="92" y="9917"/>
                </a:lnTo>
                <a:lnTo>
                  <a:pt x="92" y="91"/>
                </a:lnTo>
                <a:close/>
                <a:moveTo>
                  <a:pt x="47" y="0"/>
                </a:moveTo>
                <a:cubicBezTo>
                  <a:pt x="21" y="0"/>
                  <a:pt x="1" y="21"/>
                  <a:pt x="1" y="46"/>
                </a:cubicBezTo>
                <a:lnTo>
                  <a:pt x="1" y="9963"/>
                </a:lnTo>
                <a:cubicBezTo>
                  <a:pt x="1" y="9987"/>
                  <a:pt x="21" y="10008"/>
                  <a:pt x="47" y="10008"/>
                </a:cubicBezTo>
                <a:lnTo>
                  <a:pt x="10290" y="10008"/>
                </a:lnTo>
                <a:cubicBezTo>
                  <a:pt x="10315" y="10008"/>
                  <a:pt x="10336" y="9987"/>
                  <a:pt x="10336" y="9963"/>
                </a:cubicBezTo>
                <a:lnTo>
                  <a:pt x="10336" y="46"/>
                </a:lnTo>
                <a:cubicBezTo>
                  <a:pt x="10336" y="21"/>
                  <a:pt x="10315" y="0"/>
                  <a:pt x="10290"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60"/>
          <p:cNvSpPr/>
          <p:nvPr/>
        </p:nvSpPr>
        <p:spPr>
          <a:xfrm>
            <a:off x="7515489" y="3120550"/>
            <a:ext cx="90270" cy="42847"/>
          </a:xfrm>
          <a:custGeom>
            <a:avLst/>
            <a:gdLst/>
            <a:ahLst/>
            <a:cxnLst/>
            <a:rect l="l" t="t" r="r" b="b"/>
            <a:pathLst>
              <a:path w="1026" h="487" extrusionOk="0">
                <a:moveTo>
                  <a:pt x="244" y="1"/>
                </a:moveTo>
                <a:cubicBezTo>
                  <a:pt x="110" y="1"/>
                  <a:pt x="0" y="109"/>
                  <a:pt x="0" y="243"/>
                </a:cubicBezTo>
                <a:cubicBezTo>
                  <a:pt x="0" y="377"/>
                  <a:pt x="110" y="487"/>
                  <a:pt x="244" y="487"/>
                </a:cubicBezTo>
                <a:lnTo>
                  <a:pt x="783" y="487"/>
                </a:lnTo>
                <a:cubicBezTo>
                  <a:pt x="917" y="487"/>
                  <a:pt x="1026" y="377"/>
                  <a:pt x="1026" y="243"/>
                </a:cubicBezTo>
                <a:cubicBezTo>
                  <a:pt x="1026" y="109"/>
                  <a:pt x="917" y="1"/>
                  <a:pt x="78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60"/>
          <p:cNvSpPr/>
          <p:nvPr/>
        </p:nvSpPr>
        <p:spPr>
          <a:xfrm>
            <a:off x="7682485" y="3501609"/>
            <a:ext cx="55165" cy="89214"/>
          </a:xfrm>
          <a:custGeom>
            <a:avLst/>
            <a:gdLst/>
            <a:ahLst/>
            <a:cxnLst/>
            <a:rect l="l" t="t" r="r" b="b"/>
            <a:pathLst>
              <a:path w="627" h="1014" extrusionOk="0">
                <a:moveTo>
                  <a:pt x="394" y="0"/>
                </a:moveTo>
                <a:cubicBezTo>
                  <a:pt x="296" y="0"/>
                  <a:pt x="190" y="21"/>
                  <a:pt x="125" y="95"/>
                </a:cubicBezTo>
                <a:cubicBezTo>
                  <a:pt x="125" y="95"/>
                  <a:pt x="0" y="430"/>
                  <a:pt x="147" y="679"/>
                </a:cubicBezTo>
                <a:cubicBezTo>
                  <a:pt x="293" y="930"/>
                  <a:pt x="585" y="1014"/>
                  <a:pt x="585" y="1014"/>
                </a:cubicBezTo>
                <a:lnTo>
                  <a:pt x="627" y="33"/>
                </a:lnTo>
                <a:cubicBezTo>
                  <a:pt x="627" y="33"/>
                  <a:pt x="517" y="0"/>
                  <a:pt x="3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60"/>
          <p:cNvSpPr/>
          <p:nvPr/>
        </p:nvSpPr>
        <p:spPr>
          <a:xfrm>
            <a:off x="7678173" y="3497562"/>
            <a:ext cx="63611" cy="97221"/>
          </a:xfrm>
          <a:custGeom>
            <a:avLst/>
            <a:gdLst/>
            <a:ahLst/>
            <a:cxnLst/>
            <a:rect l="l" t="t" r="r" b="b"/>
            <a:pathLst>
              <a:path w="723" h="1105" extrusionOk="0">
                <a:moveTo>
                  <a:pt x="441" y="92"/>
                </a:moveTo>
                <a:cubicBezTo>
                  <a:pt x="516" y="92"/>
                  <a:pt x="588" y="105"/>
                  <a:pt x="628" y="113"/>
                </a:cubicBezTo>
                <a:lnTo>
                  <a:pt x="591" y="994"/>
                </a:lnTo>
                <a:cubicBezTo>
                  <a:pt x="504" y="957"/>
                  <a:pt x="333" y="870"/>
                  <a:pt x="235" y="702"/>
                </a:cubicBezTo>
                <a:cubicBezTo>
                  <a:pt x="114" y="495"/>
                  <a:pt x="198" y="216"/>
                  <a:pt x="215" y="164"/>
                </a:cubicBezTo>
                <a:cubicBezTo>
                  <a:pt x="270" y="108"/>
                  <a:pt x="358" y="92"/>
                  <a:pt x="441" y="92"/>
                </a:cubicBezTo>
                <a:close/>
                <a:moveTo>
                  <a:pt x="446" y="0"/>
                </a:moveTo>
                <a:cubicBezTo>
                  <a:pt x="337" y="0"/>
                  <a:pt x="217" y="24"/>
                  <a:pt x="140" y="111"/>
                </a:cubicBezTo>
                <a:cubicBezTo>
                  <a:pt x="136" y="115"/>
                  <a:pt x="133" y="119"/>
                  <a:pt x="132" y="125"/>
                </a:cubicBezTo>
                <a:cubicBezTo>
                  <a:pt x="126" y="139"/>
                  <a:pt x="0" y="483"/>
                  <a:pt x="156" y="749"/>
                </a:cubicBezTo>
                <a:cubicBezTo>
                  <a:pt x="309" y="1012"/>
                  <a:pt x="608" y="1100"/>
                  <a:pt x="621" y="1104"/>
                </a:cubicBezTo>
                <a:cubicBezTo>
                  <a:pt x="625" y="1105"/>
                  <a:pt x="630" y="1105"/>
                  <a:pt x="634" y="1105"/>
                </a:cubicBezTo>
                <a:cubicBezTo>
                  <a:pt x="658" y="1105"/>
                  <a:pt x="679" y="1085"/>
                  <a:pt x="680" y="1061"/>
                </a:cubicBezTo>
                <a:lnTo>
                  <a:pt x="722" y="81"/>
                </a:lnTo>
                <a:cubicBezTo>
                  <a:pt x="723" y="59"/>
                  <a:pt x="708" y="40"/>
                  <a:pt x="689" y="35"/>
                </a:cubicBezTo>
                <a:cubicBezTo>
                  <a:pt x="680" y="32"/>
                  <a:pt x="571" y="0"/>
                  <a:pt x="446"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60"/>
          <p:cNvSpPr/>
          <p:nvPr/>
        </p:nvSpPr>
        <p:spPr>
          <a:xfrm>
            <a:off x="7483991" y="3753860"/>
            <a:ext cx="832314" cy="206055"/>
          </a:xfrm>
          <a:custGeom>
            <a:avLst/>
            <a:gdLst/>
            <a:ahLst/>
            <a:cxnLst/>
            <a:rect l="l" t="t" r="r" b="b"/>
            <a:pathLst>
              <a:path w="9460" h="2342" extrusionOk="0">
                <a:moveTo>
                  <a:pt x="6432" y="1"/>
                </a:moveTo>
                <a:cubicBezTo>
                  <a:pt x="6044" y="446"/>
                  <a:pt x="4921" y="1661"/>
                  <a:pt x="4194" y="1661"/>
                </a:cubicBezTo>
                <a:cubicBezTo>
                  <a:pt x="4134" y="1661"/>
                  <a:pt x="4077" y="1653"/>
                  <a:pt x="4023" y="1636"/>
                </a:cubicBezTo>
                <a:cubicBezTo>
                  <a:pt x="3167" y="1358"/>
                  <a:pt x="2589" y="181"/>
                  <a:pt x="2589" y="181"/>
                </a:cubicBezTo>
                <a:lnTo>
                  <a:pt x="2575" y="169"/>
                </a:lnTo>
                <a:cubicBezTo>
                  <a:pt x="2340" y="403"/>
                  <a:pt x="1734" y="984"/>
                  <a:pt x="1275" y="1173"/>
                </a:cubicBezTo>
                <a:cubicBezTo>
                  <a:pt x="1114" y="1240"/>
                  <a:pt x="835" y="1458"/>
                  <a:pt x="616" y="1641"/>
                </a:cubicBezTo>
                <a:cubicBezTo>
                  <a:pt x="416" y="1808"/>
                  <a:pt x="240" y="2000"/>
                  <a:pt x="90" y="2214"/>
                </a:cubicBezTo>
                <a:lnTo>
                  <a:pt x="0" y="2342"/>
                </a:lnTo>
                <a:lnTo>
                  <a:pt x="9460" y="2342"/>
                </a:lnTo>
                <a:cubicBezTo>
                  <a:pt x="9460" y="2342"/>
                  <a:pt x="9228" y="1612"/>
                  <a:pt x="8853" y="1320"/>
                </a:cubicBezTo>
                <a:cubicBezTo>
                  <a:pt x="8477" y="1027"/>
                  <a:pt x="6432" y="5"/>
                  <a:pt x="6432" y="5"/>
                </a:cubicBezTo>
                <a:lnTo>
                  <a:pt x="6432" y="1"/>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60"/>
          <p:cNvSpPr/>
          <p:nvPr/>
        </p:nvSpPr>
        <p:spPr>
          <a:xfrm>
            <a:off x="7478712" y="3749901"/>
            <a:ext cx="842168" cy="214149"/>
          </a:xfrm>
          <a:custGeom>
            <a:avLst/>
            <a:gdLst/>
            <a:ahLst/>
            <a:cxnLst/>
            <a:rect l="l" t="t" r="r" b="b"/>
            <a:pathLst>
              <a:path w="9572" h="2434" extrusionOk="0">
                <a:moveTo>
                  <a:pt x="6500" y="105"/>
                </a:moveTo>
                <a:cubicBezTo>
                  <a:pt x="6753" y="232"/>
                  <a:pt x="8541" y="1133"/>
                  <a:pt x="8885" y="1400"/>
                </a:cubicBezTo>
                <a:cubicBezTo>
                  <a:pt x="9184" y="1633"/>
                  <a:pt x="9391" y="2164"/>
                  <a:pt x="9454" y="2342"/>
                </a:cubicBezTo>
                <a:lnTo>
                  <a:pt x="148" y="2342"/>
                </a:lnTo>
                <a:lnTo>
                  <a:pt x="188" y="2286"/>
                </a:lnTo>
                <a:cubicBezTo>
                  <a:pt x="334" y="2075"/>
                  <a:pt x="508" y="1885"/>
                  <a:pt x="705" y="1721"/>
                </a:cubicBezTo>
                <a:cubicBezTo>
                  <a:pt x="1005" y="1471"/>
                  <a:pt x="1229" y="1311"/>
                  <a:pt x="1353" y="1260"/>
                </a:cubicBezTo>
                <a:cubicBezTo>
                  <a:pt x="1794" y="1078"/>
                  <a:pt x="2365" y="545"/>
                  <a:pt x="2627" y="285"/>
                </a:cubicBezTo>
                <a:cubicBezTo>
                  <a:pt x="2738" y="495"/>
                  <a:pt x="3282" y="1469"/>
                  <a:pt x="4069" y="1725"/>
                </a:cubicBezTo>
                <a:cubicBezTo>
                  <a:pt x="4127" y="1744"/>
                  <a:pt x="4188" y="1752"/>
                  <a:pt x="4252" y="1752"/>
                </a:cubicBezTo>
                <a:cubicBezTo>
                  <a:pt x="4970" y="1752"/>
                  <a:pt x="6029" y="644"/>
                  <a:pt x="6500" y="105"/>
                </a:cubicBezTo>
                <a:close/>
                <a:moveTo>
                  <a:pt x="6491" y="1"/>
                </a:moveTo>
                <a:cubicBezTo>
                  <a:pt x="6479" y="1"/>
                  <a:pt x="6466" y="6"/>
                  <a:pt x="6457" y="16"/>
                </a:cubicBezTo>
                <a:cubicBezTo>
                  <a:pt x="6105" y="421"/>
                  <a:pt x="4968" y="1662"/>
                  <a:pt x="4256" y="1662"/>
                </a:cubicBezTo>
                <a:cubicBezTo>
                  <a:pt x="4200" y="1662"/>
                  <a:pt x="4147" y="1654"/>
                  <a:pt x="4097" y="1638"/>
                </a:cubicBezTo>
                <a:cubicBezTo>
                  <a:pt x="3270" y="1369"/>
                  <a:pt x="2696" y="218"/>
                  <a:pt x="2690" y="206"/>
                </a:cubicBezTo>
                <a:cubicBezTo>
                  <a:pt x="2688" y="200"/>
                  <a:pt x="2684" y="195"/>
                  <a:pt x="2679" y="191"/>
                </a:cubicBezTo>
                <a:lnTo>
                  <a:pt x="2664" y="179"/>
                </a:lnTo>
                <a:cubicBezTo>
                  <a:pt x="2655" y="171"/>
                  <a:pt x="2645" y="168"/>
                  <a:pt x="2634" y="168"/>
                </a:cubicBezTo>
                <a:cubicBezTo>
                  <a:pt x="2623" y="168"/>
                  <a:pt x="2611" y="172"/>
                  <a:pt x="2602" y="181"/>
                </a:cubicBezTo>
                <a:cubicBezTo>
                  <a:pt x="2365" y="418"/>
                  <a:pt x="1766" y="991"/>
                  <a:pt x="1318" y="1176"/>
                </a:cubicBezTo>
                <a:cubicBezTo>
                  <a:pt x="1184" y="1232"/>
                  <a:pt x="958" y="1391"/>
                  <a:pt x="647" y="1650"/>
                </a:cubicBezTo>
                <a:cubicBezTo>
                  <a:pt x="444" y="1820"/>
                  <a:pt x="264" y="2015"/>
                  <a:pt x="112" y="2232"/>
                </a:cubicBezTo>
                <a:lnTo>
                  <a:pt x="22" y="2361"/>
                </a:lnTo>
                <a:cubicBezTo>
                  <a:pt x="1" y="2392"/>
                  <a:pt x="23" y="2433"/>
                  <a:pt x="60" y="2433"/>
                </a:cubicBezTo>
                <a:lnTo>
                  <a:pt x="9519" y="2433"/>
                </a:lnTo>
                <a:lnTo>
                  <a:pt x="9519" y="2434"/>
                </a:lnTo>
                <a:cubicBezTo>
                  <a:pt x="9549" y="2434"/>
                  <a:pt x="9572" y="2404"/>
                  <a:pt x="9563" y="2375"/>
                </a:cubicBezTo>
                <a:cubicBezTo>
                  <a:pt x="9552" y="2344"/>
                  <a:pt x="9324" y="1627"/>
                  <a:pt x="8942" y="1329"/>
                </a:cubicBezTo>
                <a:cubicBezTo>
                  <a:pt x="8578" y="1046"/>
                  <a:pt x="6719" y="113"/>
                  <a:pt x="6526" y="16"/>
                </a:cubicBezTo>
                <a:cubicBezTo>
                  <a:pt x="6517" y="6"/>
                  <a:pt x="6504" y="1"/>
                  <a:pt x="6491"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60"/>
          <p:cNvSpPr/>
          <p:nvPr/>
        </p:nvSpPr>
        <p:spPr>
          <a:xfrm>
            <a:off x="7670431" y="3720778"/>
            <a:ext cx="431202" cy="237993"/>
          </a:xfrm>
          <a:custGeom>
            <a:avLst/>
            <a:gdLst/>
            <a:ahLst/>
            <a:cxnLst/>
            <a:rect l="l" t="t" r="r" b="b"/>
            <a:pathLst>
              <a:path w="4901" h="2705" extrusionOk="0">
                <a:moveTo>
                  <a:pt x="4216" y="0"/>
                </a:moveTo>
                <a:lnTo>
                  <a:pt x="577" y="215"/>
                </a:lnTo>
                <a:lnTo>
                  <a:pt x="128" y="514"/>
                </a:lnTo>
                <a:cubicBezTo>
                  <a:pt x="128" y="514"/>
                  <a:pt x="0" y="985"/>
                  <a:pt x="0" y="1370"/>
                </a:cubicBezTo>
                <a:cubicBezTo>
                  <a:pt x="0" y="1755"/>
                  <a:pt x="85" y="2355"/>
                  <a:pt x="85" y="2355"/>
                </a:cubicBezTo>
                <a:lnTo>
                  <a:pt x="1198" y="1649"/>
                </a:lnTo>
                <a:lnTo>
                  <a:pt x="1969" y="2398"/>
                </a:lnTo>
                <a:lnTo>
                  <a:pt x="2012" y="2705"/>
                </a:lnTo>
                <a:lnTo>
                  <a:pt x="2332" y="2705"/>
                </a:lnTo>
                <a:lnTo>
                  <a:pt x="2354" y="2418"/>
                </a:lnTo>
                <a:lnTo>
                  <a:pt x="3316" y="1734"/>
                </a:lnTo>
                <a:lnTo>
                  <a:pt x="4044" y="2675"/>
                </a:lnTo>
                <a:cubicBezTo>
                  <a:pt x="4044" y="2675"/>
                  <a:pt x="4387" y="1584"/>
                  <a:pt x="4536" y="1113"/>
                </a:cubicBezTo>
                <a:cubicBezTo>
                  <a:pt x="4686" y="643"/>
                  <a:pt x="4900" y="535"/>
                  <a:pt x="4686" y="343"/>
                </a:cubicBezTo>
                <a:cubicBezTo>
                  <a:pt x="4473" y="151"/>
                  <a:pt x="4216" y="0"/>
                  <a:pt x="421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60"/>
          <p:cNvSpPr/>
          <p:nvPr/>
        </p:nvSpPr>
        <p:spPr>
          <a:xfrm>
            <a:off x="7666295" y="3716819"/>
            <a:ext cx="433666" cy="245999"/>
          </a:xfrm>
          <a:custGeom>
            <a:avLst/>
            <a:gdLst/>
            <a:ahLst/>
            <a:cxnLst/>
            <a:rect l="l" t="t" r="r" b="b"/>
            <a:pathLst>
              <a:path w="4929" h="2796" extrusionOk="0">
                <a:moveTo>
                  <a:pt x="4251" y="92"/>
                </a:moveTo>
                <a:cubicBezTo>
                  <a:pt x="4303" y="124"/>
                  <a:pt x="4520" y="258"/>
                  <a:pt x="4702" y="422"/>
                </a:cubicBezTo>
                <a:cubicBezTo>
                  <a:pt x="4812" y="521"/>
                  <a:pt x="4792" y="575"/>
                  <a:pt x="4699" y="765"/>
                </a:cubicBezTo>
                <a:cubicBezTo>
                  <a:pt x="4635" y="886"/>
                  <a:pt x="4582" y="1014"/>
                  <a:pt x="4539" y="1144"/>
                </a:cubicBezTo>
                <a:cubicBezTo>
                  <a:pt x="4414" y="1537"/>
                  <a:pt x="4156" y="2359"/>
                  <a:pt x="4073" y="2623"/>
                </a:cubicBezTo>
                <a:lnTo>
                  <a:pt x="3399" y="1751"/>
                </a:lnTo>
                <a:cubicBezTo>
                  <a:pt x="3390" y="1739"/>
                  <a:pt x="3376" y="1733"/>
                  <a:pt x="3363" y="1733"/>
                </a:cubicBezTo>
                <a:cubicBezTo>
                  <a:pt x="3354" y="1733"/>
                  <a:pt x="3345" y="1736"/>
                  <a:pt x="3337" y="1742"/>
                </a:cubicBezTo>
                <a:lnTo>
                  <a:pt x="2374" y="2426"/>
                </a:lnTo>
                <a:cubicBezTo>
                  <a:pt x="2363" y="2434"/>
                  <a:pt x="2356" y="2447"/>
                  <a:pt x="2355" y="2460"/>
                </a:cubicBezTo>
                <a:lnTo>
                  <a:pt x="2336" y="2705"/>
                </a:lnTo>
                <a:lnTo>
                  <a:pt x="2098" y="2705"/>
                </a:lnTo>
                <a:lnTo>
                  <a:pt x="2060" y="2435"/>
                </a:lnTo>
                <a:cubicBezTo>
                  <a:pt x="2059" y="2426"/>
                  <a:pt x="2054" y="2417"/>
                  <a:pt x="2047" y="2410"/>
                </a:cubicBezTo>
                <a:lnTo>
                  <a:pt x="1276" y="1661"/>
                </a:lnTo>
                <a:cubicBezTo>
                  <a:pt x="1267" y="1652"/>
                  <a:pt x="1256" y="1648"/>
                  <a:pt x="1245" y="1648"/>
                </a:cubicBezTo>
                <a:cubicBezTo>
                  <a:pt x="1236" y="1648"/>
                  <a:pt x="1228" y="1650"/>
                  <a:pt x="1220" y="1655"/>
                </a:cubicBezTo>
                <a:lnTo>
                  <a:pt x="168" y="2323"/>
                </a:lnTo>
                <a:cubicBezTo>
                  <a:pt x="145" y="2153"/>
                  <a:pt x="92" y="1715"/>
                  <a:pt x="92" y="1415"/>
                </a:cubicBezTo>
                <a:cubicBezTo>
                  <a:pt x="92" y="1081"/>
                  <a:pt x="193" y="673"/>
                  <a:pt x="214" y="588"/>
                </a:cubicBezTo>
                <a:lnTo>
                  <a:pt x="639" y="304"/>
                </a:lnTo>
                <a:lnTo>
                  <a:pt x="4251" y="92"/>
                </a:lnTo>
                <a:close/>
                <a:moveTo>
                  <a:pt x="4259" y="0"/>
                </a:moveTo>
                <a:lnTo>
                  <a:pt x="621" y="214"/>
                </a:lnTo>
                <a:cubicBezTo>
                  <a:pt x="613" y="215"/>
                  <a:pt x="605" y="217"/>
                  <a:pt x="598" y="222"/>
                </a:cubicBezTo>
                <a:lnTo>
                  <a:pt x="149" y="522"/>
                </a:lnTo>
                <a:cubicBezTo>
                  <a:pt x="139" y="527"/>
                  <a:pt x="133" y="536"/>
                  <a:pt x="130" y="548"/>
                </a:cubicBezTo>
                <a:cubicBezTo>
                  <a:pt x="125" y="567"/>
                  <a:pt x="0" y="1029"/>
                  <a:pt x="0" y="1415"/>
                </a:cubicBezTo>
                <a:cubicBezTo>
                  <a:pt x="0" y="1799"/>
                  <a:pt x="85" y="2400"/>
                  <a:pt x="86" y="2406"/>
                </a:cubicBezTo>
                <a:cubicBezTo>
                  <a:pt x="89" y="2430"/>
                  <a:pt x="110" y="2445"/>
                  <a:pt x="132" y="2445"/>
                </a:cubicBezTo>
                <a:cubicBezTo>
                  <a:pt x="140" y="2445"/>
                  <a:pt x="148" y="2443"/>
                  <a:pt x="156" y="2438"/>
                </a:cubicBezTo>
                <a:lnTo>
                  <a:pt x="1238" y="1751"/>
                </a:lnTo>
                <a:lnTo>
                  <a:pt x="1972" y="2464"/>
                </a:lnTo>
                <a:lnTo>
                  <a:pt x="2012" y="2756"/>
                </a:lnTo>
                <a:cubicBezTo>
                  <a:pt x="2015" y="2778"/>
                  <a:pt x="2034" y="2796"/>
                  <a:pt x="2058" y="2796"/>
                </a:cubicBezTo>
                <a:lnTo>
                  <a:pt x="2379" y="2796"/>
                </a:lnTo>
                <a:cubicBezTo>
                  <a:pt x="2403" y="2796"/>
                  <a:pt x="2422" y="2777"/>
                  <a:pt x="2424" y="2754"/>
                </a:cubicBezTo>
                <a:lnTo>
                  <a:pt x="2444" y="2489"/>
                </a:lnTo>
                <a:lnTo>
                  <a:pt x="3353" y="1842"/>
                </a:lnTo>
                <a:lnTo>
                  <a:pt x="4054" y="2748"/>
                </a:lnTo>
                <a:cubicBezTo>
                  <a:pt x="4063" y="2761"/>
                  <a:pt x="4077" y="2767"/>
                  <a:pt x="4090" y="2767"/>
                </a:cubicBezTo>
                <a:cubicBezTo>
                  <a:pt x="4109" y="2767"/>
                  <a:pt x="4127" y="2755"/>
                  <a:pt x="4134" y="2734"/>
                </a:cubicBezTo>
                <a:cubicBezTo>
                  <a:pt x="4134" y="2734"/>
                  <a:pt x="4477" y="1643"/>
                  <a:pt x="4626" y="1173"/>
                </a:cubicBezTo>
                <a:cubicBezTo>
                  <a:pt x="4667" y="1046"/>
                  <a:pt x="4718" y="923"/>
                  <a:pt x="4779" y="805"/>
                </a:cubicBezTo>
                <a:cubicBezTo>
                  <a:pt x="4870" y="624"/>
                  <a:pt x="4929" y="505"/>
                  <a:pt x="4762" y="354"/>
                </a:cubicBezTo>
                <a:cubicBezTo>
                  <a:pt x="4547" y="161"/>
                  <a:pt x="4295" y="12"/>
                  <a:pt x="4284" y="6"/>
                </a:cubicBezTo>
                <a:cubicBezTo>
                  <a:pt x="4276" y="2"/>
                  <a:pt x="4268" y="0"/>
                  <a:pt x="4259"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60"/>
          <p:cNvSpPr/>
          <p:nvPr/>
        </p:nvSpPr>
        <p:spPr>
          <a:xfrm>
            <a:off x="7710464" y="3345965"/>
            <a:ext cx="344979" cy="554202"/>
          </a:xfrm>
          <a:custGeom>
            <a:avLst/>
            <a:gdLst/>
            <a:ahLst/>
            <a:cxnLst/>
            <a:rect l="l" t="t" r="r" b="b"/>
            <a:pathLst>
              <a:path w="3921" h="6299" extrusionOk="0">
                <a:moveTo>
                  <a:pt x="2335" y="0"/>
                </a:moveTo>
                <a:cubicBezTo>
                  <a:pt x="2250" y="0"/>
                  <a:pt x="2166" y="9"/>
                  <a:pt x="2083" y="27"/>
                </a:cubicBezTo>
                <a:cubicBezTo>
                  <a:pt x="1415" y="174"/>
                  <a:pt x="226" y="1488"/>
                  <a:pt x="226" y="1488"/>
                </a:cubicBezTo>
                <a:lnTo>
                  <a:pt x="204" y="1802"/>
                </a:lnTo>
                <a:cubicBezTo>
                  <a:pt x="204" y="1802"/>
                  <a:pt x="226" y="2281"/>
                  <a:pt x="121" y="3012"/>
                </a:cubicBezTo>
                <a:cubicBezTo>
                  <a:pt x="17" y="3743"/>
                  <a:pt x="100" y="4703"/>
                  <a:pt x="100" y="4703"/>
                </a:cubicBezTo>
                <a:cubicBezTo>
                  <a:pt x="100" y="4703"/>
                  <a:pt x="63" y="4742"/>
                  <a:pt x="1" y="4805"/>
                </a:cubicBezTo>
                <a:lnTo>
                  <a:pt x="15" y="4817"/>
                </a:lnTo>
                <a:cubicBezTo>
                  <a:pt x="15" y="4817"/>
                  <a:pt x="593" y="5994"/>
                  <a:pt x="1448" y="6273"/>
                </a:cubicBezTo>
                <a:cubicBezTo>
                  <a:pt x="1502" y="6290"/>
                  <a:pt x="1559" y="6298"/>
                  <a:pt x="1619" y="6298"/>
                </a:cubicBezTo>
                <a:cubicBezTo>
                  <a:pt x="2347" y="6298"/>
                  <a:pt x="3470" y="5083"/>
                  <a:pt x="3857" y="4637"/>
                </a:cubicBezTo>
                <a:lnTo>
                  <a:pt x="3857" y="4637"/>
                </a:lnTo>
                <a:lnTo>
                  <a:pt x="3857" y="4641"/>
                </a:lnTo>
                <a:lnTo>
                  <a:pt x="3857" y="4637"/>
                </a:lnTo>
                <a:cubicBezTo>
                  <a:pt x="3857" y="4637"/>
                  <a:pt x="3857" y="4637"/>
                  <a:pt x="3857" y="4637"/>
                </a:cubicBezTo>
                <a:lnTo>
                  <a:pt x="3857" y="4637"/>
                </a:lnTo>
                <a:lnTo>
                  <a:pt x="3837" y="2365"/>
                </a:lnTo>
                <a:cubicBezTo>
                  <a:pt x="3837" y="2365"/>
                  <a:pt x="3920" y="1885"/>
                  <a:pt x="3712" y="1113"/>
                </a:cubicBezTo>
                <a:cubicBezTo>
                  <a:pt x="3528" y="437"/>
                  <a:pt x="2930" y="0"/>
                  <a:pt x="233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60"/>
          <p:cNvSpPr/>
          <p:nvPr/>
        </p:nvSpPr>
        <p:spPr>
          <a:xfrm>
            <a:off x="7705976" y="3341830"/>
            <a:ext cx="353338" cy="562296"/>
          </a:xfrm>
          <a:custGeom>
            <a:avLst/>
            <a:gdLst/>
            <a:ahLst/>
            <a:cxnLst/>
            <a:rect l="l" t="t" r="r" b="b"/>
            <a:pathLst>
              <a:path w="4016" h="6391" extrusionOk="0">
                <a:moveTo>
                  <a:pt x="2392" y="93"/>
                </a:moveTo>
                <a:cubicBezTo>
                  <a:pt x="2981" y="93"/>
                  <a:pt x="3545" y="534"/>
                  <a:pt x="3719" y="1172"/>
                </a:cubicBezTo>
                <a:cubicBezTo>
                  <a:pt x="3921" y="1923"/>
                  <a:pt x="3844" y="2400"/>
                  <a:pt x="3841" y="2413"/>
                </a:cubicBezTo>
                <a:lnTo>
                  <a:pt x="3863" y="4667"/>
                </a:lnTo>
                <a:cubicBezTo>
                  <a:pt x="3498" y="5086"/>
                  <a:pt x="2377" y="6300"/>
                  <a:pt x="1673" y="6300"/>
                </a:cubicBezTo>
                <a:cubicBezTo>
                  <a:pt x="1617" y="6300"/>
                  <a:pt x="1564" y="6292"/>
                  <a:pt x="1514" y="6276"/>
                </a:cubicBezTo>
                <a:cubicBezTo>
                  <a:pt x="730" y="6021"/>
                  <a:pt x="173" y="4974"/>
                  <a:pt x="113" y="4856"/>
                </a:cubicBezTo>
                <a:cubicBezTo>
                  <a:pt x="158" y="4810"/>
                  <a:pt x="184" y="4782"/>
                  <a:pt x="184" y="4782"/>
                </a:cubicBezTo>
                <a:cubicBezTo>
                  <a:pt x="193" y="4773"/>
                  <a:pt x="198" y="4759"/>
                  <a:pt x="196" y="4747"/>
                </a:cubicBezTo>
                <a:cubicBezTo>
                  <a:pt x="196" y="4737"/>
                  <a:pt x="115" y="3783"/>
                  <a:pt x="217" y="3066"/>
                </a:cubicBezTo>
                <a:cubicBezTo>
                  <a:pt x="321" y="2340"/>
                  <a:pt x="301" y="1853"/>
                  <a:pt x="301" y="1853"/>
                </a:cubicBezTo>
                <a:lnTo>
                  <a:pt x="321" y="1555"/>
                </a:lnTo>
                <a:cubicBezTo>
                  <a:pt x="440" y="1425"/>
                  <a:pt x="1531" y="253"/>
                  <a:pt x="2144" y="119"/>
                </a:cubicBezTo>
                <a:cubicBezTo>
                  <a:pt x="2226" y="101"/>
                  <a:pt x="2309" y="93"/>
                  <a:pt x="2392" y="93"/>
                </a:cubicBezTo>
                <a:close/>
                <a:moveTo>
                  <a:pt x="2392" y="0"/>
                </a:moveTo>
                <a:cubicBezTo>
                  <a:pt x="2303" y="0"/>
                  <a:pt x="2214" y="10"/>
                  <a:pt x="2125" y="29"/>
                </a:cubicBezTo>
                <a:cubicBezTo>
                  <a:pt x="1449" y="177"/>
                  <a:pt x="291" y="1450"/>
                  <a:pt x="242" y="1505"/>
                </a:cubicBezTo>
                <a:cubicBezTo>
                  <a:pt x="236" y="1512"/>
                  <a:pt x="231" y="1522"/>
                  <a:pt x="231" y="1532"/>
                </a:cubicBezTo>
                <a:lnTo>
                  <a:pt x="209" y="1851"/>
                </a:lnTo>
                <a:cubicBezTo>
                  <a:pt x="210" y="1855"/>
                  <a:pt x="229" y="2335"/>
                  <a:pt x="126" y="3053"/>
                </a:cubicBezTo>
                <a:cubicBezTo>
                  <a:pt x="31" y="3721"/>
                  <a:pt x="93" y="4589"/>
                  <a:pt x="104" y="4733"/>
                </a:cubicBezTo>
                <a:cubicBezTo>
                  <a:pt x="87" y="4749"/>
                  <a:pt x="59" y="4780"/>
                  <a:pt x="19" y="4819"/>
                </a:cubicBezTo>
                <a:cubicBezTo>
                  <a:pt x="0" y="4837"/>
                  <a:pt x="1" y="4869"/>
                  <a:pt x="22" y="4886"/>
                </a:cubicBezTo>
                <a:lnTo>
                  <a:pt x="29" y="4892"/>
                </a:lnTo>
                <a:cubicBezTo>
                  <a:pt x="88" y="5009"/>
                  <a:pt x="650" y="6091"/>
                  <a:pt x="1486" y="6363"/>
                </a:cubicBezTo>
                <a:cubicBezTo>
                  <a:pt x="1545" y="6381"/>
                  <a:pt x="1607" y="6390"/>
                  <a:pt x="1669" y="6390"/>
                </a:cubicBezTo>
                <a:cubicBezTo>
                  <a:pt x="2398" y="6390"/>
                  <a:pt x="3475" y="5252"/>
                  <a:pt x="3938" y="4721"/>
                </a:cubicBezTo>
                <a:cubicBezTo>
                  <a:pt x="3947" y="4712"/>
                  <a:pt x="3953" y="4700"/>
                  <a:pt x="3954" y="4687"/>
                </a:cubicBezTo>
                <a:lnTo>
                  <a:pt x="3954" y="4682"/>
                </a:lnTo>
                <a:lnTo>
                  <a:pt x="3933" y="2419"/>
                </a:lnTo>
                <a:cubicBezTo>
                  <a:pt x="3936" y="2400"/>
                  <a:pt x="4015" y="1921"/>
                  <a:pt x="3807" y="1148"/>
                </a:cubicBezTo>
                <a:cubicBezTo>
                  <a:pt x="3623" y="470"/>
                  <a:pt x="3021" y="0"/>
                  <a:pt x="2392"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60"/>
          <p:cNvSpPr/>
          <p:nvPr/>
        </p:nvSpPr>
        <p:spPr>
          <a:xfrm>
            <a:off x="7826340" y="3472838"/>
            <a:ext cx="59916" cy="90798"/>
          </a:xfrm>
          <a:custGeom>
            <a:avLst/>
            <a:gdLst/>
            <a:ahLst/>
            <a:cxnLst/>
            <a:rect l="l" t="t" r="r" b="b"/>
            <a:pathLst>
              <a:path w="681" h="1032" extrusionOk="0">
                <a:moveTo>
                  <a:pt x="246" y="0"/>
                </a:moveTo>
                <a:cubicBezTo>
                  <a:pt x="217" y="0"/>
                  <a:pt x="188" y="27"/>
                  <a:pt x="202" y="63"/>
                </a:cubicBezTo>
                <a:cubicBezTo>
                  <a:pt x="202" y="66"/>
                  <a:pt x="279" y="260"/>
                  <a:pt x="242" y="411"/>
                </a:cubicBezTo>
                <a:cubicBezTo>
                  <a:pt x="229" y="461"/>
                  <a:pt x="183" y="522"/>
                  <a:pt x="138" y="582"/>
                </a:cubicBezTo>
                <a:cubicBezTo>
                  <a:pt x="70" y="671"/>
                  <a:pt x="0" y="762"/>
                  <a:pt x="16" y="851"/>
                </a:cubicBezTo>
                <a:cubicBezTo>
                  <a:pt x="23" y="895"/>
                  <a:pt x="50" y="931"/>
                  <a:pt x="94" y="961"/>
                </a:cubicBezTo>
                <a:cubicBezTo>
                  <a:pt x="163" y="1007"/>
                  <a:pt x="244" y="1032"/>
                  <a:pt x="327" y="1032"/>
                </a:cubicBezTo>
                <a:cubicBezTo>
                  <a:pt x="329" y="1032"/>
                  <a:pt x="330" y="1032"/>
                  <a:pt x="332" y="1032"/>
                </a:cubicBezTo>
                <a:cubicBezTo>
                  <a:pt x="368" y="1032"/>
                  <a:pt x="404" y="1028"/>
                  <a:pt x="438" y="1019"/>
                </a:cubicBezTo>
                <a:cubicBezTo>
                  <a:pt x="538" y="998"/>
                  <a:pt x="623" y="946"/>
                  <a:pt x="659" y="883"/>
                </a:cubicBezTo>
                <a:cubicBezTo>
                  <a:pt x="680" y="847"/>
                  <a:pt x="650" y="814"/>
                  <a:pt x="619" y="814"/>
                </a:cubicBezTo>
                <a:cubicBezTo>
                  <a:pt x="605" y="814"/>
                  <a:pt x="590" y="821"/>
                  <a:pt x="581" y="837"/>
                </a:cubicBezTo>
                <a:cubicBezTo>
                  <a:pt x="561" y="870"/>
                  <a:pt x="503" y="912"/>
                  <a:pt x="419" y="930"/>
                </a:cubicBezTo>
                <a:cubicBezTo>
                  <a:pt x="397" y="936"/>
                  <a:pt x="366" y="940"/>
                  <a:pt x="332" y="940"/>
                </a:cubicBezTo>
                <a:cubicBezTo>
                  <a:pt x="276" y="940"/>
                  <a:pt x="209" y="928"/>
                  <a:pt x="145" y="885"/>
                </a:cubicBezTo>
                <a:cubicBezTo>
                  <a:pt x="110" y="862"/>
                  <a:pt x="107" y="842"/>
                  <a:pt x="106" y="836"/>
                </a:cubicBezTo>
                <a:cubicBezTo>
                  <a:pt x="98" y="786"/>
                  <a:pt x="157" y="706"/>
                  <a:pt x="210" y="637"/>
                </a:cubicBezTo>
                <a:cubicBezTo>
                  <a:pt x="260" y="570"/>
                  <a:pt x="314" y="502"/>
                  <a:pt x="330" y="433"/>
                </a:cubicBezTo>
                <a:cubicBezTo>
                  <a:pt x="375" y="254"/>
                  <a:pt x="290" y="38"/>
                  <a:pt x="287" y="29"/>
                </a:cubicBezTo>
                <a:cubicBezTo>
                  <a:pt x="278" y="9"/>
                  <a:pt x="262" y="0"/>
                  <a:pt x="246"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60"/>
          <p:cNvSpPr/>
          <p:nvPr/>
        </p:nvSpPr>
        <p:spPr>
          <a:xfrm>
            <a:off x="7790882" y="3566542"/>
            <a:ext cx="143236" cy="35721"/>
          </a:xfrm>
          <a:custGeom>
            <a:avLst/>
            <a:gdLst/>
            <a:ahLst/>
            <a:cxnLst/>
            <a:rect l="l" t="t" r="r" b="b"/>
            <a:pathLst>
              <a:path w="1628" h="406" extrusionOk="0">
                <a:moveTo>
                  <a:pt x="1564" y="0"/>
                </a:moveTo>
                <a:cubicBezTo>
                  <a:pt x="1553" y="0"/>
                  <a:pt x="1541" y="5"/>
                  <a:pt x="1531" y="16"/>
                </a:cubicBezTo>
                <a:cubicBezTo>
                  <a:pt x="1529" y="19"/>
                  <a:pt x="1264" y="315"/>
                  <a:pt x="799" y="315"/>
                </a:cubicBezTo>
                <a:cubicBezTo>
                  <a:pt x="784" y="315"/>
                  <a:pt x="769" y="314"/>
                  <a:pt x="753" y="314"/>
                </a:cubicBezTo>
                <a:cubicBezTo>
                  <a:pt x="265" y="294"/>
                  <a:pt x="103" y="64"/>
                  <a:pt x="101" y="62"/>
                </a:cubicBezTo>
                <a:cubicBezTo>
                  <a:pt x="91" y="47"/>
                  <a:pt x="77" y="41"/>
                  <a:pt x="64" y="41"/>
                </a:cubicBezTo>
                <a:cubicBezTo>
                  <a:pt x="31" y="41"/>
                  <a:pt x="0" y="77"/>
                  <a:pt x="25" y="113"/>
                </a:cubicBezTo>
                <a:cubicBezTo>
                  <a:pt x="32" y="124"/>
                  <a:pt x="211" y="383"/>
                  <a:pt x="750" y="405"/>
                </a:cubicBezTo>
                <a:cubicBezTo>
                  <a:pt x="767" y="406"/>
                  <a:pt x="783" y="406"/>
                  <a:pt x="799" y="406"/>
                </a:cubicBezTo>
                <a:cubicBezTo>
                  <a:pt x="1306" y="406"/>
                  <a:pt x="1588" y="90"/>
                  <a:pt x="1600" y="76"/>
                </a:cubicBezTo>
                <a:cubicBezTo>
                  <a:pt x="1628" y="42"/>
                  <a:pt x="1598" y="0"/>
                  <a:pt x="1564"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60"/>
          <p:cNvSpPr/>
          <p:nvPr/>
        </p:nvSpPr>
        <p:spPr>
          <a:xfrm>
            <a:off x="7795721" y="3731776"/>
            <a:ext cx="111914" cy="52262"/>
          </a:xfrm>
          <a:custGeom>
            <a:avLst/>
            <a:gdLst/>
            <a:ahLst/>
            <a:cxnLst/>
            <a:rect l="l" t="t" r="r" b="b"/>
            <a:pathLst>
              <a:path w="1272" h="594" extrusionOk="0">
                <a:moveTo>
                  <a:pt x="49" y="1"/>
                </a:moveTo>
                <a:cubicBezTo>
                  <a:pt x="47" y="1"/>
                  <a:pt x="45" y="1"/>
                  <a:pt x="44" y="1"/>
                </a:cubicBezTo>
                <a:cubicBezTo>
                  <a:pt x="19" y="4"/>
                  <a:pt x="1" y="28"/>
                  <a:pt x="4" y="52"/>
                </a:cubicBezTo>
                <a:cubicBezTo>
                  <a:pt x="5" y="57"/>
                  <a:pt x="78" y="594"/>
                  <a:pt x="613" y="594"/>
                </a:cubicBezTo>
                <a:cubicBezTo>
                  <a:pt x="1144" y="594"/>
                  <a:pt x="1262" y="125"/>
                  <a:pt x="1263" y="119"/>
                </a:cubicBezTo>
                <a:cubicBezTo>
                  <a:pt x="1272" y="84"/>
                  <a:pt x="1245" y="62"/>
                  <a:pt x="1218" y="62"/>
                </a:cubicBezTo>
                <a:cubicBezTo>
                  <a:pt x="1199" y="62"/>
                  <a:pt x="1180" y="73"/>
                  <a:pt x="1174" y="98"/>
                </a:cubicBezTo>
                <a:cubicBezTo>
                  <a:pt x="1170" y="114"/>
                  <a:pt x="1071" y="501"/>
                  <a:pt x="613" y="501"/>
                </a:cubicBezTo>
                <a:cubicBezTo>
                  <a:pt x="159" y="501"/>
                  <a:pt x="98" y="59"/>
                  <a:pt x="95" y="41"/>
                </a:cubicBezTo>
                <a:cubicBezTo>
                  <a:pt x="92" y="17"/>
                  <a:pt x="72" y="1"/>
                  <a:pt x="49"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60"/>
          <p:cNvSpPr/>
          <p:nvPr/>
        </p:nvSpPr>
        <p:spPr>
          <a:xfrm>
            <a:off x="7798185" y="3465888"/>
            <a:ext cx="14781" cy="36865"/>
          </a:xfrm>
          <a:custGeom>
            <a:avLst/>
            <a:gdLst/>
            <a:ahLst/>
            <a:cxnLst/>
            <a:rect l="l" t="t" r="r" b="b"/>
            <a:pathLst>
              <a:path w="168" h="419" extrusionOk="0">
                <a:moveTo>
                  <a:pt x="84" y="1"/>
                </a:moveTo>
                <a:cubicBezTo>
                  <a:pt x="38" y="1"/>
                  <a:pt x="0" y="94"/>
                  <a:pt x="0" y="209"/>
                </a:cubicBezTo>
                <a:cubicBezTo>
                  <a:pt x="0" y="325"/>
                  <a:pt x="38" y="418"/>
                  <a:pt x="84" y="418"/>
                </a:cubicBezTo>
                <a:cubicBezTo>
                  <a:pt x="130" y="418"/>
                  <a:pt x="168" y="325"/>
                  <a:pt x="168" y="209"/>
                </a:cubicBezTo>
                <a:cubicBezTo>
                  <a:pt x="168" y="94"/>
                  <a:pt x="130" y="1"/>
                  <a:pt x="84"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60"/>
          <p:cNvSpPr/>
          <p:nvPr/>
        </p:nvSpPr>
        <p:spPr>
          <a:xfrm>
            <a:off x="7919428" y="3465888"/>
            <a:ext cx="14781" cy="36865"/>
          </a:xfrm>
          <a:custGeom>
            <a:avLst/>
            <a:gdLst/>
            <a:ahLst/>
            <a:cxnLst/>
            <a:rect l="l" t="t" r="r" b="b"/>
            <a:pathLst>
              <a:path w="168" h="419" extrusionOk="0">
                <a:moveTo>
                  <a:pt x="84" y="1"/>
                </a:moveTo>
                <a:cubicBezTo>
                  <a:pt x="37" y="1"/>
                  <a:pt x="0" y="94"/>
                  <a:pt x="0" y="209"/>
                </a:cubicBezTo>
                <a:cubicBezTo>
                  <a:pt x="0" y="325"/>
                  <a:pt x="37" y="418"/>
                  <a:pt x="84" y="418"/>
                </a:cubicBezTo>
                <a:cubicBezTo>
                  <a:pt x="130" y="418"/>
                  <a:pt x="167" y="325"/>
                  <a:pt x="167" y="209"/>
                </a:cubicBezTo>
                <a:cubicBezTo>
                  <a:pt x="167" y="94"/>
                  <a:pt x="130" y="1"/>
                  <a:pt x="84"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60"/>
          <p:cNvSpPr/>
          <p:nvPr/>
        </p:nvSpPr>
        <p:spPr>
          <a:xfrm>
            <a:off x="7885993" y="3429638"/>
            <a:ext cx="81208" cy="25603"/>
          </a:xfrm>
          <a:custGeom>
            <a:avLst/>
            <a:gdLst/>
            <a:ahLst/>
            <a:cxnLst/>
            <a:rect l="l" t="t" r="r" b="b"/>
            <a:pathLst>
              <a:path w="923" h="291" extrusionOk="0">
                <a:moveTo>
                  <a:pt x="335" y="0"/>
                </a:moveTo>
                <a:cubicBezTo>
                  <a:pt x="167" y="0"/>
                  <a:pt x="55" y="54"/>
                  <a:pt x="47" y="59"/>
                </a:cubicBezTo>
                <a:cubicBezTo>
                  <a:pt x="0" y="82"/>
                  <a:pt x="23" y="146"/>
                  <a:pt x="66" y="146"/>
                </a:cubicBezTo>
                <a:cubicBezTo>
                  <a:pt x="73" y="146"/>
                  <a:pt x="80" y="144"/>
                  <a:pt x="88" y="140"/>
                </a:cubicBezTo>
                <a:cubicBezTo>
                  <a:pt x="95" y="136"/>
                  <a:pt x="190" y="91"/>
                  <a:pt x="333" y="91"/>
                </a:cubicBezTo>
                <a:cubicBezTo>
                  <a:pt x="467" y="91"/>
                  <a:pt x="644" y="131"/>
                  <a:pt x="832" y="281"/>
                </a:cubicBezTo>
                <a:cubicBezTo>
                  <a:pt x="840" y="287"/>
                  <a:pt x="850" y="291"/>
                  <a:pt x="860" y="291"/>
                </a:cubicBezTo>
                <a:cubicBezTo>
                  <a:pt x="903" y="291"/>
                  <a:pt x="923" y="237"/>
                  <a:pt x="889" y="210"/>
                </a:cubicBezTo>
                <a:cubicBezTo>
                  <a:pt x="682" y="44"/>
                  <a:pt x="486" y="0"/>
                  <a:pt x="335"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60"/>
          <p:cNvSpPr/>
          <p:nvPr/>
        </p:nvSpPr>
        <p:spPr>
          <a:xfrm>
            <a:off x="7609721" y="3211701"/>
            <a:ext cx="546723" cy="371902"/>
          </a:xfrm>
          <a:custGeom>
            <a:avLst/>
            <a:gdLst/>
            <a:ahLst/>
            <a:cxnLst/>
            <a:rect l="l" t="t" r="r" b="b"/>
            <a:pathLst>
              <a:path w="6214" h="4227" extrusionOk="0">
                <a:moveTo>
                  <a:pt x="2645" y="0"/>
                </a:moveTo>
                <a:cubicBezTo>
                  <a:pt x="1995" y="0"/>
                  <a:pt x="1495" y="327"/>
                  <a:pt x="1245" y="634"/>
                </a:cubicBezTo>
                <a:cubicBezTo>
                  <a:pt x="974" y="968"/>
                  <a:pt x="952" y="1532"/>
                  <a:pt x="994" y="1971"/>
                </a:cubicBezTo>
                <a:cubicBezTo>
                  <a:pt x="1029" y="2331"/>
                  <a:pt x="838" y="2494"/>
                  <a:pt x="652" y="2494"/>
                </a:cubicBezTo>
                <a:cubicBezTo>
                  <a:pt x="612" y="2494"/>
                  <a:pt x="572" y="2486"/>
                  <a:pt x="535" y="2471"/>
                </a:cubicBezTo>
                <a:cubicBezTo>
                  <a:pt x="326" y="2388"/>
                  <a:pt x="430" y="2326"/>
                  <a:pt x="368" y="2262"/>
                </a:cubicBezTo>
                <a:cubicBezTo>
                  <a:pt x="360" y="2255"/>
                  <a:pt x="349" y="2251"/>
                  <a:pt x="334" y="2251"/>
                </a:cubicBezTo>
                <a:cubicBezTo>
                  <a:pt x="234" y="2251"/>
                  <a:pt x="0" y="2445"/>
                  <a:pt x="55" y="2848"/>
                </a:cubicBezTo>
                <a:cubicBezTo>
                  <a:pt x="115" y="3289"/>
                  <a:pt x="542" y="3537"/>
                  <a:pt x="1207" y="3537"/>
                </a:cubicBezTo>
                <a:cubicBezTo>
                  <a:pt x="1233" y="3537"/>
                  <a:pt x="1260" y="3537"/>
                  <a:pt x="1287" y="3536"/>
                </a:cubicBezTo>
                <a:cubicBezTo>
                  <a:pt x="1997" y="3516"/>
                  <a:pt x="2226" y="2889"/>
                  <a:pt x="2519" y="2493"/>
                </a:cubicBezTo>
                <a:cubicBezTo>
                  <a:pt x="2810" y="2096"/>
                  <a:pt x="3625" y="1803"/>
                  <a:pt x="3625" y="1803"/>
                </a:cubicBezTo>
                <a:cubicBezTo>
                  <a:pt x="3625" y="1803"/>
                  <a:pt x="4460" y="3306"/>
                  <a:pt x="4710" y="3828"/>
                </a:cubicBezTo>
                <a:cubicBezTo>
                  <a:pt x="4865" y="4152"/>
                  <a:pt x="4989" y="4227"/>
                  <a:pt x="5125" y="4227"/>
                </a:cubicBezTo>
                <a:cubicBezTo>
                  <a:pt x="5208" y="4227"/>
                  <a:pt x="5296" y="4199"/>
                  <a:pt x="5399" y="4183"/>
                </a:cubicBezTo>
                <a:cubicBezTo>
                  <a:pt x="5670" y="4141"/>
                  <a:pt x="5879" y="3848"/>
                  <a:pt x="6046" y="3493"/>
                </a:cubicBezTo>
                <a:cubicBezTo>
                  <a:pt x="6213" y="3139"/>
                  <a:pt x="6192" y="3077"/>
                  <a:pt x="6005" y="3077"/>
                </a:cubicBezTo>
                <a:cubicBezTo>
                  <a:pt x="5816" y="3077"/>
                  <a:pt x="5524" y="2763"/>
                  <a:pt x="5524" y="2763"/>
                </a:cubicBezTo>
                <a:cubicBezTo>
                  <a:pt x="5524" y="2763"/>
                  <a:pt x="5670" y="2617"/>
                  <a:pt x="5712" y="2345"/>
                </a:cubicBezTo>
                <a:cubicBezTo>
                  <a:pt x="5754" y="2074"/>
                  <a:pt x="5692" y="968"/>
                  <a:pt x="5232" y="697"/>
                </a:cubicBezTo>
                <a:cubicBezTo>
                  <a:pt x="5115" y="628"/>
                  <a:pt x="4976" y="602"/>
                  <a:pt x="4834" y="602"/>
                </a:cubicBezTo>
                <a:cubicBezTo>
                  <a:pt x="4420" y="602"/>
                  <a:pt x="3980" y="822"/>
                  <a:pt x="3980" y="822"/>
                </a:cubicBezTo>
                <a:cubicBezTo>
                  <a:pt x="3980" y="822"/>
                  <a:pt x="3541" y="70"/>
                  <a:pt x="2810" y="7"/>
                </a:cubicBezTo>
                <a:cubicBezTo>
                  <a:pt x="2754" y="3"/>
                  <a:pt x="2699" y="0"/>
                  <a:pt x="2645"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60"/>
          <p:cNvSpPr/>
          <p:nvPr/>
        </p:nvSpPr>
        <p:spPr>
          <a:xfrm>
            <a:off x="7606554" y="3207654"/>
            <a:ext cx="551122" cy="379996"/>
          </a:xfrm>
          <a:custGeom>
            <a:avLst/>
            <a:gdLst/>
            <a:ahLst/>
            <a:cxnLst/>
            <a:rect l="l" t="t" r="r" b="b"/>
            <a:pathLst>
              <a:path w="6264" h="4319" extrusionOk="0">
                <a:moveTo>
                  <a:pt x="2683" y="92"/>
                </a:moveTo>
                <a:cubicBezTo>
                  <a:pt x="2735" y="92"/>
                  <a:pt x="2789" y="95"/>
                  <a:pt x="2843" y="99"/>
                </a:cubicBezTo>
                <a:cubicBezTo>
                  <a:pt x="3541" y="159"/>
                  <a:pt x="3972" y="883"/>
                  <a:pt x="3977" y="890"/>
                </a:cubicBezTo>
                <a:cubicBezTo>
                  <a:pt x="3985" y="905"/>
                  <a:pt x="4000" y="914"/>
                  <a:pt x="4016" y="914"/>
                </a:cubicBezTo>
                <a:cubicBezTo>
                  <a:pt x="4023" y="914"/>
                  <a:pt x="4030" y="912"/>
                  <a:pt x="4036" y="909"/>
                </a:cubicBezTo>
                <a:cubicBezTo>
                  <a:pt x="4042" y="906"/>
                  <a:pt x="4474" y="693"/>
                  <a:pt x="4872" y="693"/>
                </a:cubicBezTo>
                <a:cubicBezTo>
                  <a:pt x="5006" y="693"/>
                  <a:pt x="5137" y="717"/>
                  <a:pt x="5246" y="782"/>
                </a:cubicBezTo>
                <a:cubicBezTo>
                  <a:pt x="5662" y="1028"/>
                  <a:pt x="5750" y="2081"/>
                  <a:pt x="5703" y="2385"/>
                </a:cubicBezTo>
                <a:cubicBezTo>
                  <a:pt x="5665" y="2636"/>
                  <a:pt x="5530" y="2776"/>
                  <a:pt x="5528" y="2777"/>
                </a:cubicBezTo>
                <a:cubicBezTo>
                  <a:pt x="5511" y="2794"/>
                  <a:pt x="5511" y="2823"/>
                  <a:pt x="5527" y="2840"/>
                </a:cubicBezTo>
                <a:cubicBezTo>
                  <a:pt x="5559" y="2874"/>
                  <a:pt x="5839" y="3169"/>
                  <a:pt x="6041" y="3169"/>
                </a:cubicBezTo>
                <a:cubicBezTo>
                  <a:pt x="6101" y="3169"/>
                  <a:pt x="6136" y="3176"/>
                  <a:pt x="6145" y="3190"/>
                </a:cubicBezTo>
                <a:cubicBezTo>
                  <a:pt x="6175" y="3237"/>
                  <a:pt x="6074" y="3450"/>
                  <a:pt x="6042" y="3521"/>
                </a:cubicBezTo>
                <a:cubicBezTo>
                  <a:pt x="5847" y="3933"/>
                  <a:pt x="5647" y="4150"/>
                  <a:pt x="5429" y="4184"/>
                </a:cubicBezTo>
                <a:cubicBezTo>
                  <a:pt x="5391" y="4190"/>
                  <a:pt x="5355" y="4197"/>
                  <a:pt x="5320" y="4204"/>
                </a:cubicBezTo>
                <a:cubicBezTo>
                  <a:pt x="5263" y="4216"/>
                  <a:pt x="5211" y="4227"/>
                  <a:pt x="5163" y="4227"/>
                </a:cubicBezTo>
                <a:cubicBezTo>
                  <a:pt x="5038" y="4227"/>
                  <a:pt x="4933" y="4156"/>
                  <a:pt x="4788" y="3854"/>
                </a:cubicBezTo>
                <a:cubicBezTo>
                  <a:pt x="4540" y="3338"/>
                  <a:pt x="3709" y="1842"/>
                  <a:pt x="3701" y="1827"/>
                </a:cubicBezTo>
                <a:cubicBezTo>
                  <a:pt x="3692" y="1812"/>
                  <a:pt x="3677" y="1804"/>
                  <a:pt x="3661" y="1804"/>
                </a:cubicBezTo>
                <a:cubicBezTo>
                  <a:pt x="3656" y="1804"/>
                  <a:pt x="3651" y="1804"/>
                  <a:pt x="3645" y="1806"/>
                </a:cubicBezTo>
                <a:cubicBezTo>
                  <a:pt x="3612" y="1818"/>
                  <a:pt x="2815" y="2108"/>
                  <a:pt x="2518" y="2511"/>
                </a:cubicBezTo>
                <a:cubicBezTo>
                  <a:pt x="2461" y="2589"/>
                  <a:pt x="2406" y="2675"/>
                  <a:pt x="2349" y="2765"/>
                </a:cubicBezTo>
                <a:cubicBezTo>
                  <a:pt x="2113" y="3136"/>
                  <a:pt x="1869" y="3520"/>
                  <a:pt x="1322" y="3536"/>
                </a:cubicBezTo>
                <a:cubicBezTo>
                  <a:pt x="1294" y="3537"/>
                  <a:pt x="1267" y="3537"/>
                  <a:pt x="1240" y="3537"/>
                </a:cubicBezTo>
                <a:cubicBezTo>
                  <a:pt x="594" y="3537"/>
                  <a:pt x="193" y="3302"/>
                  <a:pt x="137" y="2886"/>
                </a:cubicBezTo>
                <a:cubicBezTo>
                  <a:pt x="93" y="2569"/>
                  <a:pt x="238" y="2423"/>
                  <a:pt x="285" y="2384"/>
                </a:cubicBezTo>
                <a:cubicBezTo>
                  <a:pt x="332" y="2345"/>
                  <a:pt x="365" y="2340"/>
                  <a:pt x="372" y="2340"/>
                </a:cubicBezTo>
                <a:cubicBezTo>
                  <a:pt x="381" y="2350"/>
                  <a:pt x="382" y="2356"/>
                  <a:pt x="383" y="2378"/>
                </a:cubicBezTo>
                <a:cubicBezTo>
                  <a:pt x="389" y="2439"/>
                  <a:pt x="404" y="2500"/>
                  <a:pt x="554" y="2559"/>
                </a:cubicBezTo>
                <a:cubicBezTo>
                  <a:pt x="598" y="2576"/>
                  <a:pt x="643" y="2584"/>
                  <a:pt x="688" y="2584"/>
                </a:cubicBezTo>
                <a:cubicBezTo>
                  <a:pt x="765" y="2584"/>
                  <a:pt x="841" y="2560"/>
                  <a:pt x="905" y="2513"/>
                </a:cubicBezTo>
                <a:cubicBezTo>
                  <a:pt x="981" y="2456"/>
                  <a:pt x="1105" y="2315"/>
                  <a:pt x="1076" y="2012"/>
                </a:cubicBezTo>
                <a:cubicBezTo>
                  <a:pt x="1044" y="1675"/>
                  <a:pt x="1033" y="1058"/>
                  <a:pt x="1317" y="709"/>
                </a:cubicBezTo>
                <a:cubicBezTo>
                  <a:pt x="1557" y="414"/>
                  <a:pt x="2049" y="92"/>
                  <a:pt x="2683" y="92"/>
                </a:cubicBezTo>
                <a:close/>
                <a:moveTo>
                  <a:pt x="2674" y="1"/>
                </a:moveTo>
                <a:cubicBezTo>
                  <a:pt x="2014" y="1"/>
                  <a:pt x="1509" y="326"/>
                  <a:pt x="1245" y="651"/>
                </a:cubicBezTo>
                <a:cubicBezTo>
                  <a:pt x="955" y="1007"/>
                  <a:pt x="943" y="1592"/>
                  <a:pt x="984" y="2020"/>
                </a:cubicBezTo>
                <a:cubicBezTo>
                  <a:pt x="1003" y="2211"/>
                  <a:pt x="954" y="2361"/>
                  <a:pt x="849" y="2439"/>
                </a:cubicBezTo>
                <a:cubicBezTo>
                  <a:pt x="802" y="2475"/>
                  <a:pt x="745" y="2493"/>
                  <a:pt x="688" y="2493"/>
                </a:cubicBezTo>
                <a:cubicBezTo>
                  <a:pt x="654" y="2493"/>
                  <a:pt x="620" y="2487"/>
                  <a:pt x="588" y="2474"/>
                </a:cubicBezTo>
                <a:cubicBezTo>
                  <a:pt x="479" y="2430"/>
                  <a:pt x="477" y="2403"/>
                  <a:pt x="475" y="2371"/>
                </a:cubicBezTo>
                <a:cubicBezTo>
                  <a:pt x="475" y="2335"/>
                  <a:pt x="461" y="2301"/>
                  <a:pt x="436" y="2276"/>
                </a:cubicBezTo>
                <a:cubicBezTo>
                  <a:pt x="419" y="2259"/>
                  <a:pt x="396" y="2251"/>
                  <a:pt x="370" y="2251"/>
                </a:cubicBezTo>
                <a:cubicBezTo>
                  <a:pt x="345" y="2251"/>
                  <a:pt x="317" y="2258"/>
                  <a:pt x="288" y="2273"/>
                </a:cubicBezTo>
                <a:cubicBezTo>
                  <a:pt x="141" y="2346"/>
                  <a:pt x="1" y="2573"/>
                  <a:pt x="46" y="2899"/>
                </a:cubicBezTo>
                <a:cubicBezTo>
                  <a:pt x="109" y="3361"/>
                  <a:pt x="555" y="3629"/>
                  <a:pt x="1247" y="3629"/>
                </a:cubicBezTo>
                <a:cubicBezTo>
                  <a:pt x="1272" y="3629"/>
                  <a:pt x="1298" y="3629"/>
                  <a:pt x="1324" y="3628"/>
                </a:cubicBezTo>
                <a:cubicBezTo>
                  <a:pt x="1920" y="3610"/>
                  <a:pt x="2188" y="3187"/>
                  <a:pt x="2426" y="2814"/>
                </a:cubicBezTo>
                <a:cubicBezTo>
                  <a:pt x="2482" y="2725"/>
                  <a:pt x="2535" y="2641"/>
                  <a:pt x="2592" y="2565"/>
                </a:cubicBezTo>
                <a:cubicBezTo>
                  <a:pt x="2837" y="2232"/>
                  <a:pt x="3480" y="1968"/>
                  <a:pt x="3640" y="1906"/>
                </a:cubicBezTo>
                <a:cubicBezTo>
                  <a:pt x="3766" y="2134"/>
                  <a:pt x="4479" y="3424"/>
                  <a:pt x="4705" y="3894"/>
                </a:cubicBezTo>
                <a:cubicBezTo>
                  <a:pt x="4871" y="4240"/>
                  <a:pt x="5014" y="4319"/>
                  <a:pt x="5161" y="4319"/>
                </a:cubicBezTo>
                <a:cubicBezTo>
                  <a:pt x="5221" y="4316"/>
                  <a:pt x="5280" y="4308"/>
                  <a:pt x="5338" y="4293"/>
                </a:cubicBezTo>
                <a:cubicBezTo>
                  <a:pt x="5372" y="4286"/>
                  <a:pt x="5405" y="4279"/>
                  <a:pt x="5441" y="4274"/>
                </a:cubicBezTo>
                <a:cubicBezTo>
                  <a:pt x="5692" y="4235"/>
                  <a:pt x="5915" y="4001"/>
                  <a:pt x="6124" y="3559"/>
                </a:cubicBezTo>
                <a:cubicBezTo>
                  <a:pt x="6239" y="3313"/>
                  <a:pt x="6264" y="3207"/>
                  <a:pt x="6222" y="3140"/>
                </a:cubicBezTo>
                <a:cubicBezTo>
                  <a:pt x="6186" y="3084"/>
                  <a:pt x="6113" y="3077"/>
                  <a:pt x="6040" y="3077"/>
                </a:cubicBezTo>
                <a:cubicBezTo>
                  <a:pt x="5917" y="3077"/>
                  <a:pt x="5717" y="2904"/>
                  <a:pt x="5622" y="2808"/>
                </a:cubicBezTo>
                <a:cubicBezTo>
                  <a:pt x="5713" y="2688"/>
                  <a:pt x="5772" y="2547"/>
                  <a:pt x="5793" y="2398"/>
                </a:cubicBezTo>
                <a:cubicBezTo>
                  <a:pt x="5839" y="2100"/>
                  <a:pt x="5773" y="987"/>
                  <a:pt x="5291" y="703"/>
                </a:cubicBezTo>
                <a:cubicBezTo>
                  <a:pt x="5165" y="629"/>
                  <a:pt x="5018" y="601"/>
                  <a:pt x="4868" y="601"/>
                </a:cubicBezTo>
                <a:cubicBezTo>
                  <a:pt x="4515" y="601"/>
                  <a:pt x="4150" y="754"/>
                  <a:pt x="4032" y="808"/>
                </a:cubicBezTo>
                <a:cubicBezTo>
                  <a:pt x="3933" y="654"/>
                  <a:pt x="3511" y="65"/>
                  <a:pt x="2850" y="8"/>
                </a:cubicBezTo>
                <a:cubicBezTo>
                  <a:pt x="2790" y="3"/>
                  <a:pt x="2732" y="1"/>
                  <a:pt x="2674"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60"/>
          <p:cNvSpPr/>
          <p:nvPr/>
        </p:nvSpPr>
        <p:spPr>
          <a:xfrm>
            <a:off x="8005741" y="3493339"/>
            <a:ext cx="88246" cy="95637"/>
          </a:xfrm>
          <a:custGeom>
            <a:avLst/>
            <a:gdLst/>
            <a:ahLst/>
            <a:cxnLst/>
            <a:rect l="l" t="t" r="r" b="b"/>
            <a:pathLst>
              <a:path w="1003" h="1087" extrusionOk="0">
                <a:moveTo>
                  <a:pt x="606" y="1"/>
                </a:moveTo>
                <a:cubicBezTo>
                  <a:pt x="209" y="1"/>
                  <a:pt x="1" y="544"/>
                  <a:pt x="1" y="544"/>
                </a:cubicBezTo>
                <a:lnTo>
                  <a:pt x="167" y="961"/>
                </a:lnTo>
                <a:cubicBezTo>
                  <a:pt x="167" y="961"/>
                  <a:pt x="230" y="1086"/>
                  <a:pt x="370" y="1086"/>
                </a:cubicBezTo>
                <a:cubicBezTo>
                  <a:pt x="428" y="1086"/>
                  <a:pt x="499" y="1065"/>
                  <a:pt x="585" y="1003"/>
                </a:cubicBezTo>
                <a:cubicBezTo>
                  <a:pt x="878" y="794"/>
                  <a:pt x="1002" y="1"/>
                  <a:pt x="60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60"/>
          <p:cNvSpPr/>
          <p:nvPr/>
        </p:nvSpPr>
        <p:spPr>
          <a:xfrm>
            <a:off x="8000902" y="3489379"/>
            <a:ext cx="89566" cy="103643"/>
          </a:xfrm>
          <a:custGeom>
            <a:avLst/>
            <a:gdLst/>
            <a:ahLst/>
            <a:cxnLst/>
            <a:rect l="l" t="t" r="r" b="b"/>
            <a:pathLst>
              <a:path w="1018" h="1178" extrusionOk="0">
                <a:moveTo>
                  <a:pt x="661" y="1"/>
                </a:moveTo>
                <a:cubicBezTo>
                  <a:pt x="238" y="1"/>
                  <a:pt x="22" y="549"/>
                  <a:pt x="13" y="573"/>
                </a:cubicBezTo>
                <a:cubicBezTo>
                  <a:pt x="0" y="608"/>
                  <a:pt x="29" y="633"/>
                  <a:pt x="57" y="633"/>
                </a:cubicBezTo>
                <a:cubicBezTo>
                  <a:pt x="74" y="633"/>
                  <a:pt x="90" y="625"/>
                  <a:pt x="99" y="605"/>
                </a:cubicBezTo>
                <a:cubicBezTo>
                  <a:pt x="101" y="600"/>
                  <a:pt x="300" y="92"/>
                  <a:pt x="661" y="92"/>
                </a:cubicBezTo>
                <a:cubicBezTo>
                  <a:pt x="751" y="92"/>
                  <a:pt x="813" y="142"/>
                  <a:pt x="843" y="240"/>
                </a:cubicBezTo>
                <a:cubicBezTo>
                  <a:pt x="919" y="475"/>
                  <a:pt x="798" y="879"/>
                  <a:pt x="613" y="1011"/>
                </a:cubicBezTo>
                <a:cubicBezTo>
                  <a:pt x="543" y="1061"/>
                  <a:pt x="480" y="1086"/>
                  <a:pt x="423" y="1086"/>
                </a:cubicBezTo>
                <a:cubicBezTo>
                  <a:pt x="409" y="1086"/>
                  <a:pt x="396" y="1084"/>
                  <a:pt x="383" y="1081"/>
                </a:cubicBezTo>
                <a:cubicBezTo>
                  <a:pt x="303" y="1062"/>
                  <a:pt x="263" y="986"/>
                  <a:pt x="263" y="986"/>
                </a:cubicBezTo>
                <a:cubicBezTo>
                  <a:pt x="254" y="968"/>
                  <a:pt x="239" y="960"/>
                  <a:pt x="224" y="960"/>
                </a:cubicBezTo>
                <a:cubicBezTo>
                  <a:pt x="193" y="960"/>
                  <a:pt x="163" y="991"/>
                  <a:pt x="181" y="1027"/>
                </a:cubicBezTo>
                <a:cubicBezTo>
                  <a:pt x="185" y="1031"/>
                  <a:pt x="239" y="1139"/>
                  <a:pt x="361" y="1169"/>
                </a:cubicBezTo>
                <a:cubicBezTo>
                  <a:pt x="382" y="1174"/>
                  <a:pt x="404" y="1177"/>
                  <a:pt x="425" y="1177"/>
                </a:cubicBezTo>
                <a:cubicBezTo>
                  <a:pt x="500" y="1177"/>
                  <a:pt x="582" y="1147"/>
                  <a:pt x="666" y="1085"/>
                </a:cubicBezTo>
                <a:cubicBezTo>
                  <a:pt x="882" y="932"/>
                  <a:pt x="1017" y="483"/>
                  <a:pt x="930" y="211"/>
                </a:cubicBezTo>
                <a:cubicBezTo>
                  <a:pt x="887" y="75"/>
                  <a:pt x="791" y="1"/>
                  <a:pt x="661"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60"/>
          <p:cNvSpPr/>
          <p:nvPr/>
        </p:nvSpPr>
        <p:spPr>
          <a:xfrm>
            <a:off x="5698338" y="3934052"/>
            <a:ext cx="411318" cy="1177646"/>
          </a:xfrm>
          <a:custGeom>
            <a:avLst/>
            <a:gdLst/>
            <a:ahLst/>
            <a:cxnLst/>
            <a:rect l="l" t="t" r="r" b="b"/>
            <a:pathLst>
              <a:path w="4675" h="13385" extrusionOk="0">
                <a:moveTo>
                  <a:pt x="3346" y="0"/>
                </a:moveTo>
                <a:lnTo>
                  <a:pt x="0" y="13384"/>
                </a:lnTo>
                <a:lnTo>
                  <a:pt x="4674" y="13384"/>
                </a:lnTo>
                <a:lnTo>
                  <a:pt x="4674" y="475"/>
                </a:lnTo>
                <a:lnTo>
                  <a:pt x="3346" y="0"/>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60"/>
          <p:cNvSpPr/>
          <p:nvPr/>
        </p:nvSpPr>
        <p:spPr>
          <a:xfrm>
            <a:off x="6060748" y="4003647"/>
            <a:ext cx="1274602" cy="1105940"/>
          </a:xfrm>
          <a:custGeom>
            <a:avLst/>
            <a:gdLst/>
            <a:ahLst/>
            <a:cxnLst/>
            <a:rect l="l" t="t" r="r" b="b"/>
            <a:pathLst>
              <a:path w="14487" h="12570" extrusionOk="0">
                <a:moveTo>
                  <a:pt x="1" y="0"/>
                </a:moveTo>
                <a:lnTo>
                  <a:pt x="1" y="12570"/>
                </a:lnTo>
                <a:lnTo>
                  <a:pt x="14487" y="12570"/>
                </a:lnTo>
                <a:lnTo>
                  <a:pt x="1448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60"/>
          <p:cNvSpPr/>
          <p:nvPr/>
        </p:nvSpPr>
        <p:spPr>
          <a:xfrm>
            <a:off x="6056700" y="3999688"/>
            <a:ext cx="1282609" cy="1113858"/>
          </a:xfrm>
          <a:custGeom>
            <a:avLst/>
            <a:gdLst/>
            <a:ahLst/>
            <a:cxnLst/>
            <a:rect l="l" t="t" r="r" b="b"/>
            <a:pathLst>
              <a:path w="14578" h="12660" extrusionOk="0">
                <a:moveTo>
                  <a:pt x="14487" y="91"/>
                </a:moveTo>
                <a:lnTo>
                  <a:pt x="14487" y="12569"/>
                </a:lnTo>
                <a:lnTo>
                  <a:pt x="93" y="12569"/>
                </a:lnTo>
                <a:lnTo>
                  <a:pt x="93" y="91"/>
                </a:lnTo>
                <a:close/>
                <a:moveTo>
                  <a:pt x="47" y="0"/>
                </a:moveTo>
                <a:cubicBezTo>
                  <a:pt x="21" y="0"/>
                  <a:pt x="1" y="21"/>
                  <a:pt x="1" y="45"/>
                </a:cubicBezTo>
                <a:lnTo>
                  <a:pt x="1" y="12615"/>
                </a:lnTo>
                <a:cubicBezTo>
                  <a:pt x="1" y="12640"/>
                  <a:pt x="21" y="12660"/>
                  <a:pt x="47" y="12660"/>
                </a:cubicBezTo>
                <a:lnTo>
                  <a:pt x="14533" y="12660"/>
                </a:lnTo>
                <a:cubicBezTo>
                  <a:pt x="14558" y="12660"/>
                  <a:pt x="14578" y="12640"/>
                  <a:pt x="14578" y="12615"/>
                </a:cubicBezTo>
                <a:lnTo>
                  <a:pt x="14578" y="45"/>
                </a:lnTo>
                <a:cubicBezTo>
                  <a:pt x="14578" y="21"/>
                  <a:pt x="14558" y="0"/>
                  <a:pt x="14533"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60"/>
          <p:cNvSpPr/>
          <p:nvPr/>
        </p:nvSpPr>
        <p:spPr>
          <a:xfrm>
            <a:off x="6060748" y="4003647"/>
            <a:ext cx="1274602" cy="40384"/>
          </a:xfrm>
          <a:custGeom>
            <a:avLst/>
            <a:gdLst/>
            <a:ahLst/>
            <a:cxnLst/>
            <a:rect l="l" t="t" r="r" b="b"/>
            <a:pathLst>
              <a:path w="14487" h="459" extrusionOk="0">
                <a:moveTo>
                  <a:pt x="1" y="0"/>
                </a:moveTo>
                <a:lnTo>
                  <a:pt x="1" y="458"/>
                </a:lnTo>
                <a:lnTo>
                  <a:pt x="14487" y="458"/>
                </a:lnTo>
                <a:lnTo>
                  <a:pt x="14487" y="0"/>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60"/>
          <p:cNvSpPr/>
          <p:nvPr/>
        </p:nvSpPr>
        <p:spPr>
          <a:xfrm>
            <a:off x="5992735" y="3934052"/>
            <a:ext cx="1410711" cy="74697"/>
          </a:xfrm>
          <a:custGeom>
            <a:avLst/>
            <a:gdLst/>
            <a:ahLst/>
            <a:cxnLst/>
            <a:rect l="l" t="t" r="r" b="b"/>
            <a:pathLst>
              <a:path w="16034" h="849" extrusionOk="0">
                <a:moveTo>
                  <a:pt x="0" y="0"/>
                </a:moveTo>
                <a:lnTo>
                  <a:pt x="0" y="848"/>
                </a:lnTo>
                <a:lnTo>
                  <a:pt x="16033" y="848"/>
                </a:lnTo>
                <a:lnTo>
                  <a:pt x="1603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60"/>
          <p:cNvSpPr/>
          <p:nvPr/>
        </p:nvSpPr>
        <p:spPr>
          <a:xfrm>
            <a:off x="5988688" y="3930092"/>
            <a:ext cx="1418806" cy="82704"/>
          </a:xfrm>
          <a:custGeom>
            <a:avLst/>
            <a:gdLst/>
            <a:ahLst/>
            <a:cxnLst/>
            <a:rect l="l" t="t" r="r" b="b"/>
            <a:pathLst>
              <a:path w="16126" h="940" extrusionOk="0">
                <a:moveTo>
                  <a:pt x="16034" y="91"/>
                </a:moveTo>
                <a:lnTo>
                  <a:pt x="16034" y="848"/>
                </a:lnTo>
                <a:lnTo>
                  <a:pt x="92" y="848"/>
                </a:lnTo>
                <a:lnTo>
                  <a:pt x="92" y="91"/>
                </a:lnTo>
                <a:close/>
                <a:moveTo>
                  <a:pt x="46" y="0"/>
                </a:moveTo>
                <a:cubicBezTo>
                  <a:pt x="21" y="0"/>
                  <a:pt x="0" y="21"/>
                  <a:pt x="0" y="45"/>
                </a:cubicBezTo>
                <a:lnTo>
                  <a:pt x="0" y="893"/>
                </a:lnTo>
                <a:cubicBezTo>
                  <a:pt x="0" y="919"/>
                  <a:pt x="21" y="939"/>
                  <a:pt x="46" y="939"/>
                </a:cubicBezTo>
                <a:lnTo>
                  <a:pt x="16079" y="939"/>
                </a:lnTo>
                <a:cubicBezTo>
                  <a:pt x="16104" y="939"/>
                  <a:pt x="16126" y="919"/>
                  <a:pt x="16125" y="893"/>
                </a:cubicBezTo>
                <a:lnTo>
                  <a:pt x="16125" y="45"/>
                </a:lnTo>
                <a:cubicBezTo>
                  <a:pt x="16125" y="21"/>
                  <a:pt x="16104" y="0"/>
                  <a:pt x="16079"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60"/>
          <p:cNvSpPr/>
          <p:nvPr/>
        </p:nvSpPr>
        <p:spPr>
          <a:xfrm>
            <a:off x="6160083" y="4079225"/>
            <a:ext cx="1070043" cy="269402"/>
          </a:xfrm>
          <a:custGeom>
            <a:avLst/>
            <a:gdLst/>
            <a:ahLst/>
            <a:cxnLst/>
            <a:rect l="l" t="t" r="r" b="b"/>
            <a:pathLst>
              <a:path w="12162" h="3062" extrusionOk="0">
                <a:moveTo>
                  <a:pt x="0" y="1"/>
                </a:moveTo>
                <a:lnTo>
                  <a:pt x="0" y="3062"/>
                </a:lnTo>
                <a:lnTo>
                  <a:pt x="12162" y="3062"/>
                </a:lnTo>
                <a:lnTo>
                  <a:pt x="1216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60"/>
          <p:cNvSpPr/>
          <p:nvPr/>
        </p:nvSpPr>
        <p:spPr>
          <a:xfrm>
            <a:off x="6156035" y="4075266"/>
            <a:ext cx="1078138" cy="277409"/>
          </a:xfrm>
          <a:custGeom>
            <a:avLst/>
            <a:gdLst/>
            <a:ahLst/>
            <a:cxnLst/>
            <a:rect l="l" t="t" r="r" b="b"/>
            <a:pathLst>
              <a:path w="12254" h="3153" extrusionOk="0">
                <a:moveTo>
                  <a:pt x="12163" y="92"/>
                </a:moveTo>
                <a:lnTo>
                  <a:pt x="12163" y="3061"/>
                </a:lnTo>
                <a:lnTo>
                  <a:pt x="91" y="3061"/>
                </a:lnTo>
                <a:lnTo>
                  <a:pt x="91" y="92"/>
                </a:lnTo>
                <a:close/>
                <a:moveTo>
                  <a:pt x="44" y="1"/>
                </a:moveTo>
                <a:cubicBezTo>
                  <a:pt x="20" y="1"/>
                  <a:pt x="0" y="21"/>
                  <a:pt x="0" y="46"/>
                </a:cubicBezTo>
                <a:lnTo>
                  <a:pt x="0" y="3107"/>
                </a:lnTo>
                <a:cubicBezTo>
                  <a:pt x="0" y="3133"/>
                  <a:pt x="21" y="3153"/>
                  <a:pt x="46" y="3153"/>
                </a:cubicBezTo>
                <a:lnTo>
                  <a:pt x="12208" y="3153"/>
                </a:lnTo>
                <a:cubicBezTo>
                  <a:pt x="12233" y="3153"/>
                  <a:pt x="12254" y="3133"/>
                  <a:pt x="12254" y="3107"/>
                </a:cubicBezTo>
                <a:lnTo>
                  <a:pt x="12254" y="46"/>
                </a:lnTo>
                <a:cubicBezTo>
                  <a:pt x="12254" y="20"/>
                  <a:pt x="12233" y="1"/>
                  <a:pt x="12208" y="1"/>
                </a:cubicBezTo>
                <a:lnTo>
                  <a:pt x="46" y="1"/>
                </a:lnTo>
                <a:cubicBezTo>
                  <a:pt x="46" y="1"/>
                  <a:pt x="45" y="1"/>
                  <a:pt x="44"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60"/>
          <p:cNvSpPr/>
          <p:nvPr/>
        </p:nvSpPr>
        <p:spPr>
          <a:xfrm>
            <a:off x="6595960" y="4188942"/>
            <a:ext cx="198225" cy="49974"/>
          </a:xfrm>
          <a:custGeom>
            <a:avLst/>
            <a:gdLst/>
            <a:ahLst/>
            <a:cxnLst/>
            <a:rect l="l" t="t" r="r" b="b"/>
            <a:pathLst>
              <a:path w="2253" h="568" extrusionOk="0">
                <a:moveTo>
                  <a:pt x="1" y="1"/>
                </a:moveTo>
                <a:lnTo>
                  <a:pt x="1" y="568"/>
                </a:lnTo>
                <a:lnTo>
                  <a:pt x="2253" y="568"/>
                </a:lnTo>
                <a:lnTo>
                  <a:pt x="22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60"/>
          <p:cNvSpPr/>
          <p:nvPr/>
        </p:nvSpPr>
        <p:spPr>
          <a:xfrm>
            <a:off x="6160083" y="4423508"/>
            <a:ext cx="1070043" cy="269402"/>
          </a:xfrm>
          <a:custGeom>
            <a:avLst/>
            <a:gdLst/>
            <a:ahLst/>
            <a:cxnLst/>
            <a:rect l="l" t="t" r="r" b="b"/>
            <a:pathLst>
              <a:path w="12162" h="3062" extrusionOk="0">
                <a:moveTo>
                  <a:pt x="0" y="0"/>
                </a:moveTo>
                <a:lnTo>
                  <a:pt x="0" y="3062"/>
                </a:lnTo>
                <a:lnTo>
                  <a:pt x="12162" y="3062"/>
                </a:lnTo>
                <a:lnTo>
                  <a:pt x="1216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60"/>
          <p:cNvSpPr/>
          <p:nvPr/>
        </p:nvSpPr>
        <p:spPr>
          <a:xfrm>
            <a:off x="6156035" y="4419460"/>
            <a:ext cx="1078138" cy="277409"/>
          </a:xfrm>
          <a:custGeom>
            <a:avLst/>
            <a:gdLst/>
            <a:ahLst/>
            <a:cxnLst/>
            <a:rect l="l" t="t" r="r" b="b"/>
            <a:pathLst>
              <a:path w="12254" h="3153" extrusionOk="0">
                <a:moveTo>
                  <a:pt x="12163" y="92"/>
                </a:moveTo>
                <a:lnTo>
                  <a:pt x="12163" y="3062"/>
                </a:lnTo>
                <a:lnTo>
                  <a:pt x="91" y="3062"/>
                </a:lnTo>
                <a:lnTo>
                  <a:pt x="91" y="92"/>
                </a:lnTo>
                <a:close/>
                <a:moveTo>
                  <a:pt x="46" y="0"/>
                </a:moveTo>
                <a:cubicBezTo>
                  <a:pt x="21" y="0"/>
                  <a:pt x="0" y="21"/>
                  <a:pt x="0" y="46"/>
                </a:cubicBezTo>
                <a:lnTo>
                  <a:pt x="0" y="3108"/>
                </a:lnTo>
                <a:cubicBezTo>
                  <a:pt x="0" y="3132"/>
                  <a:pt x="21" y="3153"/>
                  <a:pt x="46" y="3153"/>
                </a:cubicBezTo>
                <a:lnTo>
                  <a:pt x="12208" y="3153"/>
                </a:lnTo>
                <a:cubicBezTo>
                  <a:pt x="12233" y="3153"/>
                  <a:pt x="12253" y="3133"/>
                  <a:pt x="12254" y="3108"/>
                </a:cubicBezTo>
                <a:lnTo>
                  <a:pt x="12254" y="46"/>
                </a:lnTo>
                <a:cubicBezTo>
                  <a:pt x="12254" y="21"/>
                  <a:pt x="12233" y="0"/>
                  <a:pt x="12208"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60"/>
          <p:cNvSpPr/>
          <p:nvPr/>
        </p:nvSpPr>
        <p:spPr>
          <a:xfrm>
            <a:off x="6595960" y="4533224"/>
            <a:ext cx="198225" cy="49974"/>
          </a:xfrm>
          <a:custGeom>
            <a:avLst/>
            <a:gdLst/>
            <a:ahLst/>
            <a:cxnLst/>
            <a:rect l="l" t="t" r="r" b="b"/>
            <a:pathLst>
              <a:path w="2253" h="568" extrusionOk="0">
                <a:moveTo>
                  <a:pt x="1" y="1"/>
                </a:moveTo>
                <a:lnTo>
                  <a:pt x="1" y="567"/>
                </a:lnTo>
                <a:lnTo>
                  <a:pt x="2253" y="567"/>
                </a:lnTo>
                <a:lnTo>
                  <a:pt x="22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60"/>
          <p:cNvSpPr/>
          <p:nvPr/>
        </p:nvSpPr>
        <p:spPr>
          <a:xfrm>
            <a:off x="6160083" y="4767702"/>
            <a:ext cx="1070043" cy="269402"/>
          </a:xfrm>
          <a:custGeom>
            <a:avLst/>
            <a:gdLst/>
            <a:ahLst/>
            <a:cxnLst/>
            <a:rect l="l" t="t" r="r" b="b"/>
            <a:pathLst>
              <a:path w="12162" h="3062" extrusionOk="0">
                <a:moveTo>
                  <a:pt x="0" y="1"/>
                </a:moveTo>
                <a:lnTo>
                  <a:pt x="0" y="3061"/>
                </a:lnTo>
                <a:lnTo>
                  <a:pt x="12162" y="3061"/>
                </a:lnTo>
                <a:lnTo>
                  <a:pt x="1216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60"/>
          <p:cNvSpPr/>
          <p:nvPr/>
        </p:nvSpPr>
        <p:spPr>
          <a:xfrm>
            <a:off x="6156035" y="4763654"/>
            <a:ext cx="1078138" cy="277497"/>
          </a:xfrm>
          <a:custGeom>
            <a:avLst/>
            <a:gdLst/>
            <a:ahLst/>
            <a:cxnLst/>
            <a:rect l="l" t="t" r="r" b="b"/>
            <a:pathLst>
              <a:path w="12254" h="3154" extrusionOk="0">
                <a:moveTo>
                  <a:pt x="12163" y="92"/>
                </a:moveTo>
                <a:lnTo>
                  <a:pt x="12163" y="3062"/>
                </a:lnTo>
                <a:lnTo>
                  <a:pt x="91" y="3062"/>
                </a:lnTo>
                <a:lnTo>
                  <a:pt x="91" y="92"/>
                </a:lnTo>
                <a:close/>
                <a:moveTo>
                  <a:pt x="46" y="1"/>
                </a:moveTo>
                <a:cubicBezTo>
                  <a:pt x="21" y="1"/>
                  <a:pt x="0" y="21"/>
                  <a:pt x="0" y="47"/>
                </a:cubicBezTo>
                <a:lnTo>
                  <a:pt x="0" y="3107"/>
                </a:lnTo>
                <a:cubicBezTo>
                  <a:pt x="0" y="3133"/>
                  <a:pt x="21" y="3153"/>
                  <a:pt x="46" y="3153"/>
                </a:cubicBezTo>
                <a:lnTo>
                  <a:pt x="12208" y="3153"/>
                </a:lnTo>
                <a:cubicBezTo>
                  <a:pt x="12233" y="3153"/>
                  <a:pt x="12254" y="3133"/>
                  <a:pt x="12254" y="3107"/>
                </a:cubicBezTo>
                <a:lnTo>
                  <a:pt x="12254" y="47"/>
                </a:lnTo>
                <a:cubicBezTo>
                  <a:pt x="12254" y="21"/>
                  <a:pt x="12233" y="1"/>
                  <a:pt x="12208"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60"/>
          <p:cNvSpPr/>
          <p:nvPr/>
        </p:nvSpPr>
        <p:spPr>
          <a:xfrm>
            <a:off x="6595960" y="4877418"/>
            <a:ext cx="198225" cy="49974"/>
          </a:xfrm>
          <a:custGeom>
            <a:avLst/>
            <a:gdLst/>
            <a:ahLst/>
            <a:cxnLst/>
            <a:rect l="l" t="t" r="r" b="b"/>
            <a:pathLst>
              <a:path w="2253" h="568" extrusionOk="0">
                <a:moveTo>
                  <a:pt x="1" y="0"/>
                </a:moveTo>
                <a:lnTo>
                  <a:pt x="1" y="567"/>
                </a:lnTo>
                <a:lnTo>
                  <a:pt x="2253" y="567"/>
                </a:lnTo>
                <a:lnTo>
                  <a:pt x="225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60"/>
          <p:cNvSpPr/>
          <p:nvPr/>
        </p:nvSpPr>
        <p:spPr>
          <a:xfrm>
            <a:off x="6176800" y="3512871"/>
            <a:ext cx="61676" cy="421260"/>
          </a:xfrm>
          <a:custGeom>
            <a:avLst/>
            <a:gdLst/>
            <a:ahLst/>
            <a:cxnLst/>
            <a:rect l="l" t="t" r="r" b="b"/>
            <a:pathLst>
              <a:path w="701" h="4788" extrusionOk="0">
                <a:moveTo>
                  <a:pt x="1" y="1"/>
                </a:moveTo>
                <a:lnTo>
                  <a:pt x="1" y="4787"/>
                </a:lnTo>
                <a:lnTo>
                  <a:pt x="700" y="4787"/>
                </a:lnTo>
                <a:lnTo>
                  <a:pt x="70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60"/>
          <p:cNvSpPr/>
          <p:nvPr/>
        </p:nvSpPr>
        <p:spPr>
          <a:xfrm>
            <a:off x="6172752" y="3508824"/>
            <a:ext cx="69770" cy="429355"/>
          </a:xfrm>
          <a:custGeom>
            <a:avLst/>
            <a:gdLst/>
            <a:ahLst/>
            <a:cxnLst/>
            <a:rect l="l" t="t" r="r" b="b"/>
            <a:pathLst>
              <a:path w="793" h="4880" extrusionOk="0">
                <a:moveTo>
                  <a:pt x="701" y="93"/>
                </a:moveTo>
                <a:lnTo>
                  <a:pt x="701" y="4788"/>
                </a:lnTo>
                <a:lnTo>
                  <a:pt x="93" y="4788"/>
                </a:lnTo>
                <a:lnTo>
                  <a:pt x="93" y="93"/>
                </a:lnTo>
                <a:close/>
                <a:moveTo>
                  <a:pt x="47" y="1"/>
                </a:moveTo>
                <a:cubicBezTo>
                  <a:pt x="21" y="1"/>
                  <a:pt x="1" y="21"/>
                  <a:pt x="1" y="47"/>
                </a:cubicBezTo>
                <a:lnTo>
                  <a:pt x="1" y="4833"/>
                </a:lnTo>
                <a:cubicBezTo>
                  <a:pt x="1" y="4859"/>
                  <a:pt x="21" y="4879"/>
                  <a:pt x="47" y="4879"/>
                </a:cubicBezTo>
                <a:lnTo>
                  <a:pt x="747" y="4879"/>
                </a:lnTo>
                <a:cubicBezTo>
                  <a:pt x="772" y="4879"/>
                  <a:pt x="792" y="4859"/>
                  <a:pt x="792" y="4833"/>
                </a:cubicBezTo>
                <a:lnTo>
                  <a:pt x="792" y="47"/>
                </a:lnTo>
                <a:cubicBezTo>
                  <a:pt x="792" y="21"/>
                  <a:pt x="772" y="1"/>
                  <a:pt x="747"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60"/>
          <p:cNvSpPr/>
          <p:nvPr/>
        </p:nvSpPr>
        <p:spPr>
          <a:xfrm>
            <a:off x="6012444" y="3446091"/>
            <a:ext cx="601008" cy="87367"/>
          </a:xfrm>
          <a:custGeom>
            <a:avLst/>
            <a:gdLst/>
            <a:ahLst/>
            <a:cxnLst/>
            <a:rect l="l" t="t" r="r" b="b"/>
            <a:pathLst>
              <a:path w="6831" h="993" extrusionOk="0">
                <a:moveTo>
                  <a:pt x="893" y="0"/>
                </a:moveTo>
                <a:cubicBezTo>
                  <a:pt x="400" y="0"/>
                  <a:pt x="0" y="401"/>
                  <a:pt x="0" y="894"/>
                </a:cubicBezTo>
                <a:lnTo>
                  <a:pt x="0" y="993"/>
                </a:lnTo>
                <a:lnTo>
                  <a:pt x="6830" y="993"/>
                </a:lnTo>
                <a:lnTo>
                  <a:pt x="6831" y="894"/>
                </a:lnTo>
                <a:cubicBezTo>
                  <a:pt x="6831" y="401"/>
                  <a:pt x="6431" y="0"/>
                  <a:pt x="5937"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60"/>
          <p:cNvSpPr/>
          <p:nvPr/>
        </p:nvSpPr>
        <p:spPr>
          <a:xfrm>
            <a:off x="6008485" y="3442132"/>
            <a:ext cx="609015" cy="95461"/>
          </a:xfrm>
          <a:custGeom>
            <a:avLst/>
            <a:gdLst/>
            <a:ahLst/>
            <a:cxnLst/>
            <a:rect l="l" t="t" r="r" b="b"/>
            <a:pathLst>
              <a:path w="6922" h="1085" extrusionOk="0">
                <a:moveTo>
                  <a:pt x="5982" y="93"/>
                </a:moveTo>
                <a:cubicBezTo>
                  <a:pt x="6450" y="93"/>
                  <a:pt x="6829" y="472"/>
                  <a:pt x="6830" y="940"/>
                </a:cubicBezTo>
                <a:lnTo>
                  <a:pt x="6830" y="993"/>
                </a:lnTo>
                <a:lnTo>
                  <a:pt x="91" y="993"/>
                </a:lnTo>
                <a:lnTo>
                  <a:pt x="91" y="940"/>
                </a:lnTo>
                <a:cubicBezTo>
                  <a:pt x="91" y="472"/>
                  <a:pt x="471" y="93"/>
                  <a:pt x="938" y="93"/>
                </a:cubicBezTo>
                <a:close/>
                <a:moveTo>
                  <a:pt x="938" y="0"/>
                </a:moveTo>
                <a:cubicBezTo>
                  <a:pt x="421" y="1"/>
                  <a:pt x="0" y="421"/>
                  <a:pt x="0" y="940"/>
                </a:cubicBezTo>
                <a:lnTo>
                  <a:pt x="0" y="1038"/>
                </a:lnTo>
                <a:cubicBezTo>
                  <a:pt x="0" y="1064"/>
                  <a:pt x="21" y="1084"/>
                  <a:pt x="45" y="1084"/>
                </a:cubicBezTo>
                <a:lnTo>
                  <a:pt x="6875" y="1084"/>
                </a:lnTo>
                <a:cubicBezTo>
                  <a:pt x="6901" y="1084"/>
                  <a:pt x="6921" y="1064"/>
                  <a:pt x="6921" y="1039"/>
                </a:cubicBezTo>
                <a:lnTo>
                  <a:pt x="6921" y="940"/>
                </a:lnTo>
                <a:cubicBezTo>
                  <a:pt x="6921" y="421"/>
                  <a:pt x="6501" y="1"/>
                  <a:pt x="5982"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60"/>
          <p:cNvSpPr/>
          <p:nvPr/>
        </p:nvSpPr>
        <p:spPr>
          <a:xfrm>
            <a:off x="6032944" y="3913463"/>
            <a:ext cx="421260" cy="20676"/>
          </a:xfrm>
          <a:custGeom>
            <a:avLst/>
            <a:gdLst/>
            <a:ahLst/>
            <a:cxnLst/>
            <a:rect l="l" t="t" r="r" b="b"/>
            <a:pathLst>
              <a:path w="4788" h="235" extrusionOk="0">
                <a:moveTo>
                  <a:pt x="0" y="1"/>
                </a:moveTo>
                <a:lnTo>
                  <a:pt x="0" y="234"/>
                </a:lnTo>
                <a:lnTo>
                  <a:pt x="4788" y="234"/>
                </a:lnTo>
                <a:lnTo>
                  <a:pt x="4788"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60"/>
          <p:cNvSpPr/>
          <p:nvPr/>
        </p:nvSpPr>
        <p:spPr>
          <a:xfrm>
            <a:off x="6028985" y="3909416"/>
            <a:ext cx="429179" cy="28770"/>
          </a:xfrm>
          <a:custGeom>
            <a:avLst/>
            <a:gdLst/>
            <a:ahLst/>
            <a:cxnLst/>
            <a:rect l="l" t="t" r="r" b="b"/>
            <a:pathLst>
              <a:path w="4878" h="327" extrusionOk="0">
                <a:moveTo>
                  <a:pt x="4787" y="93"/>
                </a:moveTo>
                <a:lnTo>
                  <a:pt x="4787" y="235"/>
                </a:lnTo>
                <a:lnTo>
                  <a:pt x="92" y="235"/>
                </a:lnTo>
                <a:lnTo>
                  <a:pt x="92" y="93"/>
                </a:lnTo>
                <a:close/>
                <a:moveTo>
                  <a:pt x="45" y="1"/>
                </a:moveTo>
                <a:cubicBezTo>
                  <a:pt x="21" y="1"/>
                  <a:pt x="0" y="21"/>
                  <a:pt x="0" y="47"/>
                </a:cubicBezTo>
                <a:lnTo>
                  <a:pt x="0" y="280"/>
                </a:lnTo>
                <a:cubicBezTo>
                  <a:pt x="0" y="306"/>
                  <a:pt x="21" y="326"/>
                  <a:pt x="45" y="326"/>
                </a:cubicBezTo>
                <a:lnTo>
                  <a:pt x="4833" y="326"/>
                </a:lnTo>
                <a:cubicBezTo>
                  <a:pt x="4858" y="326"/>
                  <a:pt x="4878" y="306"/>
                  <a:pt x="4878" y="280"/>
                </a:cubicBezTo>
                <a:lnTo>
                  <a:pt x="4878" y="47"/>
                </a:lnTo>
                <a:cubicBezTo>
                  <a:pt x="4878" y="21"/>
                  <a:pt x="4858" y="1"/>
                  <a:pt x="4833"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60"/>
          <p:cNvSpPr/>
          <p:nvPr/>
        </p:nvSpPr>
        <p:spPr>
          <a:xfrm>
            <a:off x="7267108" y="3611678"/>
            <a:ext cx="23931" cy="191098"/>
          </a:xfrm>
          <a:custGeom>
            <a:avLst/>
            <a:gdLst/>
            <a:ahLst/>
            <a:cxnLst/>
            <a:rect l="l" t="t" r="r" b="b"/>
            <a:pathLst>
              <a:path w="272" h="2172" extrusionOk="0">
                <a:moveTo>
                  <a:pt x="0" y="0"/>
                </a:moveTo>
                <a:lnTo>
                  <a:pt x="0" y="2171"/>
                </a:lnTo>
                <a:lnTo>
                  <a:pt x="272" y="2171"/>
                </a:lnTo>
                <a:lnTo>
                  <a:pt x="27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60"/>
          <p:cNvSpPr/>
          <p:nvPr/>
        </p:nvSpPr>
        <p:spPr>
          <a:xfrm>
            <a:off x="7263061" y="3607718"/>
            <a:ext cx="32026" cy="199104"/>
          </a:xfrm>
          <a:custGeom>
            <a:avLst/>
            <a:gdLst/>
            <a:ahLst/>
            <a:cxnLst/>
            <a:rect l="l" t="t" r="r" b="b"/>
            <a:pathLst>
              <a:path w="364" h="2263" extrusionOk="0">
                <a:moveTo>
                  <a:pt x="271" y="91"/>
                </a:moveTo>
                <a:lnTo>
                  <a:pt x="271" y="2171"/>
                </a:lnTo>
                <a:lnTo>
                  <a:pt x="92" y="2171"/>
                </a:lnTo>
                <a:lnTo>
                  <a:pt x="92" y="91"/>
                </a:lnTo>
                <a:close/>
                <a:moveTo>
                  <a:pt x="46" y="0"/>
                </a:moveTo>
                <a:cubicBezTo>
                  <a:pt x="21" y="0"/>
                  <a:pt x="0" y="21"/>
                  <a:pt x="0" y="45"/>
                </a:cubicBezTo>
                <a:lnTo>
                  <a:pt x="0" y="2216"/>
                </a:lnTo>
                <a:cubicBezTo>
                  <a:pt x="0" y="2242"/>
                  <a:pt x="21" y="2262"/>
                  <a:pt x="46" y="2262"/>
                </a:cubicBezTo>
                <a:lnTo>
                  <a:pt x="318" y="2262"/>
                </a:lnTo>
                <a:cubicBezTo>
                  <a:pt x="343" y="2262"/>
                  <a:pt x="364" y="2242"/>
                  <a:pt x="364" y="2217"/>
                </a:cubicBezTo>
                <a:lnTo>
                  <a:pt x="364" y="45"/>
                </a:lnTo>
                <a:cubicBezTo>
                  <a:pt x="364" y="21"/>
                  <a:pt x="343" y="0"/>
                  <a:pt x="318"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60"/>
          <p:cNvSpPr/>
          <p:nvPr/>
        </p:nvSpPr>
        <p:spPr>
          <a:xfrm>
            <a:off x="7294119" y="3610622"/>
            <a:ext cx="53669" cy="192594"/>
          </a:xfrm>
          <a:custGeom>
            <a:avLst/>
            <a:gdLst/>
            <a:ahLst/>
            <a:cxnLst/>
            <a:rect l="l" t="t" r="r" b="b"/>
            <a:pathLst>
              <a:path w="610" h="2189" extrusionOk="0">
                <a:moveTo>
                  <a:pt x="342" y="1"/>
                </a:moveTo>
                <a:lnTo>
                  <a:pt x="0" y="2145"/>
                </a:lnTo>
                <a:lnTo>
                  <a:pt x="268" y="2188"/>
                </a:lnTo>
                <a:lnTo>
                  <a:pt x="609" y="44"/>
                </a:lnTo>
                <a:lnTo>
                  <a:pt x="34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60"/>
          <p:cNvSpPr/>
          <p:nvPr/>
        </p:nvSpPr>
        <p:spPr>
          <a:xfrm>
            <a:off x="7289632" y="3607014"/>
            <a:ext cx="62380" cy="200512"/>
          </a:xfrm>
          <a:custGeom>
            <a:avLst/>
            <a:gdLst/>
            <a:ahLst/>
            <a:cxnLst/>
            <a:rect l="l" t="t" r="r" b="b"/>
            <a:pathLst>
              <a:path w="709" h="2279" extrusionOk="0">
                <a:moveTo>
                  <a:pt x="429" y="98"/>
                </a:moveTo>
                <a:lnTo>
                  <a:pt x="607" y="126"/>
                </a:lnTo>
                <a:lnTo>
                  <a:pt x="281" y="2180"/>
                </a:lnTo>
                <a:lnTo>
                  <a:pt x="102" y="2152"/>
                </a:lnTo>
                <a:lnTo>
                  <a:pt x="429" y="98"/>
                </a:lnTo>
                <a:close/>
                <a:moveTo>
                  <a:pt x="390" y="0"/>
                </a:moveTo>
                <a:cubicBezTo>
                  <a:pt x="381" y="0"/>
                  <a:pt x="372" y="3"/>
                  <a:pt x="363" y="9"/>
                </a:cubicBezTo>
                <a:cubicBezTo>
                  <a:pt x="353" y="16"/>
                  <a:pt x="347" y="27"/>
                  <a:pt x="345" y="39"/>
                </a:cubicBezTo>
                <a:lnTo>
                  <a:pt x="4" y="2183"/>
                </a:lnTo>
                <a:cubicBezTo>
                  <a:pt x="0" y="2208"/>
                  <a:pt x="18" y="2231"/>
                  <a:pt x="43" y="2236"/>
                </a:cubicBezTo>
                <a:lnTo>
                  <a:pt x="311" y="2279"/>
                </a:lnTo>
                <a:lnTo>
                  <a:pt x="318" y="2279"/>
                </a:lnTo>
                <a:cubicBezTo>
                  <a:pt x="328" y="2279"/>
                  <a:pt x="338" y="2275"/>
                  <a:pt x="345" y="2270"/>
                </a:cubicBezTo>
                <a:cubicBezTo>
                  <a:pt x="355" y="2263"/>
                  <a:pt x="361" y="2252"/>
                  <a:pt x="363" y="2241"/>
                </a:cubicBezTo>
                <a:lnTo>
                  <a:pt x="704" y="96"/>
                </a:lnTo>
                <a:cubicBezTo>
                  <a:pt x="708" y="71"/>
                  <a:pt x="691" y="47"/>
                  <a:pt x="666" y="44"/>
                </a:cubicBezTo>
                <a:lnTo>
                  <a:pt x="397" y="1"/>
                </a:lnTo>
                <a:cubicBezTo>
                  <a:pt x="395" y="1"/>
                  <a:pt x="393" y="0"/>
                  <a:pt x="390"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60"/>
          <p:cNvSpPr/>
          <p:nvPr/>
        </p:nvSpPr>
        <p:spPr>
          <a:xfrm>
            <a:off x="7185018" y="3644056"/>
            <a:ext cx="74697" cy="190394"/>
          </a:xfrm>
          <a:custGeom>
            <a:avLst/>
            <a:gdLst/>
            <a:ahLst/>
            <a:cxnLst/>
            <a:rect l="l" t="t" r="r" b="b"/>
            <a:pathLst>
              <a:path w="849" h="2164" extrusionOk="0">
                <a:moveTo>
                  <a:pt x="261" y="0"/>
                </a:moveTo>
                <a:lnTo>
                  <a:pt x="0" y="73"/>
                </a:lnTo>
                <a:lnTo>
                  <a:pt x="588" y="2163"/>
                </a:lnTo>
                <a:lnTo>
                  <a:pt x="848" y="2091"/>
                </a:lnTo>
                <a:lnTo>
                  <a:pt x="26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60"/>
          <p:cNvSpPr/>
          <p:nvPr/>
        </p:nvSpPr>
        <p:spPr>
          <a:xfrm>
            <a:off x="7180531" y="3640800"/>
            <a:ext cx="83671" cy="198489"/>
          </a:xfrm>
          <a:custGeom>
            <a:avLst/>
            <a:gdLst/>
            <a:ahLst/>
            <a:cxnLst/>
            <a:rect l="l" t="t" r="r" b="b"/>
            <a:pathLst>
              <a:path w="951" h="2256" extrusionOk="0">
                <a:moveTo>
                  <a:pt x="280" y="103"/>
                </a:moveTo>
                <a:lnTo>
                  <a:pt x="843" y="2105"/>
                </a:lnTo>
                <a:lnTo>
                  <a:pt x="670" y="2153"/>
                </a:lnTo>
                <a:lnTo>
                  <a:pt x="108" y="151"/>
                </a:lnTo>
                <a:lnTo>
                  <a:pt x="280" y="103"/>
                </a:lnTo>
                <a:close/>
                <a:moveTo>
                  <a:pt x="313" y="1"/>
                </a:moveTo>
                <a:cubicBezTo>
                  <a:pt x="308" y="1"/>
                  <a:pt x="304" y="1"/>
                  <a:pt x="300" y="3"/>
                </a:cubicBezTo>
                <a:lnTo>
                  <a:pt x="39" y="75"/>
                </a:lnTo>
                <a:cubicBezTo>
                  <a:pt x="14" y="82"/>
                  <a:pt x="0" y="108"/>
                  <a:pt x="7" y="132"/>
                </a:cubicBezTo>
                <a:lnTo>
                  <a:pt x="595" y="2222"/>
                </a:lnTo>
                <a:cubicBezTo>
                  <a:pt x="598" y="2234"/>
                  <a:pt x="605" y="2244"/>
                  <a:pt x="616" y="2250"/>
                </a:cubicBezTo>
                <a:cubicBezTo>
                  <a:pt x="622" y="2254"/>
                  <a:pt x="630" y="2256"/>
                  <a:pt x="639" y="2256"/>
                </a:cubicBezTo>
                <a:cubicBezTo>
                  <a:pt x="643" y="2256"/>
                  <a:pt x="647" y="2256"/>
                  <a:pt x="651" y="2255"/>
                </a:cubicBezTo>
                <a:lnTo>
                  <a:pt x="912" y="2181"/>
                </a:lnTo>
                <a:cubicBezTo>
                  <a:pt x="936" y="2174"/>
                  <a:pt x="951" y="2148"/>
                  <a:pt x="943" y="2125"/>
                </a:cubicBezTo>
                <a:lnTo>
                  <a:pt x="356" y="34"/>
                </a:lnTo>
                <a:cubicBezTo>
                  <a:pt x="350" y="14"/>
                  <a:pt x="332" y="1"/>
                  <a:pt x="313"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60"/>
          <p:cNvSpPr/>
          <p:nvPr/>
        </p:nvSpPr>
        <p:spPr>
          <a:xfrm>
            <a:off x="7195400" y="3740046"/>
            <a:ext cx="143323" cy="194089"/>
          </a:xfrm>
          <a:custGeom>
            <a:avLst/>
            <a:gdLst/>
            <a:ahLst/>
            <a:cxnLst/>
            <a:rect l="l" t="t" r="r" b="b"/>
            <a:pathLst>
              <a:path w="1629" h="2206" extrusionOk="0">
                <a:moveTo>
                  <a:pt x="1" y="0"/>
                </a:moveTo>
                <a:lnTo>
                  <a:pt x="1" y="2205"/>
                </a:lnTo>
                <a:lnTo>
                  <a:pt x="1629" y="2205"/>
                </a:lnTo>
                <a:lnTo>
                  <a:pt x="162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60"/>
          <p:cNvSpPr/>
          <p:nvPr/>
        </p:nvSpPr>
        <p:spPr>
          <a:xfrm>
            <a:off x="7191353" y="3735999"/>
            <a:ext cx="151418" cy="202184"/>
          </a:xfrm>
          <a:custGeom>
            <a:avLst/>
            <a:gdLst/>
            <a:ahLst/>
            <a:cxnLst/>
            <a:rect l="l" t="t" r="r" b="b"/>
            <a:pathLst>
              <a:path w="1721" h="2298" extrusionOk="0">
                <a:moveTo>
                  <a:pt x="1630" y="92"/>
                </a:moveTo>
                <a:lnTo>
                  <a:pt x="1630" y="2206"/>
                </a:lnTo>
                <a:lnTo>
                  <a:pt x="93" y="2206"/>
                </a:lnTo>
                <a:lnTo>
                  <a:pt x="93" y="92"/>
                </a:lnTo>
                <a:close/>
                <a:moveTo>
                  <a:pt x="47" y="0"/>
                </a:moveTo>
                <a:cubicBezTo>
                  <a:pt x="21" y="0"/>
                  <a:pt x="1" y="21"/>
                  <a:pt x="1" y="46"/>
                </a:cubicBezTo>
                <a:lnTo>
                  <a:pt x="1" y="2251"/>
                </a:lnTo>
                <a:cubicBezTo>
                  <a:pt x="1" y="2277"/>
                  <a:pt x="21" y="2297"/>
                  <a:pt x="47" y="2297"/>
                </a:cubicBezTo>
                <a:lnTo>
                  <a:pt x="1676" y="2297"/>
                </a:lnTo>
                <a:cubicBezTo>
                  <a:pt x="1700" y="2297"/>
                  <a:pt x="1721" y="2277"/>
                  <a:pt x="1721" y="2251"/>
                </a:cubicBezTo>
                <a:lnTo>
                  <a:pt x="1721" y="46"/>
                </a:lnTo>
                <a:cubicBezTo>
                  <a:pt x="1721" y="21"/>
                  <a:pt x="1700" y="0"/>
                  <a:pt x="1676"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60"/>
          <p:cNvSpPr/>
          <p:nvPr/>
        </p:nvSpPr>
        <p:spPr>
          <a:xfrm>
            <a:off x="7208334" y="3777616"/>
            <a:ext cx="109714" cy="119920"/>
          </a:xfrm>
          <a:custGeom>
            <a:avLst/>
            <a:gdLst/>
            <a:ahLst/>
            <a:cxnLst/>
            <a:rect l="l" t="t" r="r" b="b"/>
            <a:pathLst>
              <a:path w="1247" h="1363" extrusionOk="0">
                <a:moveTo>
                  <a:pt x="0" y="1"/>
                </a:moveTo>
                <a:lnTo>
                  <a:pt x="0" y="1363"/>
                </a:lnTo>
                <a:lnTo>
                  <a:pt x="1246" y="1363"/>
                </a:lnTo>
                <a:lnTo>
                  <a:pt x="124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60"/>
          <p:cNvSpPr/>
          <p:nvPr/>
        </p:nvSpPr>
        <p:spPr>
          <a:xfrm>
            <a:off x="5566625" y="2923289"/>
            <a:ext cx="177637" cy="243008"/>
          </a:xfrm>
          <a:custGeom>
            <a:avLst/>
            <a:gdLst/>
            <a:ahLst/>
            <a:cxnLst/>
            <a:rect l="l" t="t" r="r" b="b"/>
            <a:pathLst>
              <a:path w="2019" h="2762" extrusionOk="0">
                <a:moveTo>
                  <a:pt x="1596" y="1"/>
                </a:moveTo>
                <a:cubicBezTo>
                  <a:pt x="1547" y="1"/>
                  <a:pt x="1487" y="39"/>
                  <a:pt x="1471" y="72"/>
                </a:cubicBezTo>
                <a:cubicBezTo>
                  <a:pt x="1441" y="132"/>
                  <a:pt x="1085" y="934"/>
                  <a:pt x="1085" y="934"/>
                </a:cubicBezTo>
                <a:cubicBezTo>
                  <a:pt x="1085" y="934"/>
                  <a:pt x="1277" y="311"/>
                  <a:pt x="1263" y="177"/>
                </a:cubicBezTo>
                <a:cubicBezTo>
                  <a:pt x="1256" y="116"/>
                  <a:pt x="1237" y="83"/>
                  <a:pt x="1210" y="83"/>
                </a:cubicBezTo>
                <a:cubicBezTo>
                  <a:pt x="1178" y="83"/>
                  <a:pt x="1134" y="131"/>
                  <a:pt x="1085" y="236"/>
                </a:cubicBezTo>
                <a:cubicBezTo>
                  <a:pt x="995" y="430"/>
                  <a:pt x="847" y="771"/>
                  <a:pt x="847" y="771"/>
                </a:cubicBezTo>
                <a:lnTo>
                  <a:pt x="446" y="1246"/>
                </a:lnTo>
                <a:lnTo>
                  <a:pt x="0" y="2494"/>
                </a:lnTo>
                <a:lnTo>
                  <a:pt x="490" y="2761"/>
                </a:lnTo>
                <a:lnTo>
                  <a:pt x="654" y="2391"/>
                </a:lnTo>
                <a:cubicBezTo>
                  <a:pt x="654" y="2391"/>
                  <a:pt x="907" y="2316"/>
                  <a:pt x="1041" y="2198"/>
                </a:cubicBezTo>
                <a:cubicBezTo>
                  <a:pt x="1174" y="2079"/>
                  <a:pt x="1367" y="1900"/>
                  <a:pt x="1397" y="1841"/>
                </a:cubicBezTo>
                <a:cubicBezTo>
                  <a:pt x="1427" y="1781"/>
                  <a:pt x="1590" y="1603"/>
                  <a:pt x="1664" y="1500"/>
                </a:cubicBezTo>
                <a:cubicBezTo>
                  <a:pt x="1739" y="1395"/>
                  <a:pt x="1976" y="1143"/>
                  <a:pt x="2006" y="979"/>
                </a:cubicBezTo>
                <a:cubicBezTo>
                  <a:pt x="2018" y="912"/>
                  <a:pt x="2003" y="887"/>
                  <a:pt x="1977" y="887"/>
                </a:cubicBezTo>
                <a:cubicBezTo>
                  <a:pt x="1940" y="887"/>
                  <a:pt x="1884" y="936"/>
                  <a:pt x="1857" y="979"/>
                </a:cubicBezTo>
                <a:cubicBezTo>
                  <a:pt x="1812" y="1054"/>
                  <a:pt x="1516" y="1291"/>
                  <a:pt x="1516" y="1291"/>
                </a:cubicBezTo>
                <a:cubicBezTo>
                  <a:pt x="1516" y="1291"/>
                  <a:pt x="1857" y="682"/>
                  <a:pt x="1887" y="430"/>
                </a:cubicBezTo>
                <a:cubicBezTo>
                  <a:pt x="1898" y="334"/>
                  <a:pt x="1880" y="300"/>
                  <a:pt x="1849" y="300"/>
                </a:cubicBezTo>
                <a:cubicBezTo>
                  <a:pt x="1800" y="300"/>
                  <a:pt x="1721" y="390"/>
                  <a:pt x="1694" y="445"/>
                </a:cubicBezTo>
                <a:cubicBezTo>
                  <a:pt x="1649" y="534"/>
                  <a:pt x="1352" y="1069"/>
                  <a:pt x="1352" y="1069"/>
                </a:cubicBezTo>
                <a:cubicBezTo>
                  <a:pt x="1352" y="1069"/>
                  <a:pt x="1664" y="236"/>
                  <a:pt x="1664" y="88"/>
                </a:cubicBezTo>
                <a:cubicBezTo>
                  <a:pt x="1664" y="23"/>
                  <a:pt x="1633" y="1"/>
                  <a:pt x="159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60"/>
          <p:cNvSpPr/>
          <p:nvPr/>
        </p:nvSpPr>
        <p:spPr>
          <a:xfrm>
            <a:off x="5562137" y="2919330"/>
            <a:ext cx="186435" cy="251102"/>
          </a:xfrm>
          <a:custGeom>
            <a:avLst/>
            <a:gdLst/>
            <a:ahLst/>
            <a:cxnLst/>
            <a:rect l="l" t="t" r="r" b="b"/>
            <a:pathLst>
              <a:path w="2119" h="2854" extrusionOk="0">
                <a:moveTo>
                  <a:pt x="1645" y="92"/>
                </a:moveTo>
                <a:cubicBezTo>
                  <a:pt x="1648" y="92"/>
                  <a:pt x="1651" y="92"/>
                  <a:pt x="1654" y="93"/>
                </a:cubicBezTo>
                <a:cubicBezTo>
                  <a:pt x="1666" y="96"/>
                  <a:pt x="1668" y="116"/>
                  <a:pt x="1668" y="133"/>
                </a:cubicBezTo>
                <a:cubicBezTo>
                  <a:pt x="1668" y="236"/>
                  <a:pt x="1484" y="766"/>
                  <a:pt x="1359" y="1098"/>
                </a:cubicBezTo>
                <a:cubicBezTo>
                  <a:pt x="1346" y="1133"/>
                  <a:pt x="1374" y="1160"/>
                  <a:pt x="1403" y="1160"/>
                </a:cubicBezTo>
                <a:cubicBezTo>
                  <a:pt x="1418" y="1160"/>
                  <a:pt x="1432" y="1153"/>
                  <a:pt x="1442" y="1136"/>
                </a:cubicBezTo>
                <a:cubicBezTo>
                  <a:pt x="1454" y="1114"/>
                  <a:pt x="1740" y="599"/>
                  <a:pt x="1785" y="510"/>
                </a:cubicBezTo>
                <a:cubicBezTo>
                  <a:pt x="1808" y="462"/>
                  <a:pt x="1864" y="406"/>
                  <a:pt x="1891" y="394"/>
                </a:cubicBezTo>
                <a:cubicBezTo>
                  <a:pt x="1896" y="418"/>
                  <a:pt x="1896" y="445"/>
                  <a:pt x="1891" y="470"/>
                </a:cubicBezTo>
                <a:cubicBezTo>
                  <a:pt x="1863" y="710"/>
                  <a:pt x="1529" y="1308"/>
                  <a:pt x="1526" y="1315"/>
                </a:cubicBezTo>
                <a:cubicBezTo>
                  <a:pt x="1506" y="1348"/>
                  <a:pt x="1534" y="1382"/>
                  <a:pt x="1565" y="1382"/>
                </a:cubicBezTo>
                <a:cubicBezTo>
                  <a:pt x="1575" y="1382"/>
                  <a:pt x="1585" y="1379"/>
                  <a:pt x="1594" y="1372"/>
                </a:cubicBezTo>
                <a:cubicBezTo>
                  <a:pt x="1644" y="1332"/>
                  <a:pt x="1900" y="1125"/>
                  <a:pt x="1946" y="1049"/>
                </a:cubicBezTo>
                <a:cubicBezTo>
                  <a:pt x="1964" y="1021"/>
                  <a:pt x="1986" y="998"/>
                  <a:pt x="2014" y="983"/>
                </a:cubicBezTo>
                <a:lnTo>
                  <a:pt x="2014" y="983"/>
                </a:lnTo>
                <a:cubicBezTo>
                  <a:pt x="2014" y="994"/>
                  <a:pt x="2013" y="1006"/>
                  <a:pt x="2011" y="1017"/>
                </a:cubicBezTo>
                <a:cubicBezTo>
                  <a:pt x="1990" y="1129"/>
                  <a:pt x="1849" y="1303"/>
                  <a:pt x="1755" y="1419"/>
                </a:cubicBezTo>
                <a:cubicBezTo>
                  <a:pt x="1723" y="1458"/>
                  <a:pt x="1696" y="1493"/>
                  <a:pt x="1677" y="1518"/>
                </a:cubicBezTo>
                <a:cubicBezTo>
                  <a:pt x="1646" y="1562"/>
                  <a:pt x="1596" y="1622"/>
                  <a:pt x="1549" y="1679"/>
                </a:cubicBezTo>
                <a:cubicBezTo>
                  <a:pt x="1483" y="1759"/>
                  <a:pt x="1426" y="1827"/>
                  <a:pt x="1406" y="1866"/>
                </a:cubicBezTo>
                <a:cubicBezTo>
                  <a:pt x="1391" y="1897"/>
                  <a:pt x="1293" y="2002"/>
                  <a:pt x="1060" y="2209"/>
                </a:cubicBezTo>
                <a:cubicBezTo>
                  <a:pt x="936" y="2319"/>
                  <a:pt x="694" y="2391"/>
                  <a:pt x="692" y="2392"/>
                </a:cubicBezTo>
                <a:cubicBezTo>
                  <a:pt x="679" y="2396"/>
                  <a:pt x="668" y="2405"/>
                  <a:pt x="663" y="2418"/>
                </a:cubicBezTo>
                <a:lnTo>
                  <a:pt x="520" y="2743"/>
                </a:lnTo>
                <a:lnTo>
                  <a:pt x="108" y="2519"/>
                </a:lnTo>
                <a:lnTo>
                  <a:pt x="536" y="1315"/>
                </a:lnTo>
                <a:lnTo>
                  <a:pt x="932" y="846"/>
                </a:lnTo>
                <a:cubicBezTo>
                  <a:pt x="934" y="843"/>
                  <a:pt x="937" y="839"/>
                  <a:pt x="938" y="835"/>
                </a:cubicBezTo>
                <a:cubicBezTo>
                  <a:pt x="941" y="832"/>
                  <a:pt x="1088" y="491"/>
                  <a:pt x="1176" y="301"/>
                </a:cubicBezTo>
                <a:cubicBezTo>
                  <a:pt x="1213" y="221"/>
                  <a:pt x="1242" y="188"/>
                  <a:pt x="1256" y="178"/>
                </a:cubicBezTo>
                <a:cubicBezTo>
                  <a:pt x="1262" y="193"/>
                  <a:pt x="1266" y="211"/>
                  <a:pt x="1267" y="227"/>
                </a:cubicBezTo>
                <a:cubicBezTo>
                  <a:pt x="1277" y="319"/>
                  <a:pt x="1168" y="719"/>
                  <a:pt x="1091" y="967"/>
                </a:cubicBezTo>
                <a:cubicBezTo>
                  <a:pt x="1081" y="1001"/>
                  <a:pt x="1108" y="1026"/>
                  <a:pt x="1136" y="1026"/>
                </a:cubicBezTo>
                <a:cubicBezTo>
                  <a:pt x="1152" y="1026"/>
                  <a:pt x="1168" y="1017"/>
                  <a:pt x="1177" y="998"/>
                </a:cubicBezTo>
                <a:cubicBezTo>
                  <a:pt x="1180" y="990"/>
                  <a:pt x="1533" y="196"/>
                  <a:pt x="1562" y="139"/>
                </a:cubicBezTo>
                <a:cubicBezTo>
                  <a:pt x="1571" y="120"/>
                  <a:pt x="1615" y="92"/>
                  <a:pt x="1645" y="92"/>
                </a:cubicBezTo>
                <a:close/>
                <a:moveTo>
                  <a:pt x="1647" y="1"/>
                </a:moveTo>
                <a:cubicBezTo>
                  <a:pt x="1581" y="1"/>
                  <a:pt x="1505" y="49"/>
                  <a:pt x="1481" y="98"/>
                </a:cubicBezTo>
                <a:cubicBezTo>
                  <a:pt x="1468" y="122"/>
                  <a:pt x="1405" y="263"/>
                  <a:pt x="1332" y="424"/>
                </a:cubicBezTo>
                <a:cubicBezTo>
                  <a:pt x="1352" y="334"/>
                  <a:pt x="1363" y="258"/>
                  <a:pt x="1358" y="217"/>
                </a:cubicBezTo>
                <a:cubicBezTo>
                  <a:pt x="1348" y="116"/>
                  <a:pt x="1306" y="89"/>
                  <a:pt x="1273" y="84"/>
                </a:cubicBezTo>
                <a:cubicBezTo>
                  <a:pt x="1269" y="83"/>
                  <a:pt x="1264" y="83"/>
                  <a:pt x="1260" y="83"/>
                </a:cubicBezTo>
                <a:cubicBezTo>
                  <a:pt x="1204" y="83"/>
                  <a:pt x="1149" y="142"/>
                  <a:pt x="1094" y="263"/>
                </a:cubicBezTo>
                <a:cubicBezTo>
                  <a:pt x="1012" y="440"/>
                  <a:pt x="879" y="745"/>
                  <a:pt x="859" y="792"/>
                </a:cubicBezTo>
                <a:lnTo>
                  <a:pt x="462" y="1262"/>
                </a:lnTo>
                <a:cubicBezTo>
                  <a:pt x="459" y="1266"/>
                  <a:pt x="456" y="1272"/>
                  <a:pt x="453" y="1277"/>
                </a:cubicBezTo>
                <a:lnTo>
                  <a:pt x="8" y="2524"/>
                </a:lnTo>
                <a:cubicBezTo>
                  <a:pt x="0" y="2545"/>
                  <a:pt x="9" y="2569"/>
                  <a:pt x="29" y="2580"/>
                </a:cubicBezTo>
                <a:lnTo>
                  <a:pt x="519" y="2847"/>
                </a:lnTo>
                <a:cubicBezTo>
                  <a:pt x="526" y="2851"/>
                  <a:pt x="533" y="2852"/>
                  <a:pt x="541" y="2853"/>
                </a:cubicBezTo>
                <a:cubicBezTo>
                  <a:pt x="547" y="2853"/>
                  <a:pt x="551" y="2852"/>
                  <a:pt x="556" y="2850"/>
                </a:cubicBezTo>
                <a:cubicBezTo>
                  <a:pt x="568" y="2846"/>
                  <a:pt x="578" y="2837"/>
                  <a:pt x="582" y="2825"/>
                </a:cubicBezTo>
                <a:lnTo>
                  <a:pt x="738" y="2473"/>
                </a:lnTo>
                <a:cubicBezTo>
                  <a:pt x="802" y="2452"/>
                  <a:pt x="1003" y="2382"/>
                  <a:pt x="1121" y="2276"/>
                </a:cubicBezTo>
                <a:cubicBezTo>
                  <a:pt x="1339" y="2083"/>
                  <a:pt x="1461" y="1959"/>
                  <a:pt x="1488" y="1906"/>
                </a:cubicBezTo>
                <a:cubicBezTo>
                  <a:pt x="1502" y="1877"/>
                  <a:pt x="1565" y="1803"/>
                  <a:pt x="1619" y="1737"/>
                </a:cubicBezTo>
                <a:cubicBezTo>
                  <a:pt x="1668" y="1678"/>
                  <a:pt x="1718" y="1617"/>
                  <a:pt x="1752" y="1570"/>
                </a:cubicBezTo>
                <a:cubicBezTo>
                  <a:pt x="1769" y="1547"/>
                  <a:pt x="1796" y="1514"/>
                  <a:pt x="1827" y="1476"/>
                </a:cubicBezTo>
                <a:cubicBezTo>
                  <a:pt x="1932" y="1346"/>
                  <a:pt x="2076" y="1168"/>
                  <a:pt x="2101" y="1032"/>
                </a:cubicBezTo>
                <a:cubicBezTo>
                  <a:pt x="2118" y="937"/>
                  <a:pt x="2085" y="903"/>
                  <a:pt x="2055" y="892"/>
                </a:cubicBezTo>
                <a:cubicBezTo>
                  <a:pt x="2046" y="889"/>
                  <a:pt x="2036" y="887"/>
                  <a:pt x="2027" y="887"/>
                </a:cubicBezTo>
                <a:cubicBezTo>
                  <a:pt x="1964" y="887"/>
                  <a:pt x="1895" y="957"/>
                  <a:pt x="1869" y="1001"/>
                </a:cubicBezTo>
                <a:cubicBezTo>
                  <a:pt x="1852" y="1028"/>
                  <a:pt x="1790" y="1086"/>
                  <a:pt x="1717" y="1151"/>
                </a:cubicBezTo>
                <a:cubicBezTo>
                  <a:pt x="1821" y="947"/>
                  <a:pt x="1964" y="645"/>
                  <a:pt x="1983" y="481"/>
                </a:cubicBezTo>
                <a:cubicBezTo>
                  <a:pt x="1987" y="442"/>
                  <a:pt x="2002" y="326"/>
                  <a:pt x="1923" y="303"/>
                </a:cubicBezTo>
                <a:cubicBezTo>
                  <a:pt x="1915" y="300"/>
                  <a:pt x="1908" y="299"/>
                  <a:pt x="1900" y="299"/>
                </a:cubicBezTo>
                <a:cubicBezTo>
                  <a:pt x="1817" y="299"/>
                  <a:pt x="1727" y="423"/>
                  <a:pt x="1704" y="469"/>
                </a:cubicBezTo>
                <a:cubicBezTo>
                  <a:pt x="1693" y="490"/>
                  <a:pt x="1667" y="538"/>
                  <a:pt x="1635" y="597"/>
                </a:cubicBezTo>
                <a:cubicBezTo>
                  <a:pt x="1702" y="398"/>
                  <a:pt x="1760" y="202"/>
                  <a:pt x="1760" y="133"/>
                </a:cubicBezTo>
                <a:cubicBezTo>
                  <a:pt x="1760" y="35"/>
                  <a:pt x="1701" y="10"/>
                  <a:pt x="1675" y="4"/>
                </a:cubicBezTo>
                <a:cubicBezTo>
                  <a:pt x="1666" y="2"/>
                  <a:pt x="1657" y="1"/>
                  <a:pt x="1647"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60"/>
          <p:cNvSpPr/>
          <p:nvPr/>
        </p:nvSpPr>
        <p:spPr>
          <a:xfrm>
            <a:off x="5655841" y="3001243"/>
            <a:ext cx="49622" cy="39768"/>
          </a:xfrm>
          <a:custGeom>
            <a:avLst/>
            <a:gdLst/>
            <a:ahLst/>
            <a:cxnLst/>
            <a:rect l="l" t="t" r="r" b="b"/>
            <a:pathLst>
              <a:path w="564" h="452" extrusionOk="0">
                <a:moveTo>
                  <a:pt x="69" y="0"/>
                </a:moveTo>
                <a:cubicBezTo>
                  <a:pt x="31" y="0"/>
                  <a:pt x="1" y="54"/>
                  <a:pt x="41" y="84"/>
                </a:cubicBezTo>
                <a:lnTo>
                  <a:pt x="472" y="441"/>
                </a:lnTo>
                <a:cubicBezTo>
                  <a:pt x="480" y="447"/>
                  <a:pt x="490" y="451"/>
                  <a:pt x="502" y="451"/>
                </a:cubicBezTo>
                <a:cubicBezTo>
                  <a:pt x="544" y="451"/>
                  <a:pt x="563" y="398"/>
                  <a:pt x="530" y="370"/>
                </a:cubicBezTo>
                <a:lnTo>
                  <a:pt x="100" y="13"/>
                </a:lnTo>
                <a:cubicBezTo>
                  <a:pt x="90" y="4"/>
                  <a:pt x="79" y="0"/>
                  <a:pt x="69"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60"/>
          <p:cNvSpPr/>
          <p:nvPr/>
        </p:nvSpPr>
        <p:spPr>
          <a:xfrm>
            <a:off x="5586157" y="2946429"/>
            <a:ext cx="68098" cy="159688"/>
          </a:xfrm>
          <a:custGeom>
            <a:avLst/>
            <a:gdLst/>
            <a:ahLst/>
            <a:cxnLst/>
            <a:rect l="l" t="t" r="r" b="b"/>
            <a:pathLst>
              <a:path w="774" h="1815" extrusionOk="0">
                <a:moveTo>
                  <a:pt x="521" y="1"/>
                </a:moveTo>
                <a:cubicBezTo>
                  <a:pt x="488" y="1"/>
                  <a:pt x="460" y="76"/>
                  <a:pt x="417" y="196"/>
                </a:cubicBezTo>
                <a:cubicBezTo>
                  <a:pt x="343" y="404"/>
                  <a:pt x="135" y="716"/>
                  <a:pt x="90" y="850"/>
                </a:cubicBezTo>
                <a:cubicBezTo>
                  <a:pt x="45" y="983"/>
                  <a:pt x="0" y="1801"/>
                  <a:pt x="0" y="1801"/>
                </a:cubicBezTo>
                <a:lnTo>
                  <a:pt x="551" y="1815"/>
                </a:lnTo>
                <a:cubicBezTo>
                  <a:pt x="551" y="1815"/>
                  <a:pt x="626" y="1637"/>
                  <a:pt x="699" y="1503"/>
                </a:cubicBezTo>
                <a:cubicBezTo>
                  <a:pt x="774" y="1370"/>
                  <a:pt x="551" y="701"/>
                  <a:pt x="551" y="701"/>
                </a:cubicBezTo>
                <a:cubicBezTo>
                  <a:pt x="551" y="701"/>
                  <a:pt x="699" y="360"/>
                  <a:pt x="610" y="137"/>
                </a:cubicBezTo>
                <a:cubicBezTo>
                  <a:pt x="572" y="42"/>
                  <a:pt x="545" y="1"/>
                  <a:pt x="5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60"/>
          <p:cNvSpPr/>
          <p:nvPr/>
        </p:nvSpPr>
        <p:spPr>
          <a:xfrm>
            <a:off x="5582022" y="2942382"/>
            <a:ext cx="75929" cy="167783"/>
          </a:xfrm>
          <a:custGeom>
            <a:avLst/>
            <a:gdLst/>
            <a:ahLst/>
            <a:cxnLst/>
            <a:rect l="l" t="t" r="r" b="b"/>
            <a:pathLst>
              <a:path w="863" h="1907" extrusionOk="0">
                <a:moveTo>
                  <a:pt x="566" y="1"/>
                </a:moveTo>
                <a:cubicBezTo>
                  <a:pt x="501" y="2"/>
                  <a:pt x="472" y="82"/>
                  <a:pt x="421" y="227"/>
                </a:cubicBezTo>
                <a:cubicBezTo>
                  <a:pt x="382" y="335"/>
                  <a:pt x="303" y="478"/>
                  <a:pt x="233" y="603"/>
                </a:cubicBezTo>
                <a:cubicBezTo>
                  <a:pt x="170" y="717"/>
                  <a:pt x="116" y="815"/>
                  <a:pt x="93" y="881"/>
                </a:cubicBezTo>
                <a:cubicBezTo>
                  <a:pt x="48" y="1017"/>
                  <a:pt x="6" y="1760"/>
                  <a:pt x="2" y="1844"/>
                </a:cubicBezTo>
                <a:cubicBezTo>
                  <a:pt x="1" y="1875"/>
                  <a:pt x="25" y="1892"/>
                  <a:pt x="48" y="1892"/>
                </a:cubicBezTo>
                <a:cubicBezTo>
                  <a:pt x="70" y="1892"/>
                  <a:pt x="92" y="1878"/>
                  <a:pt x="93" y="1849"/>
                </a:cubicBezTo>
                <a:cubicBezTo>
                  <a:pt x="106" y="1624"/>
                  <a:pt x="146" y="1015"/>
                  <a:pt x="180" y="910"/>
                </a:cubicBezTo>
                <a:cubicBezTo>
                  <a:pt x="200" y="853"/>
                  <a:pt x="255" y="753"/>
                  <a:pt x="313" y="648"/>
                </a:cubicBezTo>
                <a:cubicBezTo>
                  <a:pt x="384" y="520"/>
                  <a:pt x="466" y="373"/>
                  <a:pt x="507" y="258"/>
                </a:cubicBezTo>
                <a:cubicBezTo>
                  <a:pt x="526" y="204"/>
                  <a:pt x="551" y="135"/>
                  <a:pt x="568" y="104"/>
                </a:cubicBezTo>
                <a:cubicBezTo>
                  <a:pt x="587" y="134"/>
                  <a:pt x="602" y="167"/>
                  <a:pt x="614" y="199"/>
                </a:cubicBezTo>
                <a:cubicBezTo>
                  <a:pt x="695" y="402"/>
                  <a:pt x="557" y="726"/>
                  <a:pt x="556" y="729"/>
                </a:cubicBezTo>
                <a:cubicBezTo>
                  <a:pt x="551" y="739"/>
                  <a:pt x="551" y="751"/>
                  <a:pt x="554" y="762"/>
                </a:cubicBezTo>
                <a:cubicBezTo>
                  <a:pt x="644" y="1031"/>
                  <a:pt x="750" y="1448"/>
                  <a:pt x="706" y="1527"/>
                </a:cubicBezTo>
                <a:cubicBezTo>
                  <a:pt x="632" y="1661"/>
                  <a:pt x="558" y="1836"/>
                  <a:pt x="555" y="1844"/>
                </a:cubicBezTo>
                <a:cubicBezTo>
                  <a:pt x="543" y="1874"/>
                  <a:pt x="565" y="1907"/>
                  <a:pt x="598" y="1907"/>
                </a:cubicBezTo>
                <a:cubicBezTo>
                  <a:pt x="616" y="1907"/>
                  <a:pt x="633" y="1896"/>
                  <a:pt x="640" y="1878"/>
                </a:cubicBezTo>
                <a:cubicBezTo>
                  <a:pt x="641" y="1877"/>
                  <a:pt x="714" y="1701"/>
                  <a:pt x="786" y="1571"/>
                </a:cubicBezTo>
                <a:cubicBezTo>
                  <a:pt x="863" y="1433"/>
                  <a:pt x="694" y="894"/>
                  <a:pt x="646" y="749"/>
                </a:cubicBezTo>
                <a:cubicBezTo>
                  <a:pt x="676" y="675"/>
                  <a:pt x="784" y="377"/>
                  <a:pt x="699" y="165"/>
                </a:cubicBezTo>
                <a:cubicBezTo>
                  <a:pt x="657" y="61"/>
                  <a:pt x="622" y="1"/>
                  <a:pt x="568"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60"/>
          <p:cNvSpPr/>
          <p:nvPr/>
        </p:nvSpPr>
        <p:spPr>
          <a:xfrm>
            <a:off x="5511722" y="3121782"/>
            <a:ext cx="108570" cy="154321"/>
          </a:xfrm>
          <a:custGeom>
            <a:avLst/>
            <a:gdLst/>
            <a:ahLst/>
            <a:cxnLst/>
            <a:rect l="l" t="t" r="r" b="b"/>
            <a:pathLst>
              <a:path w="1234" h="1754" extrusionOk="0">
                <a:moveTo>
                  <a:pt x="728" y="1"/>
                </a:moveTo>
                <a:lnTo>
                  <a:pt x="0" y="892"/>
                </a:lnTo>
                <a:lnTo>
                  <a:pt x="550" y="1754"/>
                </a:lnTo>
                <a:lnTo>
                  <a:pt x="1233" y="298"/>
                </a:lnTo>
                <a:lnTo>
                  <a:pt x="728" y="1"/>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60"/>
          <p:cNvSpPr/>
          <p:nvPr/>
        </p:nvSpPr>
        <p:spPr>
          <a:xfrm>
            <a:off x="5507411" y="3117734"/>
            <a:ext cx="117369" cy="162416"/>
          </a:xfrm>
          <a:custGeom>
            <a:avLst/>
            <a:gdLst/>
            <a:ahLst/>
            <a:cxnLst/>
            <a:rect l="l" t="t" r="r" b="b"/>
            <a:pathLst>
              <a:path w="1334" h="1846" extrusionOk="0">
                <a:moveTo>
                  <a:pt x="788" y="106"/>
                </a:moveTo>
                <a:lnTo>
                  <a:pt x="1223" y="362"/>
                </a:lnTo>
                <a:lnTo>
                  <a:pt x="593" y="1705"/>
                </a:lnTo>
                <a:lnTo>
                  <a:pt x="106" y="941"/>
                </a:lnTo>
                <a:lnTo>
                  <a:pt x="788" y="106"/>
                </a:lnTo>
                <a:close/>
                <a:moveTo>
                  <a:pt x="777" y="1"/>
                </a:moveTo>
                <a:cubicBezTo>
                  <a:pt x="763" y="1"/>
                  <a:pt x="750" y="6"/>
                  <a:pt x="742" y="17"/>
                </a:cubicBezTo>
                <a:lnTo>
                  <a:pt x="13" y="908"/>
                </a:lnTo>
                <a:cubicBezTo>
                  <a:pt x="1" y="924"/>
                  <a:pt x="0" y="945"/>
                  <a:pt x="10" y="963"/>
                </a:cubicBezTo>
                <a:lnTo>
                  <a:pt x="561" y="1824"/>
                </a:lnTo>
                <a:cubicBezTo>
                  <a:pt x="569" y="1838"/>
                  <a:pt x="583" y="1845"/>
                  <a:pt x="599" y="1846"/>
                </a:cubicBezTo>
                <a:lnTo>
                  <a:pt x="602" y="1845"/>
                </a:lnTo>
                <a:cubicBezTo>
                  <a:pt x="618" y="1844"/>
                  <a:pt x="632" y="1833"/>
                  <a:pt x="640" y="1819"/>
                </a:cubicBezTo>
                <a:lnTo>
                  <a:pt x="1323" y="363"/>
                </a:lnTo>
                <a:cubicBezTo>
                  <a:pt x="1333" y="342"/>
                  <a:pt x="1325" y="316"/>
                  <a:pt x="1305" y="304"/>
                </a:cubicBezTo>
                <a:lnTo>
                  <a:pt x="800" y="7"/>
                </a:lnTo>
                <a:cubicBezTo>
                  <a:pt x="793" y="3"/>
                  <a:pt x="785" y="1"/>
                  <a:pt x="777"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60"/>
          <p:cNvSpPr/>
          <p:nvPr/>
        </p:nvSpPr>
        <p:spPr>
          <a:xfrm>
            <a:off x="5194361" y="3809202"/>
            <a:ext cx="209046" cy="1298798"/>
          </a:xfrm>
          <a:custGeom>
            <a:avLst/>
            <a:gdLst/>
            <a:ahLst/>
            <a:cxnLst/>
            <a:rect l="l" t="t" r="r" b="b"/>
            <a:pathLst>
              <a:path w="2376" h="14762" extrusionOk="0">
                <a:moveTo>
                  <a:pt x="565" y="0"/>
                </a:moveTo>
                <a:cubicBezTo>
                  <a:pt x="405" y="0"/>
                  <a:pt x="360" y="291"/>
                  <a:pt x="360" y="291"/>
                </a:cubicBezTo>
                <a:cubicBezTo>
                  <a:pt x="360" y="291"/>
                  <a:pt x="864" y="1442"/>
                  <a:pt x="864" y="1910"/>
                </a:cubicBezTo>
                <a:cubicBezTo>
                  <a:pt x="864" y="2379"/>
                  <a:pt x="1" y="7057"/>
                  <a:pt x="1" y="8532"/>
                </a:cubicBezTo>
                <a:cubicBezTo>
                  <a:pt x="1" y="10008"/>
                  <a:pt x="72" y="13139"/>
                  <a:pt x="144" y="13463"/>
                </a:cubicBezTo>
                <a:cubicBezTo>
                  <a:pt x="216" y="13787"/>
                  <a:pt x="72" y="14543"/>
                  <a:pt x="252" y="14687"/>
                </a:cubicBezTo>
                <a:cubicBezTo>
                  <a:pt x="324" y="14744"/>
                  <a:pt x="459" y="14762"/>
                  <a:pt x="602" y="14762"/>
                </a:cubicBezTo>
                <a:cubicBezTo>
                  <a:pt x="817" y="14762"/>
                  <a:pt x="1051" y="14723"/>
                  <a:pt x="1116" y="14723"/>
                </a:cubicBezTo>
                <a:cubicBezTo>
                  <a:pt x="1224" y="14723"/>
                  <a:pt x="1367" y="14039"/>
                  <a:pt x="1296" y="13535"/>
                </a:cubicBezTo>
                <a:cubicBezTo>
                  <a:pt x="1224" y="13031"/>
                  <a:pt x="1116" y="11340"/>
                  <a:pt x="1548" y="10080"/>
                </a:cubicBezTo>
                <a:cubicBezTo>
                  <a:pt x="1979" y="8820"/>
                  <a:pt x="2375" y="6337"/>
                  <a:pt x="2375" y="6337"/>
                </a:cubicBezTo>
                <a:cubicBezTo>
                  <a:pt x="2375" y="6337"/>
                  <a:pt x="2159" y="4106"/>
                  <a:pt x="2015" y="2414"/>
                </a:cubicBezTo>
                <a:cubicBezTo>
                  <a:pt x="1872" y="722"/>
                  <a:pt x="1007" y="326"/>
                  <a:pt x="720" y="75"/>
                </a:cubicBezTo>
                <a:cubicBezTo>
                  <a:pt x="659" y="21"/>
                  <a:pt x="608" y="0"/>
                  <a:pt x="5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60"/>
          <p:cNvSpPr/>
          <p:nvPr/>
        </p:nvSpPr>
        <p:spPr>
          <a:xfrm>
            <a:off x="5190313" y="3805155"/>
            <a:ext cx="217141" cy="1306892"/>
          </a:xfrm>
          <a:custGeom>
            <a:avLst/>
            <a:gdLst/>
            <a:ahLst/>
            <a:cxnLst/>
            <a:rect l="l" t="t" r="r" b="b"/>
            <a:pathLst>
              <a:path w="2468" h="14854" extrusionOk="0">
                <a:moveTo>
                  <a:pt x="610" y="92"/>
                </a:moveTo>
                <a:cubicBezTo>
                  <a:pt x="646" y="92"/>
                  <a:pt x="688" y="113"/>
                  <a:pt x="736" y="155"/>
                </a:cubicBezTo>
                <a:cubicBezTo>
                  <a:pt x="776" y="190"/>
                  <a:pt x="825" y="227"/>
                  <a:pt x="882" y="269"/>
                </a:cubicBezTo>
                <a:cubicBezTo>
                  <a:pt x="1235" y="532"/>
                  <a:pt x="1893" y="1020"/>
                  <a:pt x="2016" y="2464"/>
                </a:cubicBezTo>
                <a:cubicBezTo>
                  <a:pt x="2155" y="4094"/>
                  <a:pt x="2363" y="6254"/>
                  <a:pt x="2375" y="6382"/>
                </a:cubicBezTo>
                <a:cubicBezTo>
                  <a:pt x="2354" y="6516"/>
                  <a:pt x="1966" y="8899"/>
                  <a:pt x="1551" y="10111"/>
                </a:cubicBezTo>
                <a:cubicBezTo>
                  <a:pt x="1118" y="11373"/>
                  <a:pt x="1225" y="13087"/>
                  <a:pt x="1297" y="13587"/>
                </a:cubicBezTo>
                <a:cubicBezTo>
                  <a:pt x="1366" y="14076"/>
                  <a:pt x="1229" y="14681"/>
                  <a:pt x="1162" y="14723"/>
                </a:cubicBezTo>
                <a:cubicBezTo>
                  <a:pt x="1136" y="14723"/>
                  <a:pt x="1093" y="14728"/>
                  <a:pt x="1033" y="14735"/>
                </a:cubicBezTo>
                <a:cubicBezTo>
                  <a:pt x="937" y="14745"/>
                  <a:pt x="788" y="14762"/>
                  <a:pt x="648" y="14762"/>
                </a:cubicBezTo>
                <a:cubicBezTo>
                  <a:pt x="514" y="14762"/>
                  <a:pt x="389" y="14747"/>
                  <a:pt x="327" y="14697"/>
                </a:cubicBezTo>
                <a:cubicBezTo>
                  <a:pt x="237" y="14624"/>
                  <a:pt x="245" y="14313"/>
                  <a:pt x="253" y="14038"/>
                </a:cubicBezTo>
                <a:cubicBezTo>
                  <a:pt x="259" y="13830"/>
                  <a:pt x="264" y="13634"/>
                  <a:pt x="235" y="13499"/>
                </a:cubicBezTo>
                <a:cubicBezTo>
                  <a:pt x="165" y="13187"/>
                  <a:pt x="92" y="10074"/>
                  <a:pt x="92" y="8578"/>
                </a:cubicBezTo>
                <a:cubicBezTo>
                  <a:pt x="92" y="7638"/>
                  <a:pt x="444" y="5397"/>
                  <a:pt x="699" y="3762"/>
                </a:cubicBezTo>
                <a:cubicBezTo>
                  <a:pt x="843" y="2850"/>
                  <a:pt x="955" y="2128"/>
                  <a:pt x="955" y="1956"/>
                </a:cubicBezTo>
                <a:cubicBezTo>
                  <a:pt x="955" y="1505"/>
                  <a:pt x="511" y="464"/>
                  <a:pt x="454" y="331"/>
                </a:cubicBezTo>
                <a:cubicBezTo>
                  <a:pt x="466" y="267"/>
                  <a:pt x="508" y="124"/>
                  <a:pt x="584" y="96"/>
                </a:cubicBezTo>
                <a:cubicBezTo>
                  <a:pt x="592" y="93"/>
                  <a:pt x="601" y="92"/>
                  <a:pt x="610" y="92"/>
                </a:cubicBezTo>
                <a:close/>
                <a:moveTo>
                  <a:pt x="610" y="0"/>
                </a:moveTo>
                <a:cubicBezTo>
                  <a:pt x="590" y="0"/>
                  <a:pt x="571" y="3"/>
                  <a:pt x="552" y="10"/>
                </a:cubicBezTo>
                <a:cubicBezTo>
                  <a:pt x="406" y="64"/>
                  <a:pt x="365" y="303"/>
                  <a:pt x="361" y="329"/>
                </a:cubicBezTo>
                <a:cubicBezTo>
                  <a:pt x="360" y="338"/>
                  <a:pt x="361" y="347"/>
                  <a:pt x="364" y="355"/>
                </a:cubicBezTo>
                <a:cubicBezTo>
                  <a:pt x="369" y="366"/>
                  <a:pt x="864" y="1503"/>
                  <a:pt x="864" y="1956"/>
                </a:cubicBezTo>
                <a:cubicBezTo>
                  <a:pt x="864" y="2121"/>
                  <a:pt x="751" y="2839"/>
                  <a:pt x="609" y="3748"/>
                </a:cubicBezTo>
                <a:cubicBezTo>
                  <a:pt x="352" y="5386"/>
                  <a:pt x="0" y="7631"/>
                  <a:pt x="0" y="8578"/>
                </a:cubicBezTo>
                <a:cubicBezTo>
                  <a:pt x="0" y="9954"/>
                  <a:pt x="69" y="13176"/>
                  <a:pt x="146" y="13519"/>
                </a:cubicBezTo>
                <a:cubicBezTo>
                  <a:pt x="173" y="13643"/>
                  <a:pt x="167" y="13843"/>
                  <a:pt x="162" y="14036"/>
                </a:cubicBezTo>
                <a:cubicBezTo>
                  <a:pt x="152" y="14360"/>
                  <a:pt x="144" y="14667"/>
                  <a:pt x="270" y="14769"/>
                </a:cubicBezTo>
                <a:cubicBezTo>
                  <a:pt x="349" y="14833"/>
                  <a:pt x="487" y="14854"/>
                  <a:pt x="645" y="14854"/>
                </a:cubicBezTo>
                <a:cubicBezTo>
                  <a:pt x="778" y="14851"/>
                  <a:pt x="911" y="14841"/>
                  <a:pt x="1043" y="14825"/>
                </a:cubicBezTo>
                <a:cubicBezTo>
                  <a:pt x="1095" y="14819"/>
                  <a:pt x="1141" y="14814"/>
                  <a:pt x="1162" y="14814"/>
                </a:cubicBezTo>
                <a:cubicBezTo>
                  <a:pt x="1188" y="14813"/>
                  <a:pt x="1214" y="14799"/>
                  <a:pt x="1230" y="14778"/>
                </a:cubicBezTo>
                <a:cubicBezTo>
                  <a:pt x="1351" y="14639"/>
                  <a:pt x="1451" y="14019"/>
                  <a:pt x="1387" y="13575"/>
                </a:cubicBezTo>
                <a:cubicBezTo>
                  <a:pt x="1316" y="13079"/>
                  <a:pt x="1210" y="11385"/>
                  <a:pt x="1637" y="10141"/>
                </a:cubicBezTo>
                <a:cubicBezTo>
                  <a:pt x="2065" y="8891"/>
                  <a:pt x="2462" y="6415"/>
                  <a:pt x="2466" y="6390"/>
                </a:cubicBezTo>
                <a:cubicBezTo>
                  <a:pt x="2467" y="6386"/>
                  <a:pt x="2467" y="6383"/>
                  <a:pt x="2466" y="6379"/>
                </a:cubicBezTo>
                <a:cubicBezTo>
                  <a:pt x="2465" y="6356"/>
                  <a:pt x="2249" y="4128"/>
                  <a:pt x="2107" y="2456"/>
                </a:cubicBezTo>
                <a:cubicBezTo>
                  <a:pt x="1980" y="971"/>
                  <a:pt x="1302" y="467"/>
                  <a:pt x="937" y="195"/>
                </a:cubicBezTo>
                <a:cubicBezTo>
                  <a:pt x="881" y="154"/>
                  <a:pt x="833" y="119"/>
                  <a:pt x="797" y="86"/>
                </a:cubicBezTo>
                <a:cubicBezTo>
                  <a:pt x="731" y="29"/>
                  <a:pt x="668" y="0"/>
                  <a:pt x="610"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60"/>
          <p:cNvSpPr/>
          <p:nvPr/>
        </p:nvSpPr>
        <p:spPr>
          <a:xfrm>
            <a:off x="5194361" y="3809202"/>
            <a:ext cx="209046" cy="813486"/>
          </a:xfrm>
          <a:custGeom>
            <a:avLst/>
            <a:gdLst/>
            <a:ahLst/>
            <a:cxnLst/>
            <a:rect l="l" t="t" r="r" b="b"/>
            <a:pathLst>
              <a:path w="2376" h="9246" extrusionOk="0">
                <a:moveTo>
                  <a:pt x="565" y="0"/>
                </a:moveTo>
                <a:cubicBezTo>
                  <a:pt x="405" y="0"/>
                  <a:pt x="360" y="291"/>
                  <a:pt x="360" y="291"/>
                </a:cubicBezTo>
                <a:cubicBezTo>
                  <a:pt x="360" y="291"/>
                  <a:pt x="864" y="1442"/>
                  <a:pt x="864" y="1910"/>
                </a:cubicBezTo>
                <a:cubicBezTo>
                  <a:pt x="864" y="2379"/>
                  <a:pt x="1" y="7057"/>
                  <a:pt x="1" y="8532"/>
                </a:cubicBezTo>
                <a:cubicBezTo>
                  <a:pt x="1" y="8741"/>
                  <a:pt x="2" y="8984"/>
                  <a:pt x="5" y="9246"/>
                </a:cubicBezTo>
                <a:lnTo>
                  <a:pt x="2331" y="6604"/>
                </a:lnTo>
                <a:cubicBezTo>
                  <a:pt x="2360" y="6437"/>
                  <a:pt x="2375" y="6337"/>
                  <a:pt x="2375" y="6337"/>
                </a:cubicBezTo>
                <a:cubicBezTo>
                  <a:pt x="2375" y="6337"/>
                  <a:pt x="2159" y="4106"/>
                  <a:pt x="2015" y="2414"/>
                </a:cubicBezTo>
                <a:cubicBezTo>
                  <a:pt x="1872" y="722"/>
                  <a:pt x="1007" y="326"/>
                  <a:pt x="720" y="75"/>
                </a:cubicBezTo>
                <a:cubicBezTo>
                  <a:pt x="659" y="21"/>
                  <a:pt x="608" y="0"/>
                  <a:pt x="565"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60"/>
          <p:cNvSpPr/>
          <p:nvPr/>
        </p:nvSpPr>
        <p:spPr>
          <a:xfrm>
            <a:off x="5190313" y="3805155"/>
            <a:ext cx="217141" cy="821493"/>
          </a:xfrm>
          <a:custGeom>
            <a:avLst/>
            <a:gdLst/>
            <a:ahLst/>
            <a:cxnLst/>
            <a:rect l="l" t="t" r="r" b="b"/>
            <a:pathLst>
              <a:path w="2468" h="9337" extrusionOk="0">
                <a:moveTo>
                  <a:pt x="610" y="92"/>
                </a:moveTo>
                <a:cubicBezTo>
                  <a:pt x="646" y="92"/>
                  <a:pt x="688" y="113"/>
                  <a:pt x="736" y="155"/>
                </a:cubicBezTo>
                <a:cubicBezTo>
                  <a:pt x="776" y="190"/>
                  <a:pt x="825" y="227"/>
                  <a:pt x="882" y="269"/>
                </a:cubicBezTo>
                <a:cubicBezTo>
                  <a:pt x="1236" y="532"/>
                  <a:pt x="1893" y="1020"/>
                  <a:pt x="2016" y="2464"/>
                </a:cubicBezTo>
                <a:cubicBezTo>
                  <a:pt x="2155" y="4094"/>
                  <a:pt x="2363" y="6254"/>
                  <a:pt x="2375" y="6382"/>
                </a:cubicBezTo>
                <a:cubicBezTo>
                  <a:pt x="2373" y="6404"/>
                  <a:pt x="2358" y="6493"/>
                  <a:pt x="2334" y="6629"/>
                </a:cubicBezTo>
                <a:lnTo>
                  <a:pt x="96" y="9172"/>
                </a:lnTo>
                <a:cubicBezTo>
                  <a:pt x="94" y="8955"/>
                  <a:pt x="93" y="8754"/>
                  <a:pt x="93" y="8578"/>
                </a:cubicBezTo>
                <a:cubicBezTo>
                  <a:pt x="93" y="7638"/>
                  <a:pt x="445" y="5397"/>
                  <a:pt x="700" y="3761"/>
                </a:cubicBezTo>
                <a:cubicBezTo>
                  <a:pt x="843" y="2850"/>
                  <a:pt x="956" y="2128"/>
                  <a:pt x="956" y="1956"/>
                </a:cubicBezTo>
                <a:cubicBezTo>
                  <a:pt x="956" y="1505"/>
                  <a:pt x="511" y="464"/>
                  <a:pt x="454" y="331"/>
                </a:cubicBezTo>
                <a:cubicBezTo>
                  <a:pt x="466" y="267"/>
                  <a:pt x="508" y="124"/>
                  <a:pt x="584" y="96"/>
                </a:cubicBezTo>
                <a:cubicBezTo>
                  <a:pt x="592" y="93"/>
                  <a:pt x="601" y="92"/>
                  <a:pt x="610" y="92"/>
                </a:cubicBezTo>
                <a:close/>
                <a:moveTo>
                  <a:pt x="611" y="0"/>
                </a:moveTo>
                <a:cubicBezTo>
                  <a:pt x="591" y="0"/>
                  <a:pt x="571" y="3"/>
                  <a:pt x="552" y="10"/>
                </a:cubicBezTo>
                <a:cubicBezTo>
                  <a:pt x="406" y="64"/>
                  <a:pt x="365" y="303"/>
                  <a:pt x="361" y="329"/>
                </a:cubicBezTo>
                <a:cubicBezTo>
                  <a:pt x="360" y="338"/>
                  <a:pt x="361" y="347"/>
                  <a:pt x="365" y="355"/>
                </a:cubicBezTo>
                <a:cubicBezTo>
                  <a:pt x="369" y="366"/>
                  <a:pt x="864" y="1503"/>
                  <a:pt x="864" y="1956"/>
                </a:cubicBezTo>
                <a:cubicBezTo>
                  <a:pt x="864" y="2121"/>
                  <a:pt x="751" y="2839"/>
                  <a:pt x="609" y="3748"/>
                </a:cubicBezTo>
                <a:cubicBezTo>
                  <a:pt x="352" y="5386"/>
                  <a:pt x="0" y="7631"/>
                  <a:pt x="0" y="8578"/>
                </a:cubicBezTo>
                <a:cubicBezTo>
                  <a:pt x="0" y="8787"/>
                  <a:pt x="1" y="9030"/>
                  <a:pt x="5" y="9292"/>
                </a:cubicBezTo>
                <a:cubicBezTo>
                  <a:pt x="5" y="9317"/>
                  <a:pt x="24" y="9337"/>
                  <a:pt x="49" y="9337"/>
                </a:cubicBezTo>
                <a:cubicBezTo>
                  <a:pt x="49" y="9337"/>
                  <a:pt x="50" y="9337"/>
                  <a:pt x="51" y="9337"/>
                </a:cubicBezTo>
                <a:cubicBezTo>
                  <a:pt x="64" y="9337"/>
                  <a:pt x="76" y="9331"/>
                  <a:pt x="84" y="9321"/>
                </a:cubicBezTo>
                <a:lnTo>
                  <a:pt x="2411" y="6680"/>
                </a:lnTo>
                <a:cubicBezTo>
                  <a:pt x="2417" y="6673"/>
                  <a:pt x="2420" y="6666"/>
                  <a:pt x="2422" y="6658"/>
                </a:cubicBezTo>
                <a:cubicBezTo>
                  <a:pt x="2451" y="6490"/>
                  <a:pt x="2466" y="6390"/>
                  <a:pt x="2466" y="6390"/>
                </a:cubicBezTo>
                <a:cubicBezTo>
                  <a:pt x="2467" y="6386"/>
                  <a:pt x="2467" y="6383"/>
                  <a:pt x="2466" y="6379"/>
                </a:cubicBezTo>
                <a:cubicBezTo>
                  <a:pt x="2465" y="6356"/>
                  <a:pt x="2249" y="4128"/>
                  <a:pt x="2107" y="2456"/>
                </a:cubicBezTo>
                <a:cubicBezTo>
                  <a:pt x="1980" y="971"/>
                  <a:pt x="1302" y="467"/>
                  <a:pt x="937" y="195"/>
                </a:cubicBezTo>
                <a:cubicBezTo>
                  <a:pt x="881" y="154"/>
                  <a:pt x="833" y="119"/>
                  <a:pt x="797" y="86"/>
                </a:cubicBezTo>
                <a:cubicBezTo>
                  <a:pt x="731" y="29"/>
                  <a:pt x="669" y="0"/>
                  <a:pt x="611"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60"/>
          <p:cNvSpPr/>
          <p:nvPr/>
        </p:nvSpPr>
        <p:spPr>
          <a:xfrm>
            <a:off x="5204215" y="5017489"/>
            <a:ext cx="106371" cy="90534"/>
          </a:xfrm>
          <a:custGeom>
            <a:avLst/>
            <a:gdLst/>
            <a:ahLst/>
            <a:cxnLst/>
            <a:rect l="l" t="t" r="r" b="b"/>
            <a:pathLst>
              <a:path w="1209" h="1029" extrusionOk="0">
                <a:moveTo>
                  <a:pt x="54" y="0"/>
                </a:moveTo>
                <a:lnTo>
                  <a:pt x="54" y="0"/>
                </a:lnTo>
                <a:cubicBezTo>
                  <a:pt x="56" y="361"/>
                  <a:pt x="0" y="842"/>
                  <a:pt x="140" y="954"/>
                </a:cubicBezTo>
                <a:cubicBezTo>
                  <a:pt x="212" y="1011"/>
                  <a:pt x="347" y="1029"/>
                  <a:pt x="490" y="1029"/>
                </a:cubicBezTo>
                <a:cubicBezTo>
                  <a:pt x="706" y="1029"/>
                  <a:pt x="939" y="990"/>
                  <a:pt x="1004" y="990"/>
                </a:cubicBezTo>
                <a:cubicBezTo>
                  <a:pt x="1094" y="990"/>
                  <a:pt x="1208" y="516"/>
                  <a:pt x="1202" y="66"/>
                </a:cubicBezTo>
                <a:lnTo>
                  <a:pt x="1202" y="66"/>
                </a:lnTo>
                <a:cubicBezTo>
                  <a:pt x="992" y="103"/>
                  <a:pt x="814" y="118"/>
                  <a:pt x="663" y="118"/>
                </a:cubicBezTo>
                <a:cubicBezTo>
                  <a:pt x="356" y="118"/>
                  <a:pt x="165" y="57"/>
                  <a:pt x="54"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60"/>
          <p:cNvSpPr/>
          <p:nvPr/>
        </p:nvSpPr>
        <p:spPr>
          <a:xfrm>
            <a:off x="5202895" y="5013442"/>
            <a:ext cx="111650" cy="98628"/>
          </a:xfrm>
          <a:custGeom>
            <a:avLst/>
            <a:gdLst/>
            <a:ahLst/>
            <a:cxnLst/>
            <a:rect l="l" t="t" r="r" b="b"/>
            <a:pathLst>
              <a:path w="1269" h="1121" extrusionOk="0">
                <a:moveTo>
                  <a:pt x="114" y="117"/>
                </a:moveTo>
                <a:cubicBezTo>
                  <a:pt x="240" y="168"/>
                  <a:pt x="421" y="210"/>
                  <a:pt x="677" y="210"/>
                </a:cubicBezTo>
                <a:cubicBezTo>
                  <a:pt x="818" y="210"/>
                  <a:pt x="982" y="197"/>
                  <a:pt x="1172" y="166"/>
                </a:cubicBezTo>
                <a:lnTo>
                  <a:pt x="1172" y="166"/>
                </a:lnTo>
                <a:cubicBezTo>
                  <a:pt x="1168" y="588"/>
                  <a:pt x="1067" y="960"/>
                  <a:pt x="1019" y="991"/>
                </a:cubicBezTo>
                <a:cubicBezTo>
                  <a:pt x="993" y="991"/>
                  <a:pt x="950" y="995"/>
                  <a:pt x="890" y="1002"/>
                </a:cubicBezTo>
                <a:cubicBezTo>
                  <a:pt x="794" y="1012"/>
                  <a:pt x="645" y="1029"/>
                  <a:pt x="505" y="1029"/>
                </a:cubicBezTo>
                <a:cubicBezTo>
                  <a:pt x="371" y="1029"/>
                  <a:pt x="246" y="1014"/>
                  <a:pt x="184" y="964"/>
                </a:cubicBezTo>
                <a:cubicBezTo>
                  <a:pt x="94" y="891"/>
                  <a:pt x="102" y="580"/>
                  <a:pt x="110" y="305"/>
                </a:cubicBezTo>
                <a:cubicBezTo>
                  <a:pt x="111" y="242"/>
                  <a:pt x="113" y="178"/>
                  <a:pt x="114" y="117"/>
                </a:cubicBezTo>
                <a:close/>
                <a:moveTo>
                  <a:pt x="69" y="0"/>
                </a:moveTo>
                <a:cubicBezTo>
                  <a:pt x="45" y="0"/>
                  <a:pt x="23" y="20"/>
                  <a:pt x="23" y="46"/>
                </a:cubicBezTo>
                <a:cubicBezTo>
                  <a:pt x="23" y="127"/>
                  <a:pt x="21" y="215"/>
                  <a:pt x="18" y="302"/>
                </a:cubicBezTo>
                <a:cubicBezTo>
                  <a:pt x="9" y="627"/>
                  <a:pt x="1" y="934"/>
                  <a:pt x="127" y="1036"/>
                </a:cubicBezTo>
                <a:cubicBezTo>
                  <a:pt x="206" y="1100"/>
                  <a:pt x="344" y="1121"/>
                  <a:pt x="502" y="1121"/>
                </a:cubicBezTo>
                <a:cubicBezTo>
                  <a:pt x="635" y="1119"/>
                  <a:pt x="768" y="1109"/>
                  <a:pt x="900" y="1093"/>
                </a:cubicBezTo>
                <a:cubicBezTo>
                  <a:pt x="952" y="1087"/>
                  <a:pt x="998" y="1082"/>
                  <a:pt x="1019" y="1082"/>
                </a:cubicBezTo>
                <a:cubicBezTo>
                  <a:pt x="1042" y="1081"/>
                  <a:pt x="1065" y="1070"/>
                  <a:pt x="1080" y="1053"/>
                </a:cubicBezTo>
                <a:cubicBezTo>
                  <a:pt x="1181" y="951"/>
                  <a:pt x="1268" y="503"/>
                  <a:pt x="1263" y="112"/>
                </a:cubicBezTo>
                <a:cubicBezTo>
                  <a:pt x="1263" y="98"/>
                  <a:pt x="1257" y="86"/>
                  <a:pt x="1247" y="77"/>
                </a:cubicBezTo>
                <a:cubicBezTo>
                  <a:pt x="1239" y="70"/>
                  <a:pt x="1228" y="67"/>
                  <a:pt x="1218" y="67"/>
                </a:cubicBezTo>
                <a:cubicBezTo>
                  <a:pt x="1215" y="67"/>
                  <a:pt x="1213" y="67"/>
                  <a:pt x="1210" y="68"/>
                </a:cubicBezTo>
                <a:cubicBezTo>
                  <a:pt x="1004" y="104"/>
                  <a:pt x="830" y="118"/>
                  <a:pt x="683" y="118"/>
                </a:cubicBezTo>
                <a:cubicBezTo>
                  <a:pt x="372" y="118"/>
                  <a:pt x="186" y="55"/>
                  <a:pt x="90" y="5"/>
                </a:cubicBezTo>
                <a:cubicBezTo>
                  <a:pt x="83" y="2"/>
                  <a:pt x="76" y="0"/>
                  <a:pt x="69"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60"/>
          <p:cNvSpPr/>
          <p:nvPr/>
        </p:nvSpPr>
        <p:spPr>
          <a:xfrm>
            <a:off x="5428576" y="4993733"/>
            <a:ext cx="316825" cy="117193"/>
          </a:xfrm>
          <a:custGeom>
            <a:avLst/>
            <a:gdLst/>
            <a:ahLst/>
            <a:cxnLst/>
            <a:rect l="l" t="t" r="r" b="b"/>
            <a:pathLst>
              <a:path w="3601" h="1332" extrusionOk="0">
                <a:moveTo>
                  <a:pt x="1" y="0"/>
                </a:moveTo>
                <a:lnTo>
                  <a:pt x="1" y="900"/>
                </a:lnTo>
                <a:cubicBezTo>
                  <a:pt x="1" y="1260"/>
                  <a:pt x="217" y="1331"/>
                  <a:pt x="541" y="1331"/>
                </a:cubicBezTo>
                <a:cubicBezTo>
                  <a:pt x="864" y="1331"/>
                  <a:pt x="3240" y="1331"/>
                  <a:pt x="3420" y="1044"/>
                </a:cubicBezTo>
                <a:cubicBezTo>
                  <a:pt x="3600" y="756"/>
                  <a:pt x="3096" y="828"/>
                  <a:pt x="2557" y="719"/>
                </a:cubicBezTo>
                <a:cubicBezTo>
                  <a:pt x="2017" y="612"/>
                  <a:pt x="1297" y="36"/>
                  <a:pt x="1297" y="36"/>
                </a:cubicBezTo>
                <a:lnTo>
                  <a:pt x="1" y="0"/>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60"/>
          <p:cNvSpPr/>
          <p:nvPr/>
        </p:nvSpPr>
        <p:spPr>
          <a:xfrm>
            <a:off x="5424617" y="4989686"/>
            <a:ext cx="313306" cy="125287"/>
          </a:xfrm>
          <a:custGeom>
            <a:avLst/>
            <a:gdLst/>
            <a:ahLst/>
            <a:cxnLst/>
            <a:rect l="l" t="t" r="r" b="b"/>
            <a:pathLst>
              <a:path w="3561" h="1424" extrusionOk="0">
                <a:moveTo>
                  <a:pt x="92" y="93"/>
                </a:moveTo>
                <a:lnTo>
                  <a:pt x="1326" y="128"/>
                </a:lnTo>
                <a:cubicBezTo>
                  <a:pt x="1426" y="206"/>
                  <a:pt x="2080" y="709"/>
                  <a:pt x="2593" y="811"/>
                </a:cubicBezTo>
                <a:cubicBezTo>
                  <a:pt x="2751" y="842"/>
                  <a:pt x="2906" y="859"/>
                  <a:pt x="3042" y="873"/>
                </a:cubicBezTo>
                <a:cubicBezTo>
                  <a:pt x="3239" y="894"/>
                  <a:pt x="3425" y="914"/>
                  <a:pt x="3453" y="971"/>
                </a:cubicBezTo>
                <a:cubicBezTo>
                  <a:pt x="3465" y="996"/>
                  <a:pt x="3445" y="1036"/>
                  <a:pt x="3426" y="1066"/>
                </a:cubicBezTo>
                <a:cubicBezTo>
                  <a:pt x="3325" y="1228"/>
                  <a:pt x="2211" y="1332"/>
                  <a:pt x="586" y="1332"/>
                </a:cubicBezTo>
                <a:cubicBezTo>
                  <a:pt x="273" y="1332"/>
                  <a:pt x="92" y="1269"/>
                  <a:pt x="92" y="947"/>
                </a:cubicBezTo>
                <a:lnTo>
                  <a:pt x="92" y="93"/>
                </a:lnTo>
                <a:close/>
                <a:moveTo>
                  <a:pt x="48" y="0"/>
                </a:moveTo>
                <a:cubicBezTo>
                  <a:pt x="36" y="0"/>
                  <a:pt x="23" y="5"/>
                  <a:pt x="14" y="13"/>
                </a:cubicBezTo>
                <a:cubicBezTo>
                  <a:pt x="6" y="22"/>
                  <a:pt x="1" y="34"/>
                  <a:pt x="1" y="46"/>
                </a:cubicBezTo>
                <a:lnTo>
                  <a:pt x="1" y="946"/>
                </a:lnTo>
                <a:cubicBezTo>
                  <a:pt x="1" y="1366"/>
                  <a:pt x="282" y="1423"/>
                  <a:pt x="586" y="1423"/>
                </a:cubicBezTo>
                <a:cubicBezTo>
                  <a:pt x="1604" y="1423"/>
                  <a:pt x="3336" y="1383"/>
                  <a:pt x="3504" y="1114"/>
                </a:cubicBezTo>
                <a:cubicBezTo>
                  <a:pt x="3550" y="1042"/>
                  <a:pt x="3560" y="981"/>
                  <a:pt x="3536" y="931"/>
                </a:cubicBezTo>
                <a:cubicBezTo>
                  <a:pt x="3486" y="828"/>
                  <a:pt x="3313" y="809"/>
                  <a:pt x="3051" y="782"/>
                </a:cubicBezTo>
                <a:cubicBezTo>
                  <a:pt x="2917" y="768"/>
                  <a:pt x="2765" y="752"/>
                  <a:pt x="2611" y="721"/>
                </a:cubicBezTo>
                <a:cubicBezTo>
                  <a:pt x="2088" y="617"/>
                  <a:pt x="1378" y="52"/>
                  <a:pt x="1371" y="46"/>
                </a:cubicBezTo>
                <a:cubicBezTo>
                  <a:pt x="1363" y="40"/>
                  <a:pt x="1353" y="37"/>
                  <a:pt x="1343" y="37"/>
                </a:cubicBezTo>
                <a:lnTo>
                  <a:pt x="48" y="0"/>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60"/>
          <p:cNvSpPr/>
          <p:nvPr/>
        </p:nvSpPr>
        <p:spPr>
          <a:xfrm>
            <a:off x="5203775" y="3603583"/>
            <a:ext cx="443432" cy="1423205"/>
          </a:xfrm>
          <a:custGeom>
            <a:avLst/>
            <a:gdLst/>
            <a:ahLst/>
            <a:cxnLst/>
            <a:rect l="l" t="t" r="r" b="b"/>
            <a:pathLst>
              <a:path w="5040" h="16176" extrusionOk="0">
                <a:moveTo>
                  <a:pt x="4463" y="0"/>
                </a:moveTo>
                <a:cubicBezTo>
                  <a:pt x="4463" y="0"/>
                  <a:pt x="3574" y="140"/>
                  <a:pt x="2268" y="140"/>
                </a:cubicBezTo>
                <a:cubicBezTo>
                  <a:pt x="1698" y="140"/>
                  <a:pt x="1050" y="113"/>
                  <a:pt x="361" y="37"/>
                </a:cubicBezTo>
                <a:cubicBezTo>
                  <a:pt x="361" y="37"/>
                  <a:pt x="1" y="1584"/>
                  <a:pt x="37" y="2160"/>
                </a:cubicBezTo>
                <a:cubicBezTo>
                  <a:pt x="74" y="2735"/>
                  <a:pt x="793" y="3311"/>
                  <a:pt x="901" y="3383"/>
                </a:cubicBezTo>
                <a:cubicBezTo>
                  <a:pt x="1009" y="3455"/>
                  <a:pt x="1405" y="4175"/>
                  <a:pt x="1405" y="4175"/>
                </a:cubicBezTo>
                <a:cubicBezTo>
                  <a:pt x="1405" y="4175"/>
                  <a:pt x="1729" y="6874"/>
                  <a:pt x="1945" y="8313"/>
                </a:cubicBezTo>
                <a:cubicBezTo>
                  <a:pt x="2161" y="9754"/>
                  <a:pt x="1908" y="10689"/>
                  <a:pt x="2052" y="12381"/>
                </a:cubicBezTo>
                <a:cubicBezTo>
                  <a:pt x="2197" y="14073"/>
                  <a:pt x="2628" y="16088"/>
                  <a:pt x="2628" y="16088"/>
                </a:cubicBezTo>
                <a:cubicBezTo>
                  <a:pt x="2628" y="16088"/>
                  <a:pt x="2913" y="16176"/>
                  <a:pt x="3235" y="16176"/>
                </a:cubicBezTo>
                <a:cubicBezTo>
                  <a:pt x="3496" y="16176"/>
                  <a:pt x="3782" y="16118"/>
                  <a:pt x="3960" y="15908"/>
                </a:cubicBezTo>
                <a:cubicBezTo>
                  <a:pt x="3960" y="15908"/>
                  <a:pt x="3672" y="13208"/>
                  <a:pt x="3780" y="11985"/>
                </a:cubicBezTo>
                <a:cubicBezTo>
                  <a:pt x="3888" y="10761"/>
                  <a:pt x="4823" y="8278"/>
                  <a:pt x="4932" y="6550"/>
                </a:cubicBezTo>
                <a:cubicBezTo>
                  <a:pt x="5039" y="4823"/>
                  <a:pt x="4535" y="1044"/>
                  <a:pt x="4535" y="936"/>
                </a:cubicBezTo>
                <a:cubicBezTo>
                  <a:pt x="4535" y="828"/>
                  <a:pt x="4533" y="262"/>
                  <a:pt x="4533" y="262"/>
                </a:cubicBezTo>
                <a:lnTo>
                  <a:pt x="446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60"/>
          <p:cNvSpPr/>
          <p:nvPr/>
        </p:nvSpPr>
        <p:spPr>
          <a:xfrm>
            <a:off x="5199816" y="3599536"/>
            <a:ext cx="449767" cy="1431387"/>
          </a:xfrm>
          <a:custGeom>
            <a:avLst/>
            <a:gdLst/>
            <a:ahLst/>
            <a:cxnLst/>
            <a:rect l="l" t="t" r="r" b="b"/>
            <a:pathLst>
              <a:path w="5112" h="16269" extrusionOk="0">
                <a:moveTo>
                  <a:pt x="4475" y="97"/>
                </a:moveTo>
                <a:lnTo>
                  <a:pt x="4533" y="315"/>
                </a:lnTo>
                <a:cubicBezTo>
                  <a:pt x="4533" y="376"/>
                  <a:pt x="4536" y="881"/>
                  <a:pt x="4536" y="982"/>
                </a:cubicBezTo>
                <a:cubicBezTo>
                  <a:pt x="4536" y="1003"/>
                  <a:pt x="4546" y="1096"/>
                  <a:pt x="4574" y="1325"/>
                </a:cubicBezTo>
                <a:cubicBezTo>
                  <a:pt x="4684" y="2275"/>
                  <a:pt x="5021" y="5161"/>
                  <a:pt x="4932" y="6593"/>
                </a:cubicBezTo>
                <a:cubicBezTo>
                  <a:pt x="4871" y="7556"/>
                  <a:pt x="4548" y="8771"/>
                  <a:pt x="4264" y="9842"/>
                </a:cubicBezTo>
                <a:cubicBezTo>
                  <a:pt x="4039" y="10687"/>
                  <a:pt x="3828" y="11484"/>
                  <a:pt x="3780" y="12027"/>
                </a:cubicBezTo>
                <a:cubicBezTo>
                  <a:pt x="3677" y="13186"/>
                  <a:pt x="3932" y="15690"/>
                  <a:pt x="3958" y="15939"/>
                </a:cubicBezTo>
                <a:cubicBezTo>
                  <a:pt x="3791" y="16124"/>
                  <a:pt x="3526" y="16176"/>
                  <a:pt x="3281" y="16176"/>
                </a:cubicBezTo>
                <a:cubicBezTo>
                  <a:pt x="3024" y="16176"/>
                  <a:pt x="2788" y="16118"/>
                  <a:pt x="2712" y="16098"/>
                </a:cubicBezTo>
                <a:cubicBezTo>
                  <a:pt x="2661" y="15852"/>
                  <a:pt x="2276" y="13987"/>
                  <a:pt x="2144" y="12424"/>
                </a:cubicBezTo>
                <a:cubicBezTo>
                  <a:pt x="2078" y="11641"/>
                  <a:pt x="2095" y="11028"/>
                  <a:pt x="2114" y="10435"/>
                </a:cubicBezTo>
                <a:cubicBezTo>
                  <a:pt x="2133" y="9763"/>
                  <a:pt x="2152" y="9129"/>
                  <a:pt x="2036" y="8353"/>
                </a:cubicBezTo>
                <a:cubicBezTo>
                  <a:pt x="1822" y="6931"/>
                  <a:pt x="1499" y="4243"/>
                  <a:pt x="1496" y="4216"/>
                </a:cubicBezTo>
                <a:cubicBezTo>
                  <a:pt x="1496" y="4210"/>
                  <a:pt x="1494" y="4204"/>
                  <a:pt x="1491" y="4199"/>
                </a:cubicBezTo>
                <a:cubicBezTo>
                  <a:pt x="1424" y="4077"/>
                  <a:pt x="1083" y="3466"/>
                  <a:pt x="972" y="3392"/>
                </a:cubicBezTo>
                <a:cubicBezTo>
                  <a:pt x="840" y="3303"/>
                  <a:pt x="162" y="2742"/>
                  <a:pt x="128" y="2203"/>
                </a:cubicBezTo>
                <a:cubicBezTo>
                  <a:pt x="96" y="1691"/>
                  <a:pt x="387" y="378"/>
                  <a:pt x="442" y="133"/>
                </a:cubicBezTo>
                <a:cubicBezTo>
                  <a:pt x="1112" y="205"/>
                  <a:pt x="1746" y="231"/>
                  <a:pt x="2305" y="231"/>
                </a:cubicBezTo>
                <a:cubicBezTo>
                  <a:pt x="3452" y="231"/>
                  <a:pt x="4285" y="124"/>
                  <a:pt x="4475" y="97"/>
                </a:cubicBezTo>
                <a:close/>
                <a:moveTo>
                  <a:pt x="4508" y="1"/>
                </a:moveTo>
                <a:cubicBezTo>
                  <a:pt x="4506" y="1"/>
                  <a:pt x="4504" y="1"/>
                  <a:pt x="4502" y="1"/>
                </a:cubicBezTo>
                <a:cubicBezTo>
                  <a:pt x="4489" y="3"/>
                  <a:pt x="3600" y="139"/>
                  <a:pt x="2310" y="139"/>
                </a:cubicBezTo>
                <a:cubicBezTo>
                  <a:pt x="1742" y="139"/>
                  <a:pt x="1095" y="113"/>
                  <a:pt x="411" y="37"/>
                </a:cubicBezTo>
                <a:cubicBezTo>
                  <a:pt x="410" y="37"/>
                  <a:pt x="408" y="37"/>
                  <a:pt x="407" y="37"/>
                </a:cubicBezTo>
                <a:cubicBezTo>
                  <a:pt x="385" y="37"/>
                  <a:pt x="367" y="51"/>
                  <a:pt x="361" y="73"/>
                </a:cubicBezTo>
                <a:cubicBezTo>
                  <a:pt x="347" y="136"/>
                  <a:pt x="1" y="1633"/>
                  <a:pt x="37" y="2209"/>
                </a:cubicBezTo>
                <a:cubicBezTo>
                  <a:pt x="77" y="2856"/>
                  <a:pt x="912" y="3462"/>
                  <a:pt x="921" y="3468"/>
                </a:cubicBezTo>
                <a:cubicBezTo>
                  <a:pt x="991" y="3516"/>
                  <a:pt x="1253" y="3961"/>
                  <a:pt x="1406" y="4236"/>
                </a:cubicBezTo>
                <a:cubicBezTo>
                  <a:pt x="1426" y="4407"/>
                  <a:pt x="1737" y="6984"/>
                  <a:pt x="1944" y="8367"/>
                </a:cubicBezTo>
                <a:cubicBezTo>
                  <a:pt x="2060" y="9134"/>
                  <a:pt x="2041" y="9765"/>
                  <a:pt x="2021" y="10432"/>
                </a:cubicBezTo>
                <a:cubicBezTo>
                  <a:pt x="2003" y="11028"/>
                  <a:pt x="1985" y="11643"/>
                  <a:pt x="2052" y="12431"/>
                </a:cubicBezTo>
                <a:cubicBezTo>
                  <a:pt x="2194" y="14106"/>
                  <a:pt x="2624" y="16123"/>
                  <a:pt x="2628" y="16144"/>
                </a:cubicBezTo>
                <a:cubicBezTo>
                  <a:pt x="2633" y="16159"/>
                  <a:pt x="2644" y="16173"/>
                  <a:pt x="2660" y="16178"/>
                </a:cubicBezTo>
                <a:cubicBezTo>
                  <a:pt x="2862" y="16236"/>
                  <a:pt x="3070" y="16267"/>
                  <a:pt x="3280" y="16269"/>
                </a:cubicBezTo>
                <a:cubicBezTo>
                  <a:pt x="3551" y="16269"/>
                  <a:pt x="3851" y="16207"/>
                  <a:pt x="4039" y="15983"/>
                </a:cubicBezTo>
                <a:cubicBezTo>
                  <a:pt x="4048" y="15974"/>
                  <a:pt x="4052" y="15962"/>
                  <a:pt x="4050" y="15948"/>
                </a:cubicBezTo>
                <a:cubicBezTo>
                  <a:pt x="4048" y="15923"/>
                  <a:pt x="3764" y="13240"/>
                  <a:pt x="3871" y="12036"/>
                </a:cubicBezTo>
                <a:cubicBezTo>
                  <a:pt x="3917" y="11501"/>
                  <a:pt x="4128" y="10707"/>
                  <a:pt x="4352" y="9867"/>
                </a:cubicBezTo>
                <a:cubicBezTo>
                  <a:pt x="4637" y="8790"/>
                  <a:pt x="4961" y="7572"/>
                  <a:pt x="5022" y="6600"/>
                </a:cubicBezTo>
                <a:cubicBezTo>
                  <a:pt x="5112" y="5158"/>
                  <a:pt x="4774" y="2265"/>
                  <a:pt x="4664" y="1315"/>
                </a:cubicBezTo>
                <a:cubicBezTo>
                  <a:pt x="4643" y="1139"/>
                  <a:pt x="4627" y="1000"/>
                  <a:pt x="4627" y="982"/>
                </a:cubicBezTo>
                <a:cubicBezTo>
                  <a:pt x="4627" y="875"/>
                  <a:pt x="4624" y="309"/>
                  <a:pt x="4624" y="309"/>
                </a:cubicBezTo>
                <a:cubicBezTo>
                  <a:pt x="4624" y="305"/>
                  <a:pt x="4623" y="301"/>
                  <a:pt x="4622" y="298"/>
                </a:cubicBezTo>
                <a:lnTo>
                  <a:pt x="4553" y="35"/>
                </a:lnTo>
                <a:cubicBezTo>
                  <a:pt x="4547" y="14"/>
                  <a:pt x="4528" y="1"/>
                  <a:pt x="4508"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60"/>
          <p:cNvSpPr/>
          <p:nvPr/>
        </p:nvSpPr>
        <p:spPr>
          <a:xfrm>
            <a:off x="5460163" y="4456942"/>
            <a:ext cx="38184" cy="514522"/>
          </a:xfrm>
          <a:custGeom>
            <a:avLst/>
            <a:gdLst/>
            <a:ahLst/>
            <a:cxnLst/>
            <a:rect l="l" t="t" r="r" b="b"/>
            <a:pathLst>
              <a:path w="434" h="5848" extrusionOk="0">
                <a:moveTo>
                  <a:pt x="225" y="1"/>
                </a:moveTo>
                <a:cubicBezTo>
                  <a:pt x="203" y="1"/>
                  <a:pt x="182" y="14"/>
                  <a:pt x="180" y="44"/>
                </a:cubicBezTo>
                <a:cubicBezTo>
                  <a:pt x="32" y="1437"/>
                  <a:pt x="1" y="2424"/>
                  <a:pt x="81" y="3148"/>
                </a:cubicBezTo>
                <a:cubicBezTo>
                  <a:pt x="273" y="4878"/>
                  <a:pt x="340" y="5796"/>
                  <a:pt x="341" y="5805"/>
                </a:cubicBezTo>
                <a:cubicBezTo>
                  <a:pt x="342" y="5829"/>
                  <a:pt x="362" y="5847"/>
                  <a:pt x="386" y="5847"/>
                </a:cubicBezTo>
                <a:lnTo>
                  <a:pt x="389" y="5847"/>
                </a:lnTo>
                <a:cubicBezTo>
                  <a:pt x="414" y="5845"/>
                  <a:pt x="434" y="5824"/>
                  <a:pt x="432" y="5798"/>
                </a:cubicBezTo>
                <a:cubicBezTo>
                  <a:pt x="431" y="5790"/>
                  <a:pt x="364" y="4870"/>
                  <a:pt x="172" y="3138"/>
                </a:cubicBezTo>
                <a:cubicBezTo>
                  <a:pt x="92" y="2421"/>
                  <a:pt x="124" y="1440"/>
                  <a:pt x="271" y="54"/>
                </a:cubicBezTo>
                <a:cubicBezTo>
                  <a:pt x="277" y="20"/>
                  <a:pt x="251" y="1"/>
                  <a:pt x="225"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60"/>
          <p:cNvSpPr/>
          <p:nvPr/>
        </p:nvSpPr>
        <p:spPr>
          <a:xfrm>
            <a:off x="5483655" y="3787646"/>
            <a:ext cx="56045" cy="608751"/>
          </a:xfrm>
          <a:custGeom>
            <a:avLst/>
            <a:gdLst/>
            <a:ahLst/>
            <a:cxnLst/>
            <a:rect l="l" t="t" r="r" b="b"/>
            <a:pathLst>
              <a:path w="637" h="6919" extrusionOk="0">
                <a:moveTo>
                  <a:pt x="411" y="1"/>
                </a:moveTo>
                <a:cubicBezTo>
                  <a:pt x="386" y="1"/>
                  <a:pt x="362" y="18"/>
                  <a:pt x="364" y="51"/>
                </a:cubicBezTo>
                <a:cubicBezTo>
                  <a:pt x="460" y="1075"/>
                  <a:pt x="544" y="2556"/>
                  <a:pt x="398" y="3807"/>
                </a:cubicBezTo>
                <a:cubicBezTo>
                  <a:pt x="341" y="4293"/>
                  <a:pt x="271" y="4810"/>
                  <a:pt x="199" y="5358"/>
                </a:cubicBezTo>
                <a:cubicBezTo>
                  <a:pt x="133" y="5852"/>
                  <a:pt x="64" y="6362"/>
                  <a:pt x="3" y="6867"/>
                </a:cubicBezTo>
                <a:cubicBezTo>
                  <a:pt x="0" y="6893"/>
                  <a:pt x="18" y="6915"/>
                  <a:pt x="43" y="6918"/>
                </a:cubicBezTo>
                <a:lnTo>
                  <a:pt x="49" y="6918"/>
                </a:lnTo>
                <a:cubicBezTo>
                  <a:pt x="72" y="6918"/>
                  <a:pt x="91" y="6901"/>
                  <a:pt x="94" y="6877"/>
                </a:cubicBezTo>
                <a:cubicBezTo>
                  <a:pt x="156" y="6373"/>
                  <a:pt x="223" y="5863"/>
                  <a:pt x="290" y="5370"/>
                </a:cubicBezTo>
                <a:cubicBezTo>
                  <a:pt x="362" y="4822"/>
                  <a:pt x="431" y="4304"/>
                  <a:pt x="488" y="3817"/>
                </a:cubicBezTo>
                <a:cubicBezTo>
                  <a:pt x="636" y="2559"/>
                  <a:pt x="553" y="1071"/>
                  <a:pt x="455" y="42"/>
                </a:cubicBezTo>
                <a:cubicBezTo>
                  <a:pt x="453" y="14"/>
                  <a:pt x="432" y="1"/>
                  <a:pt x="411"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60"/>
          <p:cNvSpPr/>
          <p:nvPr/>
        </p:nvSpPr>
        <p:spPr>
          <a:xfrm>
            <a:off x="5501164" y="3668339"/>
            <a:ext cx="16541" cy="67483"/>
          </a:xfrm>
          <a:custGeom>
            <a:avLst/>
            <a:gdLst/>
            <a:ahLst/>
            <a:cxnLst/>
            <a:rect l="l" t="t" r="r" b="b"/>
            <a:pathLst>
              <a:path w="188" h="767" extrusionOk="0">
                <a:moveTo>
                  <a:pt x="50" y="1"/>
                </a:moveTo>
                <a:cubicBezTo>
                  <a:pt x="25" y="1"/>
                  <a:pt x="1" y="19"/>
                  <a:pt x="5" y="52"/>
                </a:cubicBezTo>
                <a:cubicBezTo>
                  <a:pt x="6" y="55"/>
                  <a:pt x="46" y="313"/>
                  <a:pt x="94" y="726"/>
                </a:cubicBezTo>
                <a:cubicBezTo>
                  <a:pt x="97" y="749"/>
                  <a:pt x="116" y="766"/>
                  <a:pt x="140" y="766"/>
                </a:cubicBezTo>
                <a:lnTo>
                  <a:pt x="144" y="766"/>
                </a:lnTo>
                <a:cubicBezTo>
                  <a:pt x="169" y="763"/>
                  <a:pt x="188" y="741"/>
                  <a:pt x="185" y="715"/>
                </a:cubicBezTo>
                <a:cubicBezTo>
                  <a:pt x="136" y="301"/>
                  <a:pt x="95" y="41"/>
                  <a:pt x="95" y="39"/>
                </a:cubicBezTo>
                <a:cubicBezTo>
                  <a:pt x="90" y="13"/>
                  <a:pt x="70" y="1"/>
                  <a:pt x="50"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60"/>
          <p:cNvSpPr/>
          <p:nvPr/>
        </p:nvSpPr>
        <p:spPr>
          <a:xfrm>
            <a:off x="5203423" y="2916690"/>
            <a:ext cx="437009" cy="724712"/>
          </a:xfrm>
          <a:custGeom>
            <a:avLst/>
            <a:gdLst/>
            <a:ahLst/>
            <a:cxnLst/>
            <a:rect l="l" t="t" r="r" b="b"/>
            <a:pathLst>
              <a:path w="4967" h="8237" extrusionOk="0">
                <a:moveTo>
                  <a:pt x="980" y="0"/>
                </a:moveTo>
                <a:cubicBezTo>
                  <a:pt x="980" y="0"/>
                  <a:pt x="502" y="1170"/>
                  <a:pt x="479" y="1957"/>
                </a:cubicBezTo>
                <a:cubicBezTo>
                  <a:pt x="454" y="2745"/>
                  <a:pt x="1" y="7377"/>
                  <a:pt x="96" y="7735"/>
                </a:cubicBezTo>
                <a:cubicBezTo>
                  <a:pt x="191" y="8094"/>
                  <a:pt x="837" y="8237"/>
                  <a:pt x="1409" y="8237"/>
                </a:cubicBezTo>
                <a:cubicBezTo>
                  <a:pt x="1982" y="8237"/>
                  <a:pt x="4227" y="8213"/>
                  <a:pt x="4537" y="8070"/>
                </a:cubicBezTo>
                <a:cubicBezTo>
                  <a:pt x="4848" y="7927"/>
                  <a:pt x="4966" y="7879"/>
                  <a:pt x="4919" y="7306"/>
                </a:cubicBezTo>
                <a:cubicBezTo>
                  <a:pt x="4871" y="6733"/>
                  <a:pt x="3367" y="763"/>
                  <a:pt x="3247" y="573"/>
                </a:cubicBezTo>
                <a:cubicBezTo>
                  <a:pt x="3129" y="382"/>
                  <a:pt x="980" y="0"/>
                  <a:pt x="980"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60"/>
          <p:cNvSpPr/>
          <p:nvPr/>
        </p:nvSpPr>
        <p:spPr>
          <a:xfrm>
            <a:off x="5202455" y="2912643"/>
            <a:ext cx="441936" cy="732806"/>
          </a:xfrm>
          <a:custGeom>
            <a:avLst/>
            <a:gdLst/>
            <a:ahLst/>
            <a:cxnLst/>
            <a:rect l="l" t="t" r="r" b="b"/>
            <a:pathLst>
              <a:path w="5023" h="8329" extrusionOk="0">
                <a:moveTo>
                  <a:pt x="1020" y="97"/>
                </a:moveTo>
                <a:cubicBezTo>
                  <a:pt x="2055" y="282"/>
                  <a:pt x="3153" y="535"/>
                  <a:pt x="3220" y="643"/>
                </a:cubicBezTo>
                <a:cubicBezTo>
                  <a:pt x="3313" y="796"/>
                  <a:pt x="4828" y="6684"/>
                  <a:pt x="4884" y="7356"/>
                </a:cubicBezTo>
                <a:cubicBezTo>
                  <a:pt x="4929" y="7890"/>
                  <a:pt x="4839" y="7931"/>
                  <a:pt x="4540" y="8069"/>
                </a:cubicBezTo>
                <a:lnTo>
                  <a:pt x="4529" y="8074"/>
                </a:lnTo>
                <a:cubicBezTo>
                  <a:pt x="4241" y="8207"/>
                  <a:pt x="2135" y="8237"/>
                  <a:pt x="1420" y="8237"/>
                </a:cubicBezTo>
                <a:cubicBezTo>
                  <a:pt x="851" y="8237"/>
                  <a:pt x="237" y="8092"/>
                  <a:pt x="151" y="7769"/>
                </a:cubicBezTo>
                <a:cubicBezTo>
                  <a:pt x="93" y="7549"/>
                  <a:pt x="262" y="5502"/>
                  <a:pt x="384" y="4006"/>
                </a:cubicBezTo>
                <a:cubicBezTo>
                  <a:pt x="461" y="3087"/>
                  <a:pt x="527" y="2293"/>
                  <a:pt x="535" y="2004"/>
                </a:cubicBezTo>
                <a:cubicBezTo>
                  <a:pt x="556" y="1309"/>
                  <a:pt x="941" y="296"/>
                  <a:pt x="1020" y="97"/>
                </a:cubicBezTo>
                <a:close/>
                <a:moveTo>
                  <a:pt x="989" y="0"/>
                </a:moveTo>
                <a:cubicBezTo>
                  <a:pt x="971" y="0"/>
                  <a:pt x="955" y="11"/>
                  <a:pt x="948" y="29"/>
                </a:cubicBezTo>
                <a:cubicBezTo>
                  <a:pt x="929" y="77"/>
                  <a:pt x="467" y="1215"/>
                  <a:pt x="443" y="2002"/>
                </a:cubicBezTo>
                <a:cubicBezTo>
                  <a:pt x="433" y="2288"/>
                  <a:pt x="369" y="3081"/>
                  <a:pt x="293" y="3999"/>
                </a:cubicBezTo>
                <a:cubicBezTo>
                  <a:pt x="156" y="5668"/>
                  <a:pt x="1" y="7558"/>
                  <a:pt x="63" y="7794"/>
                </a:cubicBezTo>
                <a:cubicBezTo>
                  <a:pt x="168" y="8188"/>
                  <a:pt x="860" y="8329"/>
                  <a:pt x="1420" y="8329"/>
                </a:cubicBezTo>
                <a:cubicBezTo>
                  <a:pt x="1448" y="8329"/>
                  <a:pt x="4206" y="8324"/>
                  <a:pt x="4567" y="8157"/>
                </a:cubicBezTo>
                <a:lnTo>
                  <a:pt x="4578" y="8152"/>
                </a:lnTo>
                <a:cubicBezTo>
                  <a:pt x="4910" y="7998"/>
                  <a:pt x="5022" y="7916"/>
                  <a:pt x="4975" y="7348"/>
                </a:cubicBezTo>
                <a:cubicBezTo>
                  <a:pt x="4931" y="6822"/>
                  <a:pt x="3442" y="826"/>
                  <a:pt x="3297" y="595"/>
                </a:cubicBezTo>
                <a:cubicBezTo>
                  <a:pt x="3173" y="396"/>
                  <a:pt x="1360" y="65"/>
                  <a:pt x="998" y="1"/>
                </a:cubicBezTo>
                <a:cubicBezTo>
                  <a:pt x="995" y="1"/>
                  <a:pt x="992" y="0"/>
                  <a:pt x="989"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60"/>
          <p:cNvSpPr/>
          <p:nvPr/>
        </p:nvSpPr>
        <p:spPr>
          <a:xfrm>
            <a:off x="5169813" y="2243259"/>
            <a:ext cx="462260" cy="686088"/>
          </a:xfrm>
          <a:custGeom>
            <a:avLst/>
            <a:gdLst/>
            <a:ahLst/>
            <a:cxnLst/>
            <a:rect l="l" t="t" r="r" b="b"/>
            <a:pathLst>
              <a:path w="5254" h="7798" extrusionOk="0">
                <a:moveTo>
                  <a:pt x="3215" y="0"/>
                </a:moveTo>
                <a:cubicBezTo>
                  <a:pt x="2939" y="0"/>
                  <a:pt x="2695" y="102"/>
                  <a:pt x="2555" y="252"/>
                </a:cubicBezTo>
                <a:cubicBezTo>
                  <a:pt x="2555" y="252"/>
                  <a:pt x="2890" y="562"/>
                  <a:pt x="2890" y="945"/>
                </a:cubicBezTo>
                <a:cubicBezTo>
                  <a:pt x="2890" y="1327"/>
                  <a:pt x="2006" y="1375"/>
                  <a:pt x="1600" y="1375"/>
                </a:cubicBezTo>
                <a:cubicBezTo>
                  <a:pt x="1194" y="1375"/>
                  <a:pt x="48" y="1923"/>
                  <a:pt x="25" y="3046"/>
                </a:cubicBezTo>
                <a:cubicBezTo>
                  <a:pt x="0" y="4168"/>
                  <a:pt x="1004" y="5386"/>
                  <a:pt x="1242" y="5767"/>
                </a:cubicBezTo>
                <a:cubicBezTo>
                  <a:pt x="1481" y="6150"/>
                  <a:pt x="1744" y="6747"/>
                  <a:pt x="1719" y="6961"/>
                </a:cubicBezTo>
                <a:cubicBezTo>
                  <a:pt x="1696" y="7176"/>
                  <a:pt x="1672" y="7511"/>
                  <a:pt x="1672" y="7511"/>
                </a:cubicBezTo>
                <a:lnTo>
                  <a:pt x="3056" y="7797"/>
                </a:lnTo>
                <a:lnTo>
                  <a:pt x="3248" y="6961"/>
                </a:lnTo>
                <a:cubicBezTo>
                  <a:pt x="3248" y="6961"/>
                  <a:pt x="3988" y="7200"/>
                  <a:pt x="4417" y="7200"/>
                </a:cubicBezTo>
                <a:cubicBezTo>
                  <a:pt x="4847" y="7200"/>
                  <a:pt x="5062" y="7153"/>
                  <a:pt x="5110" y="6866"/>
                </a:cubicBezTo>
                <a:cubicBezTo>
                  <a:pt x="5158" y="6580"/>
                  <a:pt x="5015" y="6580"/>
                  <a:pt x="4895" y="6412"/>
                </a:cubicBezTo>
                <a:cubicBezTo>
                  <a:pt x="4776" y="6245"/>
                  <a:pt x="4728" y="5171"/>
                  <a:pt x="4728" y="5171"/>
                </a:cubicBezTo>
                <a:cubicBezTo>
                  <a:pt x="4728" y="5171"/>
                  <a:pt x="5205" y="4980"/>
                  <a:pt x="5230" y="4836"/>
                </a:cubicBezTo>
                <a:cubicBezTo>
                  <a:pt x="5253" y="4693"/>
                  <a:pt x="4537" y="4455"/>
                  <a:pt x="4465" y="4215"/>
                </a:cubicBezTo>
                <a:cubicBezTo>
                  <a:pt x="4394" y="3977"/>
                  <a:pt x="4394" y="2711"/>
                  <a:pt x="4394" y="2711"/>
                </a:cubicBezTo>
                <a:cubicBezTo>
                  <a:pt x="4394" y="2711"/>
                  <a:pt x="5110" y="2639"/>
                  <a:pt x="5134" y="1733"/>
                </a:cubicBezTo>
                <a:cubicBezTo>
                  <a:pt x="5150" y="1133"/>
                  <a:pt x="4936" y="919"/>
                  <a:pt x="4803" y="919"/>
                </a:cubicBezTo>
                <a:cubicBezTo>
                  <a:pt x="4735" y="919"/>
                  <a:pt x="4688" y="975"/>
                  <a:pt x="4704" y="1064"/>
                </a:cubicBezTo>
                <a:cubicBezTo>
                  <a:pt x="4752" y="1327"/>
                  <a:pt x="4489" y="1565"/>
                  <a:pt x="4489" y="1565"/>
                </a:cubicBezTo>
                <a:cubicBezTo>
                  <a:pt x="4489" y="1565"/>
                  <a:pt x="4752" y="1303"/>
                  <a:pt x="4227" y="562"/>
                </a:cubicBezTo>
                <a:cubicBezTo>
                  <a:pt x="3937" y="154"/>
                  <a:pt x="3553" y="0"/>
                  <a:pt x="321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60"/>
          <p:cNvSpPr/>
          <p:nvPr/>
        </p:nvSpPr>
        <p:spPr>
          <a:xfrm>
            <a:off x="5166118" y="2239388"/>
            <a:ext cx="469299" cy="693918"/>
          </a:xfrm>
          <a:custGeom>
            <a:avLst/>
            <a:gdLst/>
            <a:ahLst/>
            <a:cxnLst/>
            <a:rect l="l" t="t" r="r" b="b"/>
            <a:pathLst>
              <a:path w="5334" h="7887" extrusionOk="0">
                <a:moveTo>
                  <a:pt x="3256" y="90"/>
                </a:moveTo>
                <a:cubicBezTo>
                  <a:pt x="3280" y="90"/>
                  <a:pt x="3304" y="91"/>
                  <a:pt x="3328" y="93"/>
                </a:cubicBezTo>
                <a:cubicBezTo>
                  <a:pt x="3680" y="115"/>
                  <a:pt x="4001" y="308"/>
                  <a:pt x="4232" y="633"/>
                </a:cubicBezTo>
                <a:cubicBezTo>
                  <a:pt x="4722" y="1325"/>
                  <a:pt x="4501" y="1575"/>
                  <a:pt x="4499" y="1577"/>
                </a:cubicBezTo>
                <a:cubicBezTo>
                  <a:pt x="4468" y="1610"/>
                  <a:pt x="4497" y="1655"/>
                  <a:pt x="4533" y="1655"/>
                </a:cubicBezTo>
                <a:cubicBezTo>
                  <a:pt x="4543" y="1655"/>
                  <a:pt x="4553" y="1651"/>
                  <a:pt x="4563" y="1643"/>
                </a:cubicBezTo>
                <a:cubicBezTo>
                  <a:pt x="4574" y="1633"/>
                  <a:pt x="4843" y="1384"/>
                  <a:pt x="4792" y="1100"/>
                </a:cubicBezTo>
                <a:cubicBezTo>
                  <a:pt x="4785" y="1063"/>
                  <a:pt x="4792" y="1033"/>
                  <a:pt x="4811" y="1019"/>
                </a:cubicBezTo>
                <a:cubicBezTo>
                  <a:pt x="4820" y="1012"/>
                  <a:pt x="4832" y="1008"/>
                  <a:pt x="4845" y="1008"/>
                </a:cubicBezTo>
                <a:cubicBezTo>
                  <a:pt x="4861" y="1008"/>
                  <a:pt x="4880" y="1014"/>
                  <a:pt x="4899" y="1024"/>
                </a:cubicBezTo>
                <a:cubicBezTo>
                  <a:pt x="5019" y="1086"/>
                  <a:pt x="5143" y="1316"/>
                  <a:pt x="5130" y="1775"/>
                </a:cubicBezTo>
                <a:cubicBezTo>
                  <a:pt x="5108" y="2629"/>
                  <a:pt x="4459" y="2707"/>
                  <a:pt x="4432" y="2710"/>
                </a:cubicBezTo>
                <a:cubicBezTo>
                  <a:pt x="4408" y="2712"/>
                  <a:pt x="4391" y="2732"/>
                  <a:pt x="4391" y="2755"/>
                </a:cubicBezTo>
                <a:cubicBezTo>
                  <a:pt x="4391" y="2807"/>
                  <a:pt x="4392" y="4030"/>
                  <a:pt x="4464" y="4272"/>
                </a:cubicBezTo>
                <a:cubicBezTo>
                  <a:pt x="4507" y="4416"/>
                  <a:pt x="4724" y="4542"/>
                  <a:pt x="4934" y="4663"/>
                </a:cubicBezTo>
                <a:cubicBezTo>
                  <a:pt x="5044" y="4727"/>
                  <a:pt x="5226" y="4832"/>
                  <a:pt x="5227" y="4873"/>
                </a:cubicBezTo>
                <a:cubicBezTo>
                  <a:pt x="5214" y="4946"/>
                  <a:pt x="4972" y="5085"/>
                  <a:pt x="4754" y="5172"/>
                </a:cubicBezTo>
                <a:cubicBezTo>
                  <a:pt x="4736" y="5179"/>
                  <a:pt x="4724" y="5197"/>
                  <a:pt x="4724" y="5217"/>
                </a:cubicBezTo>
                <a:cubicBezTo>
                  <a:pt x="4729" y="5328"/>
                  <a:pt x="4776" y="6310"/>
                  <a:pt x="4900" y="6483"/>
                </a:cubicBezTo>
                <a:cubicBezTo>
                  <a:pt x="4933" y="6527"/>
                  <a:pt x="4970" y="6567"/>
                  <a:pt x="5011" y="6603"/>
                </a:cubicBezTo>
                <a:cubicBezTo>
                  <a:pt x="5090" y="6678"/>
                  <a:pt x="5138" y="6723"/>
                  <a:pt x="5107" y="6902"/>
                </a:cubicBezTo>
                <a:cubicBezTo>
                  <a:pt x="5069" y="7132"/>
                  <a:pt x="4924" y="7199"/>
                  <a:pt x="4460" y="7199"/>
                </a:cubicBezTo>
                <a:cubicBezTo>
                  <a:pt x="4043" y="7199"/>
                  <a:pt x="3311" y="6964"/>
                  <a:pt x="3304" y="6961"/>
                </a:cubicBezTo>
                <a:cubicBezTo>
                  <a:pt x="3300" y="6960"/>
                  <a:pt x="3295" y="6959"/>
                  <a:pt x="3291" y="6959"/>
                </a:cubicBezTo>
                <a:cubicBezTo>
                  <a:pt x="3283" y="6959"/>
                  <a:pt x="3275" y="6962"/>
                  <a:pt x="3267" y="6966"/>
                </a:cubicBezTo>
                <a:cubicBezTo>
                  <a:pt x="3257" y="6972"/>
                  <a:pt x="3249" y="6983"/>
                  <a:pt x="3246" y="6995"/>
                </a:cubicBezTo>
                <a:lnTo>
                  <a:pt x="3065" y="7787"/>
                </a:lnTo>
                <a:lnTo>
                  <a:pt x="1762" y="7518"/>
                </a:lnTo>
                <a:cubicBezTo>
                  <a:pt x="1769" y="7423"/>
                  <a:pt x="1789" y="7179"/>
                  <a:pt x="1807" y="7011"/>
                </a:cubicBezTo>
                <a:cubicBezTo>
                  <a:pt x="1835" y="6765"/>
                  <a:pt x="1538" y="6132"/>
                  <a:pt x="1323" y="5788"/>
                </a:cubicBezTo>
                <a:cubicBezTo>
                  <a:pt x="1285" y="5726"/>
                  <a:pt x="1229" y="5647"/>
                  <a:pt x="1159" y="5546"/>
                </a:cubicBezTo>
                <a:cubicBezTo>
                  <a:pt x="786" y="5013"/>
                  <a:pt x="93" y="4021"/>
                  <a:pt x="113" y="3091"/>
                </a:cubicBezTo>
                <a:cubicBezTo>
                  <a:pt x="136" y="1971"/>
                  <a:pt x="1295" y="1464"/>
                  <a:pt x="1642" y="1464"/>
                </a:cubicBezTo>
                <a:cubicBezTo>
                  <a:pt x="2142" y="1464"/>
                  <a:pt x="2978" y="1402"/>
                  <a:pt x="2978" y="988"/>
                </a:cubicBezTo>
                <a:cubicBezTo>
                  <a:pt x="2978" y="661"/>
                  <a:pt x="2751" y="388"/>
                  <a:pt x="2663" y="296"/>
                </a:cubicBezTo>
                <a:cubicBezTo>
                  <a:pt x="2804" y="166"/>
                  <a:pt x="3022" y="90"/>
                  <a:pt x="3256" y="90"/>
                </a:cubicBezTo>
                <a:close/>
                <a:moveTo>
                  <a:pt x="3258" y="0"/>
                </a:moveTo>
                <a:cubicBezTo>
                  <a:pt x="2981" y="0"/>
                  <a:pt x="2719" y="99"/>
                  <a:pt x="2564" y="267"/>
                </a:cubicBezTo>
                <a:cubicBezTo>
                  <a:pt x="2547" y="285"/>
                  <a:pt x="2548" y="314"/>
                  <a:pt x="2566" y="330"/>
                </a:cubicBezTo>
                <a:cubicBezTo>
                  <a:pt x="2569" y="333"/>
                  <a:pt x="2886" y="632"/>
                  <a:pt x="2886" y="989"/>
                </a:cubicBezTo>
                <a:cubicBezTo>
                  <a:pt x="2886" y="1272"/>
                  <a:pt x="2243" y="1373"/>
                  <a:pt x="1642" y="1373"/>
                </a:cubicBezTo>
                <a:cubicBezTo>
                  <a:pt x="1182" y="1373"/>
                  <a:pt x="44" y="1974"/>
                  <a:pt x="21" y="3089"/>
                </a:cubicBezTo>
                <a:cubicBezTo>
                  <a:pt x="0" y="4049"/>
                  <a:pt x="705" y="5057"/>
                  <a:pt x="1084" y="5599"/>
                </a:cubicBezTo>
                <a:cubicBezTo>
                  <a:pt x="1150" y="5695"/>
                  <a:pt x="1209" y="5777"/>
                  <a:pt x="1245" y="5836"/>
                </a:cubicBezTo>
                <a:cubicBezTo>
                  <a:pt x="1481" y="6212"/>
                  <a:pt x="1738" y="6804"/>
                  <a:pt x="1716" y="7000"/>
                </a:cubicBezTo>
                <a:cubicBezTo>
                  <a:pt x="1693" y="7213"/>
                  <a:pt x="1668" y="7548"/>
                  <a:pt x="1668" y="7551"/>
                </a:cubicBezTo>
                <a:cubicBezTo>
                  <a:pt x="1667" y="7574"/>
                  <a:pt x="1682" y="7595"/>
                  <a:pt x="1705" y="7599"/>
                </a:cubicBezTo>
                <a:lnTo>
                  <a:pt x="3089" y="7885"/>
                </a:lnTo>
                <a:cubicBezTo>
                  <a:pt x="3092" y="7886"/>
                  <a:pt x="3095" y="7886"/>
                  <a:pt x="3098" y="7886"/>
                </a:cubicBezTo>
                <a:cubicBezTo>
                  <a:pt x="3099" y="7886"/>
                  <a:pt x="3100" y="7886"/>
                  <a:pt x="3101" y="7886"/>
                </a:cubicBezTo>
                <a:cubicBezTo>
                  <a:pt x="3121" y="7886"/>
                  <a:pt x="3140" y="7872"/>
                  <a:pt x="3144" y="7853"/>
                </a:cubicBezTo>
                <a:lnTo>
                  <a:pt x="3325" y="7065"/>
                </a:lnTo>
                <a:cubicBezTo>
                  <a:pt x="3496" y="7118"/>
                  <a:pt x="4087" y="7291"/>
                  <a:pt x="4460" y="7291"/>
                </a:cubicBezTo>
                <a:cubicBezTo>
                  <a:pt x="4843" y="7291"/>
                  <a:pt x="5141" y="7264"/>
                  <a:pt x="5198" y="6918"/>
                </a:cubicBezTo>
                <a:cubicBezTo>
                  <a:pt x="5236" y="6691"/>
                  <a:pt x="5157" y="6617"/>
                  <a:pt x="5074" y="6538"/>
                </a:cubicBezTo>
                <a:cubicBezTo>
                  <a:pt x="5037" y="6506"/>
                  <a:pt x="5005" y="6470"/>
                  <a:pt x="4976" y="6430"/>
                </a:cubicBezTo>
                <a:cubicBezTo>
                  <a:pt x="4895" y="6319"/>
                  <a:pt x="4839" y="5673"/>
                  <a:pt x="4818" y="5246"/>
                </a:cubicBezTo>
                <a:cubicBezTo>
                  <a:pt x="4943" y="5193"/>
                  <a:pt x="5292" y="5036"/>
                  <a:pt x="5317" y="4889"/>
                </a:cubicBezTo>
                <a:cubicBezTo>
                  <a:pt x="5333" y="4790"/>
                  <a:pt x="5186" y="4704"/>
                  <a:pt x="4980" y="4586"/>
                </a:cubicBezTo>
                <a:cubicBezTo>
                  <a:pt x="4804" y="4483"/>
                  <a:pt x="4584" y="4356"/>
                  <a:pt x="4551" y="4248"/>
                </a:cubicBezTo>
                <a:cubicBezTo>
                  <a:pt x="4490" y="4041"/>
                  <a:pt x="4483" y="3008"/>
                  <a:pt x="4482" y="2795"/>
                </a:cubicBezTo>
                <a:cubicBezTo>
                  <a:pt x="4640" y="2762"/>
                  <a:pt x="5201" y="2587"/>
                  <a:pt x="5223" y="1779"/>
                </a:cubicBezTo>
                <a:cubicBezTo>
                  <a:pt x="5238" y="1149"/>
                  <a:pt x="5011" y="980"/>
                  <a:pt x="4941" y="944"/>
                </a:cubicBezTo>
                <a:cubicBezTo>
                  <a:pt x="4909" y="927"/>
                  <a:pt x="4875" y="919"/>
                  <a:pt x="4844" y="919"/>
                </a:cubicBezTo>
                <a:cubicBezTo>
                  <a:pt x="4812" y="919"/>
                  <a:pt x="4782" y="928"/>
                  <a:pt x="4757" y="946"/>
                </a:cubicBezTo>
                <a:cubicBezTo>
                  <a:pt x="4708" y="982"/>
                  <a:pt x="4688" y="1044"/>
                  <a:pt x="4701" y="1117"/>
                </a:cubicBezTo>
                <a:cubicBezTo>
                  <a:pt x="4719" y="1216"/>
                  <a:pt x="4686" y="1314"/>
                  <a:pt x="4642" y="1393"/>
                </a:cubicBezTo>
                <a:cubicBezTo>
                  <a:pt x="4643" y="1224"/>
                  <a:pt x="4576" y="962"/>
                  <a:pt x="4306" y="582"/>
                </a:cubicBezTo>
                <a:cubicBezTo>
                  <a:pt x="4058" y="233"/>
                  <a:pt x="3713" y="28"/>
                  <a:pt x="3333" y="3"/>
                </a:cubicBezTo>
                <a:cubicBezTo>
                  <a:pt x="3308" y="1"/>
                  <a:pt x="3283" y="0"/>
                  <a:pt x="3258"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60"/>
          <p:cNvSpPr/>
          <p:nvPr/>
        </p:nvSpPr>
        <p:spPr>
          <a:xfrm>
            <a:off x="5169813" y="2243259"/>
            <a:ext cx="453902" cy="633474"/>
          </a:xfrm>
          <a:custGeom>
            <a:avLst/>
            <a:gdLst/>
            <a:ahLst/>
            <a:cxnLst/>
            <a:rect l="l" t="t" r="r" b="b"/>
            <a:pathLst>
              <a:path w="5159" h="7200" extrusionOk="0">
                <a:moveTo>
                  <a:pt x="3215" y="0"/>
                </a:moveTo>
                <a:cubicBezTo>
                  <a:pt x="2939" y="0"/>
                  <a:pt x="2695" y="102"/>
                  <a:pt x="2555" y="252"/>
                </a:cubicBezTo>
                <a:cubicBezTo>
                  <a:pt x="2555" y="252"/>
                  <a:pt x="2890" y="562"/>
                  <a:pt x="2890" y="944"/>
                </a:cubicBezTo>
                <a:cubicBezTo>
                  <a:pt x="2890" y="1327"/>
                  <a:pt x="2006" y="1374"/>
                  <a:pt x="1600" y="1374"/>
                </a:cubicBezTo>
                <a:cubicBezTo>
                  <a:pt x="1194" y="1374"/>
                  <a:pt x="48" y="1923"/>
                  <a:pt x="25" y="3046"/>
                </a:cubicBezTo>
                <a:cubicBezTo>
                  <a:pt x="0" y="4167"/>
                  <a:pt x="1004" y="5386"/>
                  <a:pt x="1242" y="5767"/>
                </a:cubicBezTo>
                <a:cubicBezTo>
                  <a:pt x="1344" y="5932"/>
                  <a:pt x="1435" y="6103"/>
                  <a:pt x="1514" y="6278"/>
                </a:cubicBezTo>
                <a:cubicBezTo>
                  <a:pt x="1802" y="6143"/>
                  <a:pt x="2317" y="5719"/>
                  <a:pt x="2317" y="5719"/>
                </a:cubicBezTo>
                <a:cubicBezTo>
                  <a:pt x="2317" y="5719"/>
                  <a:pt x="1887" y="5481"/>
                  <a:pt x="1744" y="4788"/>
                </a:cubicBezTo>
                <a:cubicBezTo>
                  <a:pt x="1665" y="4408"/>
                  <a:pt x="1824" y="4266"/>
                  <a:pt x="1987" y="4266"/>
                </a:cubicBezTo>
                <a:cubicBezTo>
                  <a:pt x="2121" y="4266"/>
                  <a:pt x="2258" y="4362"/>
                  <a:pt x="2269" y="4502"/>
                </a:cubicBezTo>
                <a:cubicBezTo>
                  <a:pt x="2276" y="4597"/>
                  <a:pt x="2613" y="5411"/>
                  <a:pt x="2698" y="5719"/>
                </a:cubicBezTo>
                <a:cubicBezTo>
                  <a:pt x="2818" y="6149"/>
                  <a:pt x="2723" y="6675"/>
                  <a:pt x="3248" y="6961"/>
                </a:cubicBezTo>
                <a:cubicBezTo>
                  <a:pt x="3248" y="6961"/>
                  <a:pt x="3988" y="7200"/>
                  <a:pt x="4417" y="7200"/>
                </a:cubicBezTo>
                <a:cubicBezTo>
                  <a:pt x="4847" y="7200"/>
                  <a:pt x="5062" y="7153"/>
                  <a:pt x="5110" y="6866"/>
                </a:cubicBezTo>
                <a:cubicBezTo>
                  <a:pt x="5158" y="6580"/>
                  <a:pt x="5015" y="6580"/>
                  <a:pt x="4895" y="6412"/>
                </a:cubicBezTo>
                <a:cubicBezTo>
                  <a:pt x="4775" y="6245"/>
                  <a:pt x="4728" y="5171"/>
                  <a:pt x="4728" y="5171"/>
                </a:cubicBezTo>
                <a:cubicBezTo>
                  <a:pt x="4728" y="5171"/>
                  <a:pt x="3988" y="5696"/>
                  <a:pt x="3844" y="5934"/>
                </a:cubicBezTo>
                <a:cubicBezTo>
                  <a:pt x="3755" y="6084"/>
                  <a:pt x="3656" y="6205"/>
                  <a:pt x="3507" y="6205"/>
                </a:cubicBezTo>
                <a:cubicBezTo>
                  <a:pt x="3418" y="6205"/>
                  <a:pt x="3310" y="6161"/>
                  <a:pt x="3176" y="6054"/>
                </a:cubicBezTo>
                <a:cubicBezTo>
                  <a:pt x="2878" y="5815"/>
                  <a:pt x="2511" y="3846"/>
                  <a:pt x="2555" y="3714"/>
                </a:cubicBezTo>
                <a:cubicBezTo>
                  <a:pt x="2603" y="3571"/>
                  <a:pt x="3128" y="3404"/>
                  <a:pt x="3319" y="3237"/>
                </a:cubicBezTo>
                <a:cubicBezTo>
                  <a:pt x="3511" y="3069"/>
                  <a:pt x="3033" y="2521"/>
                  <a:pt x="3033" y="2521"/>
                </a:cubicBezTo>
                <a:lnTo>
                  <a:pt x="3033" y="2521"/>
                </a:lnTo>
                <a:cubicBezTo>
                  <a:pt x="3033" y="2521"/>
                  <a:pt x="3439" y="2711"/>
                  <a:pt x="3701" y="2736"/>
                </a:cubicBezTo>
                <a:cubicBezTo>
                  <a:pt x="3753" y="2740"/>
                  <a:pt x="3811" y="2742"/>
                  <a:pt x="3871" y="2742"/>
                </a:cubicBezTo>
                <a:cubicBezTo>
                  <a:pt x="4116" y="2742"/>
                  <a:pt x="4394" y="2711"/>
                  <a:pt x="4394" y="2711"/>
                </a:cubicBezTo>
                <a:cubicBezTo>
                  <a:pt x="4394" y="2711"/>
                  <a:pt x="5110" y="2639"/>
                  <a:pt x="5134" y="1732"/>
                </a:cubicBezTo>
                <a:cubicBezTo>
                  <a:pt x="5150" y="1132"/>
                  <a:pt x="4936" y="919"/>
                  <a:pt x="4803" y="919"/>
                </a:cubicBezTo>
                <a:cubicBezTo>
                  <a:pt x="4735" y="919"/>
                  <a:pt x="4688" y="975"/>
                  <a:pt x="4704" y="1064"/>
                </a:cubicBezTo>
                <a:cubicBezTo>
                  <a:pt x="4752" y="1327"/>
                  <a:pt x="4489" y="1565"/>
                  <a:pt x="4489" y="1565"/>
                </a:cubicBezTo>
                <a:cubicBezTo>
                  <a:pt x="4489" y="1565"/>
                  <a:pt x="4752" y="1302"/>
                  <a:pt x="4227" y="562"/>
                </a:cubicBezTo>
                <a:cubicBezTo>
                  <a:pt x="3937" y="154"/>
                  <a:pt x="3553" y="0"/>
                  <a:pt x="3215"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60"/>
          <p:cNvSpPr/>
          <p:nvPr/>
        </p:nvSpPr>
        <p:spPr>
          <a:xfrm>
            <a:off x="5166118" y="2239300"/>
            <a:ext cx="460852" cy="641480"/>
          </a:xfrm>
          <a:custGeom>
            <a:avLst/>
            <a:gdLst/>
            <a:ahLst/>
            <a:cxnLst/>
            <a:rect l="l" t="t" r="r" b="b"/>
            <a:pathLst>
              <a:path w="5238" h="7291" extrusionOk="0">
                <a:moveTo>
                  <a:pt x="3258" y="91"/>
                </a:moveTo>
                <a:cubicBezTo>
                  <a:pt x="3281" y="91"/>
                  <a:pt x="3304" y="91"/>
                  <a:pt x="3327" y="93"/>
                </a:cubicBezTo>
                <a:cubicBezTo>
                  <a:pt x="3680" y="116"/>
                  <a:pt x="4000" y="309"/>
                  <a:pt x="4231" y="634"/>
                </a:cubicBezTo>
                <a:cubicBezTo>
                  <a:pt x="4722" y="1326"/>
                  <a:pt x="4500" y="1575"/>
                  <a:pt x="4499" y="1577"/>
                </a:cubicBezTo>
                <a:cubicBezTo>
                  <a:pt x="4468" y="1610"/>
                  <a:pt x="4498" y="1656"/>
                  <a:pt x="4532" y="1656"/>
                </a:cubicBezTo>
                <a:cubicBezTo>
                  <a:pt x="4542" y="1656"/>
                  <a:pt x="4552" y="1652"/>
                  <a:pt x="4562" y="1644"/>
                </a:cubicBezTo>
                <a:cubicBezTo>
                  <a:pt x="4574" y="1634"/>
                  <a:pt x="4842" y="1385"/>
                  <a:pt x="4791" y="1101"/>
                </a:cubicBezTo>
                <a:cubicBezTo>
                  <a:pt x="4785" y="1063"/>
                  <a:pt x="4791" y="1034"/>
                  <a:pt x="4811" y="1019"/>
                </a:cubicBezTo>
                <a:cubicBezTo>
                  <a:pt x="4820" y="1012"/>
                  <a:pt x="4832" y="1009"/>
                  <a:pt x="4844" y="1009"/>
                </a:cubicBezTo>
                <a:cubicBezTo>
                  <a:pt x="4860" y="1009"/>
                  <a:pt x="4879" y="1014"/>
                  <a:pt x="4898" y="1024"/>
                </a:cubicBezTo>
                <a:cubicBezTo>
                  <a:pt x="5018" y="1087"/>
                  <a:pt x="5143" y="1317"/>
                  <a:pt x="5130" y="1776"/>
                </a:cubicBezTo>
                <a:cubicBezTo>
                  <a:pt x="5108" y="2630"/>
                  <a:pt x="4458" y="2708"/>
                  <a:pt x="4431" y="2710"/>
                </a:cubicBezTo>
                <a:cubicBezTo>
                  <a:pt x="4427" y="2711"/>
                  <a:pt x="4153" y="2741"/>
                  <a:pt x="3912" y="2741"/>
                </a:cubicBezTo>
                <a:cubicBezTo>
                  <a:pt x="3854" y="2741"/>
                  <a:pt x="3797" y="2739"/>
                  <a:pt x="3747" y="2735"/>
                </a:cubicBezTo>
                <a:cubicBezTo>
                  <a:pt x="3496" y="2711"/>
                  <a:pt x="3098" y="2526"/>
                  <a:pt x="3094" y="2524"/>
                </a:cubicBezTo>
                <a:cubicBezTo>
                  <a:pt x="3087" y="2521"/>
                  <a:pt x="3081" y="2519"/>
                  <a:pt x="3074" y="2519"/>
                </a:cubicBezTo>
                <a:cubicBezTo>
                  <a:pt x="3038" y="2519"/>
                  <a:pt x="3013" y="2563"/>
                  <a:pt x="3040" y="2595"/>
                </a:cubicBezTo>
                <a:cubicBezTo>
                  <a:pt x="3186" y="2763"/>
                  <a:pt x="3449" y="3144"/>
                  <a:pt x="3331" y="3247"/>
                </a:cubicBezTo>
                <a:cubicBezTo>
                  <a:pt x="3252" y="3317"/>
                  <a:pt x="3107" y="3388"/>
                  <a:pt x="2966" y="3458"/>
                </a:cubicBezTo>
                <a:cubicBezTo>
                  <a:pt x="2763" y="3559"/>
                  <a:pt x="2587" y="3646"/>
                  <a:pt x="2554" y="3744"/>
                </a:cubicBezTo>
                <a:cubicBezTo>
                  <a:pt x="2502" y="3901"/>
                  <a:pt x="2884" y="5890"/>
                  <a:pt x="3189" y="6135"/>
                </a:cubicBezTo>
                <a:cubicBezTo>
                  <a:pt x="3325" y="6243"/>
                  <a:pt x="3443" y="6296"/>
                  <a:pt x="3550" y="6296"/>
                </a:cubicBezTo>
                <a:cubicBezTo>
                  <a:pt x="3568" y="6296"/>
                  <a:pt x="3586" y="6294"/>
                  <a:pt x="3604" y="6291"/>
                </a:cubicBezTo>
                <a:cubicBezTo>
                  <a:pt x="3751" y="6265"/>
                  <a:pt x="3849" y="6132"/>
                  <a:pt x="3926" y="6004"/>
                </a:cubicBezTo>
                <a:cubicBezTo>
                  <a:pt x="4038" y="5817"/>
                  <a:pt x="4543" y="5438"/>
                  <a:pt x="4728" y="5302"/>
                </a:cubicBezTo>
                <a:cubicBezTo>
                  <a:pt x="4743" y="5572"/>
                  <a:pt x="4793" y="6333"/>
                  <a:pt x="4900" y="6484"/>
                </a:cubicBezTo>
                <a:cubicBezTo>
                  <a:pt x="4932" y="6528"/>
                  <a:pt x="4970" y="6568"/>
                  <a:pt x="5010" y="6604"/>
                </a:cubicBezTo>
                <a:cubicBezTo>
                  <a:pt x="5090" y="6679"/>
                  <a:pt x="5137" y="6724"/>
                  <a:pt x="5107" y="6903"/>
                </a:cubicBezTo>
                <a:cubicBezTo>
                  <a:pt x="5069" y="7133"/>
                  <a:pt x="4924" y="7200"/>
                  <a:pt x="4459" y="7200"/>
                </a:cubicBezTo>
                <a:cubicBezTo>
                  <a:pt x="4043" y="7200"/>
                  <a:pt x="3314" y="6967"/>
                  <a:pt x="3311" y="6967"/>
                </a:cubicBezTo>
                <a:lnTo>
                  <a:pt x="3312" y="6967"/>
                </a:lnTo>
                <a:cubicBezTo>
                  <a:pt x="2943" y="6765"/>
                  <a:pt x="2898" y="6445"/>
                  <a:pt x="2851" y="6105"/>
                </a:cubicBezTo>
                <a:cubicBezTo>
                  <a:pt x="2834" y="5988"/>
                  <a:pt x="2817" y="5867"/>
                  <a:pt x="2785" y="5753"/>
                </a:cubicBezTo>
                <a:cubicBezTo>
                  <a:pt x="2741" y="5593"/>
                  <a:pt x="2631" y="5303"/>
                  <a:pt x="2535" y="5046"/>
                </a:cubicBezTo>
                <a:cubicBezTo>
                  <a:pt x="2453" y="4829"/>
                  <a:pt x="2360" y="4584"/>
                  <a:pt x="2357" y="4544"/>
                </a:cubicBezTo>
                <a:cubicBezTo>
                  <a:pt x="2348" y="4436"/>
                  <a:pt x="2275" y="4341"/>
                  <a:pt x="2165" y="4294"/>
                </a:cubicBezTo>
                <a:cubicBezTo>
                  <a:pt x="2121" y="4275"/>
                  <a:pt x="2074" y="4265"/>
                  <a:pt x="2029" y="4265"/>
                </a:cubicBezTo>
                <a:cubicBezTo>
                  <a:pt x="1960" y="4265"/>
                  <a:pt x="1895" y="4287"/>
                  <a:pt x="1843" y="4330"/>
                </a:cubicBezTo>
                <a:cubicBezTo>
                  <a:pt x="1762" y="4395"/>
                  <a:pt x="1678" y="4540"/>
                  <a:pt x="1741" y="4843"/>
                </a:cubicBezTo>
                <a:cubicBezTo>
                  <a:pt x="1857" y="5407"/>
                  <a:pt x="2157" y="5677"/>
                  <a:pt x="2282" y="5768"/>
                </a:cubicBezTo>
                <a:cubicBezTo>
                  <a:pt x="2155" y="5870"/>
                  <a:pt x="1808" y="6141"/>
                  <a:pt x="1578" y="6262"/>
                </a:cubicBezTo>
                <a:cubicBezTo>
                  <a:pt x="1502" y="6099"/>
                  <a:pt x="1417" y="5941"/>
                  <a:pt x="1323" y="5788"/>
                </a:cubicBezTo>
                <a:cubicBezTo>
                  <a:pt x="1284" y="5727"/>
                  <a:pt x="1229" y="5648"/>
                  <a:pt x="1158" y="5547"/>
                </a:cubicBezTo>
                <a:cubicBezTo>
                  <a:pt x="786" y="5013"/>
                  <a:pt x="92" y="4022"/>
                  <a:pt x="113" y="3092"/>
                </a:cubicBezTo>
                <a:cubicBezTo>
                  <a:pt x="136" y="1971"/>
                  <a:pt x="1295" y="1465"/>
                  <a:pt x="1642" y="1465"/>
                </a:cubicBezTo>
                <a:cubicBezTo>
                  <a:pt x="2141" y="1465"/>
                  <a:pt x="2978" y="1403"/>
                  <a:pt x="2978" y="989"/>
                </a:cubicBezTo>
                <a:cubicBezTo>
                  <a:pt x="2978" y="662"/>
                  <a:pt x="2750" y="389"/>
                  <a:pt x="2662" y="297"/>
                </a:cubicBezTo>
                <a:cubicBezTo>
                  <a:pt x="2803" y="166"/>
                  <a:pt x="3024" y="91"/>
                  <a:pt x="3258" y="91"/>
                </a:cubicBezTo>
                <a:close/>
                <a:moveTo>
                  <a:pt x="3258" y="0"/>
                </a:moveTo>
                <a:cubicBezTo>
                  <a:pt x="2981" y="0"/>
                  <a:pt x="2719" y="99"/>
                  <a:pt x="2563" y="267"/>
                </a:cubicBezTo>
                <a:cubicBezTo>
                  <a:pt x="2547" y="285"/>
                  <a:pt x="2548" y="314"/>
                  <a:pt x="2566" y="331"/>
                </a:cubicBezTo>
                <a:cubicBezTo>
                  <a:pt x="2569" y="334"/>
                  <a:pt x="2886" y="632"/>
                  <a:pt x="2886" y="990"/>
                </a:cubicBezTo>
                <a:cubicBezTo>
                  <a:pt x="2886" y="1272"/>
                  <a:pt x="2243" y="1374"/>
                  <a:pt x="1642" y="1374"/>
                </a:cubicBezTo>
                <a:cubicBezTo>
                  <a:pt x="1182" y="1374"/>
                  <a:pt x="44" y="1974"/>
                  <a:pt x="21" y="3090"/>
                </a:cubicBezTo>
                <a:cubicBezTo>
                  <a:pt x="0" y="4049"/>
                  <a:pt x="705" y="5057"/>
                  <a:pt x="1084" y="5600"/>
                </a:cubicBezTo>
                <a:cubicBezTo>
                  <a:pt x="1150" y="5695"/>
                  <a:pt x="1209" y="5778"/>
                  <a:pt x="1245" y="5837"/>
                </a:cubicBezTo>
                <a:cubicBezTo>
                  <a:pt x="1346" y="6000"/>
                  <a:pt x="1436" y="6168"/>
                  <a:pt x="1515" y="6342"/>
                </a:cubicBezTo>
                <a:cubicBezTo>
                  <a:pt x="1520" y="6354"/>
                  <a:pt x="1529" y="6362"/>
                  <a:pt x="1540" y="6366"/>
                </a:cubicBezTo>
                <a:cubicBezTo>
                  <a:pt x="1545" y="6368"/>
                  <a:pt x="1551" y="6369"/>
                  <a:pt x="1557" y="6369"/>
                </a:cubicBezTo>
                <a:cubicBezTo>
                  <a:pt x="1563" y="6369"/>
                  <a:pt x="1570" y="6368"/>
                  <a:pt x="1575" y="6365"/>
                </a:cubicBezTo>
                <a:cubicBezTo>
                  <a:pt x="1864" y="6228"/>
                  <a:pt x="2366" y="5817"/>
                  <a:pt x="2387" y="5800"/>
                </a:cubicBezTo>
                <a:cubicBezTo>
                  <a:pt x="2412" y="5780"/>
                  <a:pt x="2409" y="5741"/>
                  <a:pt x="2380" y="5724"/>
                </a:cubicBezTo>
                <a:cubicBezTo>
                  <a:pt x="2377" y="5722"/>
                  <a:pt x="1967" y="5486"/>
                  <a:pt x="1831" y="4824"/>
                </a:cubicBezTo>
                <a:cubicBezTo>
                  <a:pt x="1789" y="4622"/>
                  <a:pt x="1813" y="4472"/>
                  <a:pt x="1901" y="4400"/>
                </a:cubicBezTo>
                <a:cubicBezTo>
                  <a:pt x="1937" y="4372"/>
                  <a:pt x="1982" y="4357"/>
                  <a:pt x="2030" y="4357"/>
                </a:cubicBezTo>
                <a:cubicBezTo>
                  <a:pt x="2063" y="4357"/>
                  <a:pt x="2097" y="4364"/>
                  <a:pt x="2129" y="4378"/>
                </a:cubicBezTo>
                <a:cubicBezTo>
                  <a:pt x="2207" y="4411"/>
                  <a:pt x="2259" y="4477"/>
                  <a:pt x="2266" y="4551"/>
                </a:cubicBezTo>
                <a:cubicBezTo>
                  <a:pt x="2270" y="4601"/>
                  <a:pt x="2334" y="4775"/>
                  <a:pt x="2449" y="5078"/>
                </a:cubicBezTo>
                <a:cubicBezTo>
                  <a:pt x="2545" y="5332"/>
                  <a:pt x="2653" y="5622"/>
                  <a:pt x="2696" y="5777"/>
                </a:cubicBezTo>
                <a:cubicBezTo>
                  <a:pt x="2727" y="5885"/>
                  <a:pt x="2742" y="5999"/>
                  <a:pt x="2760" y="6118"/>
                </a:cubicBezTo>
                <a:cubicBezTo>
                  <a:pt x="2808" y="6465"/>
                  <a:pt x="2858" y="6823"/>
                  <a:pt x="3275" y="7049"/>
                </a:cubicBezTo>
                <a:cubicBezTo>
                  <a:pt x="3306" y="7060"/>
                  <a:pt x="4027" y="7291"/>
                  <a:pt x="4459" y="7291"/>
                </a:cubicBezTo>
                <a:cubicBezTo>
                  <a:pt x="4843" y="7291"/>
                  <a:pt x="5140" y="7263"/>
                  <a:pt x="5197" y="6919"/>
                </a:cubicBezTo>
                <a:cubicBezTo>
                  <a:pt x="5236" y="6691"/>
                  <a:pt x="5157" y="6617"/>
                  <a:pt x="5073" y="6539"/>
                </a:cubicBezTo>
                <a:cubicBezTo>
                  <a:pt x="5036" y="6506"/>
                  <a:pt x="5004" y="6470"/>
                  <a:pt x="4975" y="6431"/>
                </a:cubicBezTo>
                <a:cubicBezTo>
                  <a:pt x="4893" y="6317"/>
                  <a:pt x="4835" y="5640"/>
                  <a:pt x="4816" y="5214"/>
                </a:cubicBezTo>
                <a:cubicBezTo>
                  <a:pt x="4815" y="5188"/>
                  <a:pt x="4793" y="5171"/>
                  <a:pt x="4770" y="5171"/>
                </a:cubicBezTo>
                <a:cubicBezTo>
                  <a:pt x="4761" y="5171"/>
                  <a:pt x="4752" y="5173"/>
                  <a:pt x="4744" y="5179"/>
                </a:cubicBezTo>
                <a:cubicBezTo>
                  <a:pt x="4713" y="5200"/>
                  <a:pt x="3994" y="5713"/>
                  <a:pt x="3847" y="5957"/>
                </a:cubicBezTo>
                <a:cubicBezTo>
                  <a:pt x="3782" y="6066"/>
                  <a:pt x="3699" y="6182"/>
                  <a:pt x="3588" y="6202"/>
                </a:cubicBezTo>
                <a:cubicBezTo>
                  <a:pt x="3575" y="6204"/>
                  <a:pt x="3562" y="6205"/>
                  <a:pt x="3549" y="6205"/>
                </a:cubicBezTo>
                <a:cubicBezTo>
                  <a:pt x="3465" y="6205"/>
                  <a:pt x="3366" y="6159"/>
                  <a:pt x="3247" y="6064"/>
                </a:cubicBezTo>
                <a:cubicBezTo>
                  <a:pt x="2981" y="5851"/>
                  <a:pt x="2602" y="3932"/>
                  <a:pt x="2641" y="3774"/>
                </a:cubicBezTo>
                <a:cubicBezTo>
                  <a:pt x="2662" y="3712"/>
                  <a:pt x="2854" y="3618"/>
                  <a:pt x="3007" y="3541"/>
                </a:cubicBezTo>
                <a:cubicBezTo>
                  <a:pt x="3153" y="3468"/>
                  <a:pt x="3304" y="3394"/>
                  <a:pt x="3392" y="3317"/>
                </a:cubicBezTo>
                <a:cubicBezTo>
                  <a:pt x="3550" y="3179"/>
                  <a:pt x="3361" y="2867"/>
                  <a:pt x="3224" y="2680"/>
                </a:cubicBezTo>
                <a:lnTo>
                  <a:pt x="3224" y="2680"/>
                </a:lnTo>
                <a:cubicBezTo>
                  <a:pt x="3369" y="2738"/>
                  <a:pt x="3578" y="2812"/>
                  <a:pt x="3740" y="2827"/>
                </a:cubicBezTo>
                <a:cubicBezTo>
                  <a:pt x="3794" y="2831"/>
                  <a:pt x="3854" y="2833"/>
                  <a:pt x="3915" y="2833"/>
                </a:cubicBezTo>
                <a:cubicBezTo>
                  <a:pt x="4158" y="2833"/>
                  <a:pt x="4427" y="2804"/>
                  <a:pt x="4441" y="2803"/>
                </a:cubicBezTo>
                <a:cubicBezTo>
                  <a:pt x="4448" y="2802"/>
                  <a:pt x="5197" y="2716"/>
                  <a:pt x="5222" y="1780"/>
                </a:cubicBezTo>
                <a:cubicBezTo>
                  <a:pt x="5238" y="1149"/>
                  <a:pt x="5011" y="981"/>
                  <a:pt x="4940" y="944"/>
                </a:cubicBezTo>
                <a:cubicBezTo>
                  <a:pt x="4909" y="927"/>
                  <a:pt x="4876" y="919"/>
                  <a:pt x="4846" y="919"/>
                </a:cubicBezTo>
                <a:cubicBezTo>
                  <a:pt x="4813" y="919"/>
                  <a:pt x="4782" y="929"/>
                  <a:pt x="4757" y="947"/>
                </a:cubicBezTo>
                <a:cubicBezTo>
                  <a:pt x="4708" y="983"/>
                  <a:pt x="4688" y="1045"/>
                  <a:pt x="4701" y="1118"/>
                </a:cubicBezTo>
                <a:cubicBezTo>
                  <a:pt x="4719" y="1217"/>
                  <a:pt x="4686" y="1314"/>
                  <a:pt x="4642" y="1394"/>
                </a:cubicBezTo>
                <a:cubicBezTo>
                  <a:pt x="4643" y="1225"/>
                  <a:pt x="4576" y="962"/>
                  <a:pt x="4306" y="582"/>
                </a:cubicBezTo>
                <a:cubicBezTo>
                  <a:pt x="4058" y="233"/>
                  <a:pt x="3713" y="28"/>
                  <a:pt x="3333" y="3"/>
                </a:cubicBezTo>
                <a:cubicBezTo>
                  <a:pt x="3308" y="1"/>
                  <a:pt x="3283" y="0"/>
                  <a:pt x="3258"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60"/>
          <p:cNvSpPr/>
          <p:nvPr/>
        </p:nvSpPr>
        <p:spPr>
          <a:xfrm>
            <a:off x="5355725" y="2553316"/>
            <a:ext cx="257085" cy="71178"/>
          </a:xfrm>
          <a:custGeom>
            <a:avLst/>
            <a:gdLst/>
            <a:ahLst/>
            <a:cxnLst/>
            <a:rect l="l" t="t" r="r" b="b"/>
            <a:pathLst>
              <a:path w="2922" h="809" extrusionOk="0">
                <a:moveTo>
                  <a:pt x="2859" y="1"/>
                </a:moveTo>
                <a:cubicBezTo>
                  <a:pt x="2854" y="1"/>
                  <a:pt x="2848" y="2"/>
                  <a:pt x="2842" y="4"/>
                </a:cubicBezTo>
                <a:lnTo>
                  <a:pt x="49" y="720"/>
                </a:lnTo>
                <a:cubicBezTo>
                  <a:pt x="0" y="734"/>
                  <a:pt x="9" y="807"/>
                  <a:pt x="60" y="809"/>
                </a:cubicBezTo>
                <a:cubicBezTo>
                  <a:pt x="65" y="809"/>
                  <a:pt x="68" y="809"/>
                  <a:pt x="72" y="808"/>
                </a:cubicBezTo>
                <a:lnTo>
                  <a:pt x="2865" y="92"/>
                </a:lnTo>
                <a:cubicBezTo>
                  <a:pt x="2922" y="80"/>
                  <a:pt x="2907" y="1"/>
                  <a:pt x="2859"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60"/>
          <p:cNvSpPr/>
          <p:nvPr/>
        </p:nvSpPr>
        <p:spPr>
          <a:xfrm>
            <a:off x="5550259" y="2539414"/>
            <a:ext cx="62204" cy="99860"/>
          </a:xfrm>
          <a:custGeom>
            <a:avLst/>
            <a:gdLst/>
            <a:ahLst/>
            <a:cxnLst/>
            <a:rect l="l" t="t" r="r" b="b"/>
            <a:pathLst>
              <a:path w="707" h="1135" extrusionOk="0">
                <a:moveTo>
                  <a:pt x="480" y="0"/>
                </a:moveTo>
                <a:cubicBezTo>
                  <a:pt x="319" y="0"/>
                  <a:pt x="111" y="52"/>
                  <a:pt x="58" y="65"/>
                </a:cubicBezTo>
                <a:cubicBezTo>
                  <a:pt x="1" y="77"/>
                  <a:pt x="16" y="156"/>
                  <a:pt x="65" y="156"/>
                </a:cubicBezTo>
                <a:cubicBezTo>
                  <a:pt x="70" y="156"/>
                  <a:pt x="75" y="155"/>
                  <a:pt x="81" y="153"/>
                </a:cubicBezTo>
                <a:cubicBezTo>
                  <a:pt x="203" y="122"/>
                  <a:pt x="374" y="92"/>
                  <a:pt x="487" y="92"/>
                </a:cubicBezTo>
                <a:cubicBezTo>
                  <a:pt x="534" y="92"/>
                  <a:pt x="571" y="97"/>
                  <a:pt x="591" y="109"/>
                </a:cubicBezTo>
                <a:cubicBezTo>
                  <a:pt x="598" y="114"/>
                  <a:pt x="598" y="116"/>
                  <a:pt x="598" y="117"/>
                </a:cubicBezTo>
                <a:cubicBezTo>
                  <a:pt x="624" y="276"/>
                  <a:pt x="584" y="974"/>
                  <a:pt x="453" y="1049"/>
                </a:cubicBezTo>
                <a:cubicBezTo>
                  <a:pt x="413" y="1072"/>
                  <a:pt x="429" y="1134"/>
                  <a:pt x="476" y="1135"/>
                </a:cubicBezTo>
                <a:cubicBezTo>
                  <a:pt x="484" y="1135"/>
                  <a:pt x="491" y="1132"/>
                  <a:pt x="498" y="1129"/>
                </a:cubicBezTo>
                <a:cubicBezTo>
                  <a:pt x="703" y="1012"/>
                  <a:pt x="706" y="215"/>
                  <a:pt x="688" y="102"/>
                </a:cubicBezTo>
                <a:cubicBezTo>
                  <a:pt x="683" y="74"/>
                  <a:pt x="666" y="48"/>
                  <a:pt x="641" y="33"/>
                </a:cubicBezTo>
                <a:cubicBezTo>
                  <a:pt x="604" y="9"/>
                  <a:pt x="546" y="0"/>
                  <a:pt x="480"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60"/>
          <p:cNvSpPr/>
          <p:nvPr/>
        </p:nvSpPr>
        <p:spPr>
          <a:xfrm>
            <a:off x="5503628" y="2519530"/>
            <a:ext cx="58596" cy="31410"/>
          </a:xfrm>
          <a:custGeom>
            <a:avLst/>
            <a:gdLst/>
            <a:ahLst/>
            <a:cxnLst/>
            <a:rect l="l" t="t" r="r" b="b"/>
            <a:pathLst>
              <a:path w="666" h="357" extrusionOk="0">
                <a:moveTo>
                  <a:pt x="413" y="0"/>
                </a:moveTo>
                <a:cubicBezTo>
                  <a:pt x="340" y="0"/>
                  <a:pt x="257" y="13"/>
                  <a:pt x="183" y="54"/>
                </a:cubicBezTo>
                <a:cubicBezTo>
                  <a:pt x="94" y="104"/>
                  <a:pt x="35" y="187"/>
                  <a:pt x="6" y="301"/>
                </a:cubicBezTo>
                <a:cubicBezTo>
                  <a:pt x="0" y="325"/>
                  <a:pt x="16" y="350"/>
                  <a:pt x="40" y="356"/>
                </a:cubicBezTo>
                <a:cubicBezTo>
                  <a:pt x="43" y="357"/>
                  <a:pt x="47" y="357"/>
                  <a:pt x="50" y="357"/>
                </a:cubicBezTo>
                <a:cubicBezTo>
                  <a:pt x="72" y="357"/>
                  <a:pt x="90" y="343"/>
                  <a:pt x="94" y="322"/>
                </a:cubicBezTo>
                <a:cubicBezTo>
                  <a:pt x="117" y="235"/>
                  <a:pt x="162" y="172"/>
                  <a:pt x="228" y="134"/>
                </a:cubicBezTo>
                <a:cubicBezTo>
                  <a:pt x="286" y="102"/>
                  <a:pt x="353" y="92"/>
                  <a:pt x="413" y="92"/>
                </a:cubicBezTo>
                <a:cubicBezTo>
                  <a:pt x="507" y="92"/>
                  <a:pt x="585" y="116"/>
                  <a:pt x="586" y="116"/>
                </a:cubicBezTo>
                <a:cubicBezTo>
                  <a:pt x="592" y="118"/>
                  <a:pt x="597" y="119"/>
                  <a:pt x="602" y="119"/>
                </a:cubicBezTo>
                <a:cubicBezTo>
                  <a:pt x="649" y="119"/>
                  <a:pt x="666" y="45"/>
                  <a:pt x="613" y="28"/>
                </a:cubicBezTo>
                <a:cubicBezTo>
                  <a:pt x="608" y="27"/>
                  <a:pt x="521" y="0"/>
                  <a:pt x="413"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60"/>
          <p:cNvSpPr/>
          <p:nvPr/>
        </p:nvSpPr>
        <p:spPr>
          <a:xfrm>
            <a:off x="5270732" y="2870411"/>
            <a:ext cx="233242" cy="115609"/>
          </a:xfrm>
          <a:custGeom>
            <a:avLst/>
            <a:gdLst/>
            <a:ahLst/>
            <a:cxnLst/>
            <a:rect l="l" t="t" r="r" b="b"/>
            <a:pathLst>
              <a:path w="2651" h="1314" extrusionOk="0">
                <a:moveTo>
                  <a:pt x="190" y="0"/>
                </a:moveTo>
                <a:lnTo>
                  <a:pt x="0" y="621"/>
                </a:lnTo>
                <a:lnTo>
                  <a:pt x="2650" y="1314"/>
                </a:lnTo>
                <a:lnTo>
                  <a:pt x="2650" y="1314"/>
                </a:lnTo>
                <a:lnTo>
                  <a:pt x="2459" y="573"/>
                </a:lnTo>
                <a:lnTo>
                  <a:pt x="19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60"/>
          <p:cNvSpPr/>
          <p:nvPr/>
        </p:nvSpPr>
        <p:spPr>
          <a:xfrm>
            <a:off x="5266068" y="2866363"/>
            <a:ext cx="242392" cy="123615"/>
          </a:xfrm>
          <a:custGeom>
            <a:avLst/>
            <a:gdLst/>
            <a:ahLst/>
            <a:cxnLst/>
            <a:rect l="l" t="t" r="r" b="b"/>
            <a:pathLst>
              <a:path w="2755" h="1405" extrusionOk="0">
                <a:moveTo>
                  <a:pt x="274" y="101"/>
                </a:moveTo>
                <a:lnTo>
                  <a:pt x="2474" y="657"/>
                </a:lnTo>
                <a:lnTo>
                  <a:pt x="2639" y="1296"/>
                </a:lnTo>
                <a:lnTo>
                  <a:pt x="110" y="635"/>
                </a:lnTo>
                <a:lnTo>
                  <a:pt x="274" y="101"/>
                </a:lnTo>
                <a:close/>
                <a:moveTo>
                  <a:pt x="243" y="1"/>
                </a:moveTo>
                <a:cubicBezTo>
                  <a:pt x="224" y="1"/>
                  <a:pt x="206" y="13"/>
                  <a:pt x="201" y="33"/>
                </a:cubicBezTo>
                <a:lnTo>
                  <a:pt x="9" y="654"/>
                </a:lnTo>
                <a:cubicBezTo>
                  <a:pt x="1" y="679"/>
                  <a:pt x="16" y="705"/>
                  <a:pt x="41" y="711"/>
                </a:cubicBezTo>
                <a:lnTo>
                  <a:pt x="2691" y="1404"/>
                </a:lnTo>
                <a:cubicBezTo>
                  <a:pt x="2695" y="1405"/>
                  <a:pt x="2699" y="1405"/>
                  <a:pt x="2703" y="1405"/>
                </a:cubicBezTo>
                <a:cubicBezTo>
                  <a:pt x="2733" y="1405"/>
                  <a:pt x="2754" y="1377"/>
                  <a:pt x="2747" y="1349"/>
                </a:cubicBezTo>
                <a:lnTo>
                  <a:pt x="2556" y="608"/>
                </a:lnTo>
                <a:cubicBezTo>
                  <a:pt x="2552" y="592"/>
                  <a:pt x="2540" y="579"/>
                  <a:pt x="2523" y="575"/>
                </a:cubicBezTo>
                <a:lnTo>
                  <a:pt x="255" y="2"/>
                </a:lnTo>
                <a:cubicBezTo>
                  <a:pt x="251" y="1"/>
                  <a:pt x="247" y="1"/>
                  <a:pt x="243"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60"/>
          <p:cNvSpPr/>
          <p:nvPr/>
        </p:nvSpPr>
        <p:spPr>
          <a:xfrm>
            <a:off x="5327306" y="3036789"/>
            <a:ext cx="573646" cy="537397"/>
          </a:xfrm>
          <a:custGeom>
            <a:avLst/>
            <a:gdLst/>
            <a:ahLst/>
            <a:cxnLst/>
            <a:rect l="l" t="t" r="r" b="b"/>
            <a:pathLst>
              <a:path w="6520" h="6108" extrusionOk="0">
                <a:moveTo>
                  <a:pt x="794" y="1"/>
                </a:moveTo>
                <a:cubicBezTo>
                  <a:pt x="596" y="1"/>
                  <a:pt x="441" y="46"/>
                  <a:pt x="407" y="91"/>
                </a:cubicBezTo>
                <a:lnTo>
                  <a:pt x="1" y="999"/>
                </a:lnTo>
                <a:cubicBezTo>
                  <a:pt x="1" y="999"/>
                  <a:pt x="1" y="1882"/>
                  <a:pt x="287" y="2455"/>
                </a:cubicBezTo>
                <a:cubicBezTo>
                  <a:pt x="574" y="3028"/>
                  <a:pt x="2794" y="6107"/>
                  <a:pt x="3082" y="6107"/>
                </a:cubicBezTo>
                <a:cubicBezTo>
                  <a:pt x="3368" y="6107"/>
                  <a:pt x="6519" y="1690"/>
                  <a:pt x="6519" y="1690"/>
                </a:cubicBezTo>
                <a:lnTo>
                  <a:pt x="5995" y="1475"/>
                </a:lnTo>
                <a:cubicBezTo>
                  <a:pt x="5995" y="1475"/>
                  <a:pt x="3726" y="3553"/>
                  <a:pt x="3535" y="3624"/>
                </a:cubicBezTo>
                <a:cubicBezTo>
                  <a:pt x="3533" y="3625"/>
                  <a:pt x="3530" y="3625"/>
                  <a:pt x="3528" y="3625"/>
                </a:cubicBezTo>
                <a:cubicBezTo>
                  <a:pt x="3311" y="3625"/>
                  <a:pt x="1906" y="565"/>
                  <a:pt x="1506" y="234"/>
                </a:cubicBezTo>
                <a:cubicBezTo>
                  <a:pt x="1291" y="57"/>
                  <a:pt x="1016" y="1"/>
                  <a:pt x="794"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60"/>
          <p:cNvSpPr/>
          <p:nvPr/>
        </p:nvSpPr>
        <p:spPr>
          <a:xfrm>
            <a:off x="5323259" y="3032830"/>
            <a:ext cx="582444" cy="545404"/>
          </a:xfrm>
          <a:custGeom>
            <a:avLst/>
            <a:gdLst/>
            <a:ahLst/>
            <a:cxnLst/>
            <a:rect l="l" t="t" r="r" b="b"/>
            <a:pathLst>
              <a:path w="6620" h="6199" extrusionOk="0">
                <a:moveTo>
                  <a:pt x="840" y="1"/>
                </a:moveTo>
                <a:cubicBezTo>
                  <a:pt x="775" y="1"/>
                  <a:pt x="722" y="6"/>
                  <a:pt x="690" y="9"/>
                </a:cubicBezTo>
                <a:cubicBezTo>
                  <a:pt x="624" y="17"/>
                  <a:pt x="466" y="43"/>
                  <a:pt x="416" y="110"/>
                </a:cubicBezTo>
                <a:cubicBezTo>
                  <a:pt x="389" y="144"/>
                  <a:pt x="421" y="183"/>
                  <a:pt x="454" y="183"/>
                </a:cubicBezTo>
                <a:cubicBezTo>
                  <a:pt x="467" y="183"/>
                  <a:pt x="480" y="177"/>
                  <a:pt x="490" y="164"/>
                </a:cubicBezTo>
                <a:cubicBezTo>
                  <a:pt x="500" y="149"/>
                  <a:pt x="564" y="117"/>
                  <a:pt x="701" y="100"/>
                </a:cubicBezTo>
                <a:cubicBezTo>
                  <a:pt x="744" y="95"/>
                  <a:pt x="790" y="92"/>
                  <a:pt x="839" y="92"/>
                </a:cubicBezTo>
                <a:cubicBezTo>
                  <a:pt x="1058" y="92"/>
                  <a:pt x="1322" y="150"/>
                  <a:pt x="1522" y="315"/>
                </a:cubicBezTo>
                <a:cubicBezTo>
                  <a:pt x="1718" y="476"/>
                  <a:pt x="2189" y="1363"/>
                  <a:pt x="2605" y="2147"/>
                </a:cubicBezTo>
                <a:cubicBezTo>
                  <a:pt x="3250" y="3361"/>
                  <a:pt x="3455" y="3716"/>
                  <a:pt x="3575" y="3716"/>
                </a:cubicBezTo>
                <a:cubicBezTo>
                  <a:pt x="3583" y="3716"/>
                  <a:pt x="3590" y="3715"/>
                  <a:pt x="3597" y="3712"/>
                </a:cubicBezTo>
                <a:cubicBezTo>
                  <a:pt x="3785" y="3642"/>
                  <a:pt x="5735" y="1862"/>
                  <a:pt x="6050" y="1575"/>
                </a:cubicBezTo>
                <a:lnTo>
                  <a:pt x="6494" y="1757"/>
                </a:lnTo>
                <a:cubicBezTo>
                  <a:pt x="5295" y="3435"/>
                  <a:pt x="3349" y="6062"/>
                  <a:pt x="3128" y="6107"/>
                </a:cubicBezTo>
                <a:cubicBezTo>
                  <a:pt x="2885" y="6092"/>
                  <a:pt x="725" y="3182"/>
                  <a:pt x="374" y="2479"/>
                </a:cubicBezTo>
                <a:cubicBezTo>
                  <a:pt x="97" y="1923"/>
                  <a:pt x="93" y="1052"/>
                  <a:pt x="93" y="1044"/>
                </a:cubicBezTo>
                <a:cubicBezTo>
                  <a:pt x="95" y="1011"/>
                  <a:pt x="71" y="995"/>
                  <a:pt x="48" y="995"/>
                </a:cubicBezTo>
                <a:cubicBezTo>
                  <a:pt x="24" y="995"/>
                  <a:pt x="0" y="1011"/>
                  <a:pt x="2" y="1044"/>
                </a:cubicBezTo>
                <a:cubicBezTo>
                  <a:pt x="2" y="1079"/>
                  <a:pt x="5" y="1945"/>
                  <a:pt x="293" y="2520"/>
                </a:cubicBezTo>
                <a:cubicBezTo>
                  <a:pt x="531" y="2998"/>
                  <a:pt x="2794" y="6199"/>
                  <a:pt x="3128" y="6199"/>
                </a:cubicBezTo>
                <a:cubicBezTo>
                  <a:pt x="3422" y="6199"/>
                  <a:pt x="6074" y="2503"/>
                  <a:pt x="6602" y="1763"/>
                </a:cubicBezTo>
                <a:cubicBezTo>
                  <a:pt x="6620" y="1738"/>
                  <a:pt x="6609" y="1705"/>
                  <a:pt x="6583" y="1693"/>
                </a:cubicBezTo>
                <a:lnTo>
                  <a:pt x="6057" y="1479"/>
                </a:lnTo>
                <a:cubicBezTo>
                  <a:pt x="6051" y="1476"/>
                  <a:pt x="6046" y="1475"/>
                  <a:pt x="6040" y="1475"/>
                </a:cubicBezTo>
                <a:cubicBezTo>
                  <a:pt x="6029" y="1475"/>
                  <a:pt x="6018" y="1480"/>
                  <a:pt x="6009" y="1488"/>
                </a:cubicBezTo>
                <a:cubicBezTo>
                  <a:pt x="5116" y="2305"/>
                  <a:pt x="3748" y="3532"/>
                  <a:pt x="3573" y="3623"/>
                </a:cubicBezTo>
                <a:cubicBezTo>
                  <a:pt x="3459" y="3559"/>
                  <a:pt x="3031" y="2753"/>
                  <a:pt x="2686" y="2104"/>
                </a:cubicBezTo>
                <a:cubicBezTo>
                  <a:pt x="2246" y="1275"/>
                  <a:pt x="1790" y="417"/>
                  <a:pt x="1581" y="245"/>
                </a:cubicBezTo>
                <a:cubicBezTo>
                  <a:pt x="1331" y="39"/>
                  <a:pt x="1030" y="1"/>
                  <a:pt x="840"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60"/>
          <p:cNvSpPr/>
          <p:nvPr/>
        </p:nvSpPr>
        <p:spPr>
          <a:xfrm>
            <a:off x="5359948" y="3285432"/>
            <a:ext cx="245999" cy="265531"/>
          </a:xfrm>
          <a:custGeom>
            <a:avLst/>
            <a:gdLst/>
            <a:ahLst/>
            <a:cxnLst/>
            <a:rect l="l" t="t" r="r" b="b"/>
            <a:pathLst>
              <a:path w="2796" h="3018" extrusionOk="0">
                <a:moveTo>
                  <a:pt x="60" y="1"/>
                </a:moveTo>
                <a:cubicBezTo>
                  <a:pt x="30" y="1"/>
                  <a:pt x="0" y="28"/>
                  <a:pt x="15" y="65"/>
                </a:cubicBezTo>
                <a:cubicBezTo>
                  <a:pt x="342" y="937"/>
                  <a:pt x="795" y="2074"/>
                  <a:pt x="1107" y="2543"/>
                </a:cubicBezTo>
                <a:cubicBezTo>
                  <a:pt x="1361" y="2923"/>
                  <a:pt x="1775" y="3017"/>
                  <a:pt x="2123" y="3017"/>
                </a:cubicBezTo>
                <a:cubicBezTo>
                  <a:pt x="2334" y="3016"/>
                  <a:pt x="2543" y="2986"/>
                  <a:pt x="2745" y="2926"/>
                </a:cubicBezTo>
                <a:cubicBezTo>
                  <a:pt x="2795" y="2908"/>
                  <a:pt x="2777" y="2837"/>
                  <a:pt x="2731" y="2837"/>
                </a:cubicBezTo>
                <a:cubicBezTo>
                  <a:pt x="2726" y="2837"/>
                  <a:pt x="2721" y="2838"/>
                  <a:pt x="2716" y="2839"/>
                </a:cubicBezTo>
                <a:cubicBezTo>
                  <a:pt x="2710" y="2841"/>
                  <a:pt x="2444" y="2927"/>
                  <a:pt x="2122" y="2927"/>
                </a:cubicBezTo>
                <a:cubicBezTo>
                  <a:pt x="1797" y="2927"/>
                  <a:pt x="1415" y="2840"/>
                  <a:pt x="1183" y="2492"/>
                </a:cubicBezTo>
                <a:cubicBezTo>
                  <a:pt x="860" y="2007"/>
                  <a:pt x="366" y="743"/>
                  <a:pt x="101" y="33"/>
                </a:cubicBezTo>
                <a:cubicBezTo>
                  <a:pt x="94" y="10"/>
                  <a:pt x="77" y="1"/>
                  <a:pt x="6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60"/>
          <p:cNvSpPr/>
          <p:nvPr/>
        </p:nvSpPr>
        <p:spPr>
          <a:xfrm>
            <a:off x="5337952" y="3223931"/>
            <a:ext cx="18388" cy="33257"/>
          </a:xfrm>
          <a:custGeom>
            <a:avLst/>
            <a:gdLst/>
            <a:ahLst/>
            <a:cxnLst/>
            <a:rect l="l" t="t" r="r" b="b"/>
            <a:pathLst>
              <a:path w="209" h="378" extrusionOk="0">
                <a:moveTo>
                  <a:pt x="56" y="0"/>
                </a:moveTo>
                <a:cubicBezTo>
                  <a:pt x="28" y="0"/>
                  <a:pt x="0" y="24"/>
                  <a:pt x="11" y="60"/>
                </a:cubicBezTo>
                <a:cubicBezTo>
                  <a:pt x="11" y="60"/>
                  <a:pt x="49" y="168"/>
                  <a:pt x="113" y="347"/>
                </a:cubicBezTo>
                <a:cubicBezTo>
                  <a:pt x="119" y="366"/>
                  <a:pt x="137" y="378"/>
                  <a:pt x="156" y="378"/>
                </a:cubicBezTo>
                <a:cubicBezTo>
                  <a:pt x="161" y="378"/>
                  <a:pt x="166" y="377"/>
                  <a:pt x="171" y="375"/>
                </a:cubicBezTo>
                <a:cubicBezTo>
                  <a:pt x="195" y="367"/>
                  <a:pt x="208" y="340"/>
                  <a:pt x="199" y="316"/>
                </a:cubicBezTo>
                <a:cubicBezTo>
                  <a:pt x="136" y="138"/>
                  <a:pt x="97" y="29"/>
                  <a:pt x="97" y="29"/>
                </a:cubicBezTo>
                <a:cubicBezTo>
                  <a:pt x="89" y="9"/>
                  <a:pt x="72" y="0"/>
                  <a:pt x="5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60"/>
          <p:cNvSpPr/>
          <p:nvPr/>
        </p:nvSpPr>
        <p:spPr>
          <a:xfrm>
            <a:off x="6012708" y="2980215"/>
            <a:ext cx="49886" cy="95461"/>
          </a:xfrm>
          <a:custGeom>
            <a:avLst/>
            <a:gdLst/>
            <a:ahLst/>
            <a:cxnLst/>
            <a:rect l="l" t="t" r="r" b="b"/>
            <a:pathLst>
              <a:path w="567" h="1085" extrusionOk="0">
                <a:moveTo>
                  <a:pt x="153" y="92"/>
                </a:moveTo>
                <a:cubicBezTo>
                  <a:pt x="155" y="92"/>
                  <a:pt x="156" y="92"/>
                  <a:pt x="158" y="93"/>
                </a:cubicBezTo>
                <a:cubicBezTo>
                  <a:pt x="193" y="95"/>
                  <a:pt x="227" y="107"/>
                  <a:pt x="256" y="128"/>
                </a:cubicBezTo>
                <a:cubicBezTo>
                  <a:pt x="358" y="196"/>
                  <a:pt x="445" y="492"/>
                  <a:pt x="473" y="614"/>
                </a:cubicBezTo>
                <a:cubicBezTo>
                  <a:pt x="415" y="824"/>
                  <a:pt x="289" y="954"/>
                  <a:pt x="230" y="985"/>
                </a:cubicBezTo>
                <a:cubicBezTo>
                  <a:pt x="283" y="802"/>
                  <a:pt x="228" y="382"/>
                  <a:pt x="130" y="210"/>
                </a:cubicBezTo>
                <a:cubicBezTo>
                  <a:pt x="104" y="163"/>
                  <a:pt x="99" y="122"/>
                  <a:pt x="117" y="105"/>
                </a:cubicBezTo>
                <a:cubicBezTo>
                  <a:pt x="127" y="97"/>
                  <a:pt x="140" y="92"/>
                  <a:pt x="153" y="92"/>
                </a:cubicBezTo>
                <a:close/>
                <a:moveTo>
                  <a:pt x="157" y="1"/>
                </a:moveTo>
                <a:cubicBezTo>
                  <a:pt x="117" y="1"/>
                  <a:pt x="80" y="13"/>
                  <a:pt x="53" y="38"/>
                </a:cubicBezTo>
                <a:cubicBezTo>
                  <a:pt x="1" y="86"/>
                  <a:pt x="0" y="168"/>
                  <a:pt x="50" y="255"/>
                </a:cubicBezTo>
                <a:cubicBezTo>
                  <a:pt x="136" y="406"/>
                  <a:pt x="188" y="801"/>
                  <a:pt x="141" y="960"/>
                </a:cubicBezTo>
                <a:cubicBezTo>
                  <a:pt x="129" y="1005"/>
                  <a:pt x="133" y="1040"/>
                  <a:pt x="156" y="1063"/>
                </a:cubicBezTo>
                <a:cubicBezTo>
                  <a:pt x="170" y="1077"/>
                  <a:pt x="189" y="1084"/>
                  <a:pt x="209" y="1084"/>
                </a:cubicBezTo>
                <a:cubicBezTo>
                  <a:pt x="218" y="1084"/>
                  <a:pt x="227" y="1082"/>
                  <a:pt x="236" y="1080"/>
                </a:cubicBezTo>
                <a:cubicBezTo>
                  <a:pt x="330" y="1055"/>
                  <a:pt x="497" y="883"/>
                  <a:pt x="565" y="626"/>
                </a:cubicBezTo>
                <a:cubicBezTo>
                  <a:pt x="566" y="618"/>
                  <a:pt x="566" y="611"/>
                  <a:pt x="565" y="604"/>
                </a:cubicBezTo>
                <a:cubicBezTo>
                  <a:pt x="555" y="558"/>
                  <a:pt x="461" y="153"/>
                  <a:pt x="307" y="51"/>
                </a:cubicBezTo>
                <a:cubicBezTo>
                  <a:pt x="257" y="18"/>
                  <a:pt x="204" y="1"/>
                  <a:pt x="157"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60"/>
          <p:cNvSpPr/>
          <p:nvPr/>
        </p:nvSpPr>
        <p:spPr>
          <a:xfrm>
            <a:off x="5983321" y="3005466"/>
            <a:ext cx="49886" cy="95373"/>
          </a:xfrm>
          <a:custGeom>
            <a:avLst/>
            <a:gdLst/>
            <a:ahLst/>
            <a:cxnLst/>
            <a:rect l="l" t="t" r="r" b="b"/>
            <a:pathLst>
              <a:path w="567" h="1084" extrusionOk="0">
                <a:moveTo>
                  <a:pt x="153" y="92"/>
                </a:moveTo>
                <a:cubicBezTo>
                  <a:pt x="154" y="92"/>
                  <a:pt x="156" y="92"/>
                  <a:pt x="157" y="92"/>
                </a:cubicBezTo>
                <a:lnTo>
                  <a:pt x="156" y="92"/>
                </a:lnTo>
                <a:cubicBezTo>
                  <a:pt x="192" y="94"/>
                  <a:pt x="227" y="106"/>
                  <a:pt x="255" y="128"/>
                </a:cubicBezTo>
                <a:cubicBezTo>
                  <a:pt x="358" y="195"/>
                  <a:pt x="445" y="491"/>
                  <a:pt x="473" y="614"/>
                </a:cubicBezTo>
                <a:cubicBezTo>
                  <a:pt x="414" y="824"/>
                  <a:pt x="288" y="954"/>
                  <a:pt x="230" y="984"/>
                </a:cubicBezTo>
                <a:cubicBezTo>
                  <a:pt x="282" y="801"/>
                  <a:pt x="228" y="382"/>
                  <a:pt x="131" y="210"/>
                </a:cubicBezTo>
                <a:cubicBezTo>
                  <a:pt x="104" y="163"/>
                  <a:pt x="98" y="122"/>
                  <a:pt x="116" y="104"/>
                </a:cubicBezTo>
                <a:cubicBezTo>
                  <a:pt x="126" y="96"/>
                  <a:pt x="139" y="92"/>
                  <a:pt x="153" y="92"/>
                </a:cubicBezTo>
                <a:close/>
                <a:moveTo>
                  <a:pt x="157" y="0"/>
                </a:moveTo>
                <a:cubicBezTo>
                  <a:pt x="117" y="0"/>
                  <a:pt x="80" y="13"/>
                  <a:pt x="54" y="38"/>
                </a:cubicBezTo>
                <a:cubicBezTo>
                  <a:pt x="2" y="86"/>
                  <a:pt x="1" y="168"/>
                  <a:pt x="51" y="255"/>
                </a:cubicBezTo>
                <a:cubicBezTo>
                  <a:pt x="136" y="405"/>
                  <a:pt x="187" y="800"/>
                  <a:pt x="142" y="960"/>
                </a:cubicBezTo>
                <a:cubicBezTo>
                  <a:pt x="129" y="1005"/>
                  <a:pt x="134" y="1040"/>
                  <a:pt x="156" y="1062"/>
                </a:cubicBezTo>
                <a:cubicBezTo>
                  <a:pt x="170" y="1076"/>
                  <a:pt x="189" y="1084"/>
                  <a:pt x="208" y="1084"/>
                </a:cubicBezTo>
                <a:cubicBezTo>
                  <a:pt x="218" y="1083"/>
                  <a:pt x="227" y="1081"/>
                  <a:pt x="236" y="1078"/>
                </a:cubicBezTo>
                <a:cubicBezTo>
                  <a:pt x="329" y="1054"/>
                  <a:pt x="496" y="883"/>
                  <a:pt x="564" y="625"/>
                </a:cubicBezTo>
                <a:cubicBezTo>
                  <a:pt x="567" y="618"/>
                  <a:pt x="567" y="611"/>
                  <a:pt x="564" y="604"/>
                </a:cubicBezTo>
                <a:cubicBezTo>
                  <a:pt x="554" y="558"/>
                  <a:pt x="460" y="152"/>
                  <a:pt x="307" y="50"/>
                </a:cubicBezTo>
                <a:cubicBezTo>
                  <a:pt x="257" y="17"/>
                  <a:pt x="204" y="0"/>
                  <a:pt x="157"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60"/>
          <p:cNvSpPr/>
          <p:nvPr/>
        </p:nvSpPr>
        <p:spPr>
          <a:xfrm>
            <a:off x="5854687" y="2980919"/>
            <a:ext cx="237377" cy="204647"/>
          </a:xfrm>
          <a:custGeom>
            <a:avLst/>
            <a:gdLst/>
            <a:ahLst/>
            <a:cxnLst/>
            <a:rect l="l" t="t" r="r" b="b"/>
            <a:pathLst>
              <a:path w="2698" h="2326" extrusionOk="0">
                <a:moveTo>
                  <a:pt x="2465" y="0"/>
                </a:moveTo>
                <a:cubicBezTo>
                  <a:pt x="2404" y="0"/>
                  <a:pt x="2364" y="150"/>
                  <a:pt x="2364" y="320"/>
                </a:cubicBezTo>
                <a:cubicBezTo>
                  <a:pt x="2364" y="583"/>
                  <a:pt x="2125" y="750"/>
                  <a:pt x="2125" y="750"/>
                </a:cubicBezTo>
                <a:lnTo>
                  <a:pt x="1886" y="821"/>
                </a:lnTo>
                <a:cubicBezTo>
                  <a:pt x="1886" y="821"/>
                  <a:pt x="2196" y="392"/>
                  <a:pt x="1981" y="392"/>
                </a:cubicBezTo>
                <a:cubicBezTo>
                  <a:pt x="1767" y="392"/>
                  <a:pt x="1528" y="774"/>
                  <a:pt x="1218" y="869"/>
                </a:cubicBezTo>
                <a:cubicBezTo>
                  <a:pt x="907" y="965"/>
                  <a:pt x="477" y="1084"/>
                  <a:pt x="406" y="1204"/>
                </a:cubicBezTo>
                <a:cubicBezTo>
                  <a:pt x="334" y="1323"/>
                  <a:pt x="1" y="2110"/>
                  <a:pt x="1" y="2110"/>
                </a:cubicBezTo>
                <a:lnTo>
                  <a:pt x="525" y="2325"/>
                </a:lnTo>
                <a:lnTo>
                  <a:pt x="740" y="2063"/>
                </a:lnTo>
                <a:cubicBezTo>
                  <a:pt x="740" y="2063"/>
                  <a:pt x="2316" y="1442"/>
                  <a:pt x="2436" y="1347"/>
                </a:cubicBezTo>
                <a:cubicBezTo>
                  <a:pt x="2554" y="1251"/>
                  <a:pt x="2698" y="463"/>
                  <a:pt x="2579" y="153"/>
                </a:cubicBezTo>
                <a:cubicBezTo>
                  <a:pt x="2537" y="44"/>
                  <a:pt x="2498" y="0"/>
                  <a:pt x="24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60"/>
          <p:cNvSpPr/>
          <p:nvPr/>
        </p:nvSpPr>
        <p:spPr>
          <a:xfrm>
            <a:off x="5850112" y="2976872"/>
            <a:ext cx="246527" cy="212742"/>
          </a:xfrm>
          <a:custGeom>
            <a:avLst/>
            <a:gdLst/>
            <a:ahLst/>
            <a:cxnLst/>
            <a:rect l="l" t="t" r="r" b="b"/>
            <a:pathLst>
              <a:path w="2802" h="2418" extrusionOk="0">
                <a:moveTo>
                  <a:pt x="2515" y="92"/>
                </a:moveTo>
                <a:cubicBezTo>
                  <a:pt x="2515" y="92"/>
                  <a:pt x="2544" y="102"/>
                  <a:pt x="2588" y="215"/>
                </a:cubicBezTo>
                <a:cubicBezTo>
                  <a:pt x="2705" y="517"/>
                  <a:pt x="2557" y="1279"/>
                  <a:pt x="2459" y="1357"/>
                </a:cubicBezTo>
                <a:cubicBezTo>
                  <a:pt x="2375" y="1424"/>
                  <a:pt x="1406" y="1818"/>
                  <a:pt x="776" y="2066"/>
                </a:cubicBezTo>
                <a:cubicBezTo>
                  <a:pt x="768" y="2070"/>
                  <a:pt x="762" y="2075"/>
                  <a:pt x="757" y="2081"/>
                </a:cubicBezTo>
                <a:lnTo>
                  <a:pt x="563" y="2317"/>
                </a:lnTo>
                <a:lnTo>
                  <a:pt x="113" y="2132"/>
                </a:lnTo>
                <a:cubicBezTo>
                  <a:pt x="183" y="1967"/>
                  <a:pt x="437" y="1373"/>
                  <a:pt x="498" y="1273"/>
                </a:cubicBezTo>
                <a:cubicBezTo>
                  <a:pt x="553" y="1180"/>
                  <a:pt x="934" y="1066"/>
                  <a:pt x="1185" y="989"/>
                </a:cubicBezTo>
                <a:lnTo>
                  <a:pt x="1283" y="959"/>
                </a:lnTo>
                <a:cubicBezTo>
                  <a:pt x="1445" y="909"/>
                  <a:pt x="1586" y="788"/>
                  <a:pt x="1710" y="682"/>
                </a:cubicBezTo>
                <a:cubicBezTo>
                  <a:pt x="1830" y="580"/>
                  <a:pt x="1941" y="484"/>
                  <a:pt x="2034" y="484"/>
                </a:cubicBezTo>
                <a:cubicBezTo>
                  <a:pt x="2041" y="484"/>
                  <a:pt x="2058" y="485"/>
                  <a:pt x="2061" y="491"/>
                </a:cubicBezTo>
                <a:cubicBezTo>
                  <a:pt x="2084" y="536"/>
                  <a:pt x="1996" y="711"/>
                  <a:pt x="1901" y="841"/>
                </a:cubicBezTo>
                <a:cubicBezTo>
                  <a:pt x="1879" y="873"/>
                  <a:pt x="1903" y="913"/>
                  <a:pt x="1938" y="913"/>
                </a:cubicBezTo>
                <a:cubicBezTo>
                  <a:pt x="1942" y="913"/>
                  <a:pt x="1947" y="913"/>
                  <a:pt x="1952" y="911"/>
                </a:cubicBezTo>
                <a:lnTo>
                  <a:pt x="2190" y="840"/>
                </a:lnTo>
                <a:cubicBezTo>
                  <a:pt x="2195" y="839"/>
                  <a:pt x="2199" y="837"/>
                  <a:pt x="2203" y="834"/>
                </a:cubicBezTo>
                <a:cubicBezTo>
                  <a:pt x="2214" y="826"/>
                  <a:pt x="2461" y="649"/>
                  <a:pt x="2461" y="366"/>
                </a:cubicBezTo>
                <a:cubicBezTo>
                  <a:pt x="2461" y="203"/>
                  <a:pt x="2499" y="102"/>
                  <a:pt x="2515" y="92"/>
                </a:cubicBezTo>
                <a:close/>
                <a:moveTo>
                  <a:pt x="2519" y="0"/>
                </a:moveTo>
                <a:cubicBezTo>
                  <a:pt x="2513" y="0"/>
                  <a:pt x="2508" y="1"/>
                  <a:pt x="2502" y="2"/>
                </a:cubicBezTo>
                <a:cubicBezTo>
                  <a:pt x="2377" y="24"/>
                  <a:pt x="2371" y="309"/>
                  <a:pt x="2371" y="366"/>
                </a:cubicBezTo>
                <a:cubicBezTo>
                  <a:pt x="2371" y="580"/>
                  <a:pt x="2191" y="729"/>
                  <a:pt x="2157" y="755"/>
                </a:cubicBezTo>
                <a:lnTo>
                  <a:pt x="2047" y="787"/>
                </a:lnTo>
                <a:cubicBezTo>
                  <a:pt x="2113" y="679"/>
                  <a:pt x="2185" y="531"/>
                  <a:pt x="2143" y="449"/>
                </a:cubicBezTo>
                <a:cubicBezTo>
                  <a:pt x="2130" y="423"/>
                  <a:pt x="2100" y="391"/>
                  <a:pt x="2034" y="391"/>
                </a:cubicBezTo>
                <a:cubicBezTo>
                  <a:pt x="1908" y="391"/>
                  <a:pt x="1783" y="499"/>
                  <a:pt x="1651" y="612"/>
                </a:cubicBezTo>
                <a:cubicBezTo>
                  <a:pt x="1528" y="718"/>
                  <a:pt x="1400" y="827"/>
                  <a:pt x="1257" y="871"/>
                </a:cubicBezTo>
                <a:lnTo>
                  <a:pt x="1159" y="901"/>
                </a:lnTo>
                <a:cubicBezTo>
                  <a:pt x="769" y="1020"/>
                  <a:pt x="487" y="1113"/>
                  <a:pt x="419" y="1225"/>
                </a:cubicBezTo>
                <a:cubicBezTo>
                  <a:pt x="346" y="1346"/>
                  <a:pt x="24" y="2106"/>
                  <a:pt x="10" y="2139"/>
                </a:cubicBezTo>
                <a:cubicBezTo>
                  <a:pt x="0" y="2163"/>
                  <a:pt x="12" y="2189"/>
                  <a:pt x="35" y="2199"/>
                </a:cubicBezTo>
                <a:lnTo>
                  <a:pt x="560" y="2414"/>
                </a:lnTo>
                <a:cubicBezTo>
                  <a:pt x="565" y="2416"/>
                  <a:pt x="571" y="2417"/>
                  <a:pt x="577" y="2417"/>
                </a:cubicBezTo>
                <a:cubicBezTo>
                  <a:pt x="592" y="2417"/>
                  <a:pt x="605" y="2411"/>
                  <a:pt x="613" y="2400"/>
                </a:cubicBezTo>
                <a:lnTo>
                  <a:pt x="821" y="2147"/>
                </a:lnTo>
                <a:cubicBezTo>
                  <a:pt x="1028" y="2065"/>
                  <a:pt x="2398" y="1523"/>
                  <a:pt x="2517" y="1428"/>
                </a:cubicBezTo>
                <a:cubicBezTo>
                  <a:pt x="2655" y="1318"/>
                  <a:pt x="2802" y="513"/>
                  <a:pt x="2674" y="183"/>
                </a:cubicBezTo>
                <a:cubicBezTo>
                  <a:pt x="2643" y="103"/>
                  <a:pt x="2595" y="0"/>
                  <a:pt x="2519"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60"/>
          <p:cNvSpPr/>
          <p:nvPr/>
        </p:nvSpPr>
        <p:spPr>
          <a:xfrm>
            <a:off x="5947775" y="3049019"/>
            <a:ext cx="78744" cy="52350"/>
          </a:xfrm>
          <a:custGeom>
            <a:avLst/>
            <a:gdLst/>
            <a:ahLst/>
            <a:cxnLst/>
            <a:rect l="l" t="t" r="r" b="b"/>
            <a:pathLst>
              <a:path w="895" h="595" extrusionOk="0">
                <a:moveTo>
                  <a:pt x="828" y="1"/>
                </a:moveTo>
                <a:cubicBezTo>
                  <a:pt x="819" y="1"/>
                  <a:pt x="810" y="4"/>
                  <a:pt x="801" y="10"/>
                </a:cubicBezTo>
                <a:cubicBezTo>
                  <a:pt x="786" y="22"/>
                  <a:pt x="441" y="275"/>
                  <a:pt x="322" y="371"/>
                </a:cubicBezTo>
                <a:cubicBezTo>
                  <a:pt x="211" y="459"/>
                  <a:pt x="53" y="505"/>
                  <a:pt x="52" y="505"/>
                </a:cubicBezTo>
                <a:cubicBezTo>
                  <a:pt x="1" y="520"/>
                  <a:pt x="11" y="595"/>
                  <a:pt x="64" y="595"/>
                </a:cubicBezTo>
                <a:cubicBezTo>
                  <a:pt x="68" y="595"/>
                  <a:pt x="72" y="595"/>
                  <a:pt x="76" y="593"/>
                </a:cubicBezTo>
                <a:cubicBezTo>
                  <a:pt x="83" y="591"/>
                  <a:pt x="254" y="541"/>
                  <a:pt x="379" y="441"/>
                </a:cubicBezTo>
                <a:cubicBezTo>
                  <a:pt x="497" y="348"/>
                  <a:pt x="852" y="87"/>
                  <a:pt x="855" y="84"/>
                </a:cubicBezTo>
                <a:cubicBezTo>
                  <a:pt x="895" y="55"/>
                  <a:pt x="866" y="1"/>
                  <a:pt x="828"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60"/>
          <p:cNvSpPr/>
          <p:nvPr/>
        </p:nvSpPr>
        <p:spPr>
          <a:xfrm>
            <a:off x="5832427" y="2488471"/>
            <a:ext cx="305123" cy="409031"/>
          </a:xfrm>
          <a:custGeom>
            <a:avLst/>
            <a:gdLst/>
            <a:ahLst/>
            <a:cxnLst/>
            <a:rect l="l" t="t" r="r" b="b"/>
            <a:pathLst>
              <a:path w="3468" h="4649" extrusionOk="0">
                <a:moveTo>
                  <a:pt x="593" y="1"/>
                </a:moveTo>
                <a:lnTo>
                  <a:pt x="1" y="570"/>
                </a:lnTo>
                <a:lnTo>
                  <a:pt x="1" y="4648"/>
                </a:lnTo>
                <a:lnTo>
                  <a:pt x="3467" y="4648"/>
                </a:lnTo>
                <a:lnTo>
                  <a:pt x="346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60"/>
          <p:cNvSpPr/>
          <p:nvPr/>
        </p:nvSpPr>
        <p:spPr>
          <a:xfrm>
            <a:off x="5832427" y="2507740"/>
            <a:ext cx="76193" cy="41088"/>
          </a:xfrm>
          <a:custGeom>
            <a:avLst/>
            <a:gdLst/>
            <a:ahLst/>
            <a:cxnLst/>
            <a:rect l="l" t="t" r="r" b="b"/>
            <a:pathLst>
              <a:path w="866" h="467" extrusionOk="0">
                <a:moveTo>
                  <a:pt x="662" y="1"/>
                </a:moveTo>
                <a:lnTo>
                  <a:pt x="662" y="351"/>
                </a:lnTo>
                <a:lnTo>
                  <a:pt x="12" y="351"/>
                </a:lnTo>
                <a:lnTo>
                  <a:pt x="1" y="368"/>
                </a:lnTo>
                <a:lnTo>
                  <a:pt x="1" y="466"/>
                </a:lnTo>
                <a:lnTo>
                  <a:pt x="865" y="466"/>
                </a:lnTo>
                <a:lnTo>
                  <a:pt x="662" y="1"/>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60"/>
          <p:cNvSpPr/>
          <p:nvPr/>
        </p:nvSpPr>
        <p:spPr>
          <a:xfrm>
            <a:off x="5884602" y="2594228"/>
            <a:ext cx="207903" cy="8094"/>
          </a:xfrm>
          <a:custGeom>
            <a:avLst/>
            <a:gdLst/>
            <a:ahLst/>
            <a:cxnLst/>
            <a:rect l="l" t="t" r="r" b="b"/>
            <a:pathLst>
              <a:path w="2363" h="92" extrusionOk="0">
                <a:moveTo>
                  <a:pt x="61" y="0"/>
                </a:moveTo>
                <a:cubicBezTo>
                  <a:pt x="0" y="0"/>
                  <a:pt x="0" y="91"/>
                  <a:pt x="61" y="91"/>
                </a:cubicBezTo>
                <a:lnTo>
                  <a:pt x="2302" y="91"/>
                </a:lnTo>
                <a:cubicBezTo>
                  <a:pt x="2363" y="91"/>
                  <a:pt x="2363" y="0"/>
                  <a:pt x="2302"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60"/>
          <p:cNvSpPr/>
          <p:nvPr/>
        </p:nvSpPr>
        <p:spPr>
          <a:xfrm>
            <a:off x="5884338" y="2643763"/>
            <a:ext cx="208431" cy="8182"/>
          </a:xfrm>
          <a:custGeom>
            <a:avLst/>
            <a:gdLst/>
            <a:ahLst/>
            <a:cxnLst/>
            <a:rect l="l" t="t" r="r" b="b"/>
            <a:pathLst>
              <a:path w="2369" h="93" extrusionOk="0">
                <a:moveTo>
                  <a:pt x="61" y="1"/>
                </a:moveTo>
                <a:cubicBezTo>
                  <a:pt x="0" y="1"/>
                  <a:pt x="0" y="93"/>
                  <a:pt x="61" y="93"/>
                </a:cubicBezTo>
                <a:cubicBezTo>
                  <a:pt x="62" y="93"/>
                  <a:pt x="63" y="93"/>
                  <a:pt x="64" y="93"/>
                </a:cubicBezTo>
                <a:lnTo>
                  <a:pt x="2305" y="93"/>
                </a:lnTo>
                <a:cubicBezTo>
                  <a:pt x="2306" y="93"/>
                  <a:pt x="2307" y="93"/>
                  <a:pt x="2308" y="93"/>
                </a:cubicBezTo>
                <a:cubicBezTo>
                  <a:pt x="2369" y="93"/>
                  <a:pt x="2369" y="1"/>
                  <a:pt x="2308" y="1"/>
                </a:cubicBezTo>
                <a:cubicBezTo>
                  <a:pt x="2307" y="1"/>
                  <a:pt x="2306" y="1"/>
                  <a:pt x="2305" y="1"/>
                </a:cubicBezTo>
                <a:lnTo>
                  <a:pt x="64" y="1"/>
                </a:lnTo>
                <a:cubicBezTo>
                  <a:pt x="63" y="1"/>
                  <a:pt x="62" y="1"/>
                  <a:pt x="61"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60"/>
          <p:cNvSpPr/>
          <p:nvPr/>
        </p:nvSpPr>
        <p:spPr>
          <a:xfrm>
            <a:off x="5884338" y="2693475"/>
            <a:ext cx="208431" cy="8094"/>
          </a:xfrm>
          <a:custGeom>
            <a:avLst/>
            <a:gdLst/>
            <a:ahLst/>
            <a:cxnLst/>
            <a:rect l="l" t="t" r="r" b="b"/>
            <a:pathLst>
              <a:path w="2369" h="92" extrusionOk="0">
                <a:moveTo>
                  <a:pt x="60" y="1"/>
                </a:moveTo>
                <a:cubicBezTo>
                  <a:pt x="0" y="1"/>
                  <a:pt x="0" y="92"/>
                  <a:pt x="61" y="92"/>
                </a:cubicBezTo>
                <a:cubicBezTo>
                  <a:pt x="62" y="92"/>
                  <a:pt x="63" y="92"/>
                  <a:pt x="64" y="92"/>
                </a:cubicBezTo>
                <a:lnTo>
                  <a:pt x="2305" y="92"/>
                </a:lnTo>
                <a:cubicBezTo>
                  <a:pt x="2306" y="92"/>
                  <a:pt x="2307" y="92"/>
                  <a:pt x="2308" y="92"/>
                </a:cubicBezTo>
                <a:cubicBezTo>
                  <a:pt x="2369" y="92"/>
                  <a:pt x="2369" y="1"/>
                  <a:pt x="2309" y="1"/>
                </a:cubicBezTo>
                <a:cubicBezTo>
                  <a:pt x="2308" y="1"/>
                  <a:pt x="2307" y="1"/>
                  <a:pt x="2305" y="1"/>
                </a:cubicBezTo>
                <a:lnTo>
                  <a:pt x="64" y="1"/>
                </a:lnTo>
                <a:cubicBezTo>
                  <a:pt x="62" y="1"/>
                  <a:pt x="61" y="1"/>
                  <a:pt x="60"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60"/>
          <p:cNvSpPr/>
          <p:nvPr/>
        </p:nvSpPr>
        <p:spPr>
          <a:xfrm>
            <a:off x="5884338" y="2743098"/>
            <a:ext cx="208431" cy="8094"/>
          </a:xfrm>
          <a:custGeom>
            <a:avLst/>
            <a:gdLst/>
            <a:ahLst/>
            <a:cxnLst/>
            <a:rect l="l" t="t" r="r" b="b"/>
            <a:pathLst>
              <a:path w="2369" h="92" extrusionOk="0">
                <a:moveTo>
                  <a:pt x="61" y="0"/>
                </a:moveTo>
                <a:cubicBezTo>
                  <a:pt x="0" y="0"/>
                  <a:pt x="0" y="92"/>
                  <a:pt x="60" y="92"/>
                </a:cubicBezTo>
                <a:cubicBezTo>
                  <a:pt x="61" y="92"/>
                  <a:pt x="62" y="92"/>
                  <a:pt x="64" y="91"/>
                </a:cubicBezTo>
                <a:lnTo>
                  <a:pt x="2305" y="91"/>
                </a:lnTo>
                <a:cubicBezTo>
                  <a:pt x="2307" y="92"/>
                  <a:pt x="2308" y="92"/>
                  <a:pt x="2309" y="92"/>
                </a:cubicBezTo>
                <a:cubicBezTo>
                  <a:pt x="2369" y="92"/>
                  <a:pt x="2369" y="0"/>
                  <a:pt x="2308" y="0"/>
                </a:cubicBezTo>
                <a:cubicBezTo>
                  <a:pt x="2307" y="0"/>
                  <a:pt x="2306" y="0"/>
                  <a:pt x="2305" y="0"/>
                </a:cubicBezTo>
                <a:lnTo>
                  <a:pt x="64" y="0"/>
                </a:lnTo>
                <a:cubicBezTo>
                  <a:pt x="63" y="0"/>
                  <a:pt x="62" y="0"/>
                  <a:pt x="61"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60"/>
          <p:cNvSpPr/>
          <p:nvPr/>
        </p:nvSpPr>
        <p:spPr>
          <a:xfrm>
            <a:off x="5884338" y="2792721"/>
            <a:ext cx="208431" cy="8182"/>
          </a:xfrm>
          <a:custGeom>
            <a:avLst/>
            <a:gdLst/>
            <a:ahLst/>
            <a:cxnLst/>
            <a:rect l="l" t="t" r="r" b="b"/>
            <a:pathLst>
              <a:path w="2369" h="93" extrusionOk="0">
                <a:moveTo>
                  <a:pt x="61" y="0"/>
                </a:moveTo>
                <a:cubicBezTo>
                  <a:pt x="0" y="0"/>
                  <a:pt x="0" y="92"/>
                  <a:pt x="61" y="92"/>
                </a:cubicBezTo>
                <a:cubicBezTo>
                  <a:pt x="62" y="92"/>
                  <a:pt x="63" y="92"/>
                  <a:pt x="64" y="92"/>
                </a:cubicBezTo>
                <a:lnTo>
                  <a:pt x="2305" y="92"/>
                </a:lnTo>
                <a:cubicBezTo>
                  <a:pt x="2306" y="92"/>
                  <a:pt x="2307" y="92"/>
                  <a:pt x="2308" y="92"/>
                </a:cubicBezTo>
                <a:cubicBezTo>
                  <a:pt x="2369" y="92"/>
                  <a:pt x="2369" y="0"/>
                  <a:pt x="2308" y="0"/>
                </a:cubicBezTo>
                <a:cubicBezTo>
                  <a:pt x="2307" y="0"/>
                  <a:pt x="2306" y="0"/>
                  <a:pt x="2305" y="0"/>
                </a:cubicBezTo>
                <a:lnTo>
                  <a:pt x="64" y="0"/>
                </a:lnTo>
                <a:cubicBezTo>
                  <a:pt x="63" y="0"/>
                  <a:pt x="62" y="0"/>
                  <a:pt x="61"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60"/>
          <p:cNvSpPr/>
          <p:nvPr/>
        </p:nvSpPr>
        <p:spPr>
          <a:xfrm>
            <a:off x="7540741" y="4376788"/>
            <a:ext cx="200160" cy="268259"/>
          </a:xfrm>
          <a:custGeom>
            <a:avLst/>
            <a:gdLst/>
            <a:ahLst/>
            <a:cxnLst/>
            <a:rect l="l" t="t" r="r" b="b"/>
            <a:pathLst>
              <a:path w="2275" h="3049" extrusionOk="0">
                <a:moveTo>
                  <a:pt x="389" y="0"/>
                </a:moveTo>
                <a:lnTo>
                  <a:pt x="1" y="374"/>
                </a:lnTo>
                <a:lnTo>
                  <a:pt x="1" y="3048"/>
                </a:lnTo>
                <a:lnTo>
                  <a:pt x="2274" y="3048"/>
                </a:lnTo>
                <a:lnTo>
                  <a:pt x="227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60"/>
          <p:cNvSpPr/>
          <p:nvPr/>
        </p:nvSpPr>
        <p:spPr>
          <a:xfrm>
            <a:off x="7540741" y="4389458"/>
            <a:ext cx="49974" cy="26923"/>
          </a:xfrm>
          <a:custGeom>
            <a:avLst/>
            <a:gdLst/>
            <a:ahLst/>
            <a:cxnLst/>
            <a:rect l="l" t="t" r="r" b="b"/>
            <a:pathLst>
              <a:path w="568" h="306" extrusionOk="0">
                <a:moveTo>
                  <a:pt x="435" y="0"/>
                </a:moveTo>
                <a:lnTo>
                  <a:pt x="435" y="230"/>
                </a:lnTo>
                <a:lnTo>
                  <a:pt x="8" y="230"/>
                </a:lnTo>
                <a:lnTo>
                  <a:pt x="1" y="241"/>
                </a:lnTo>
                <a:lnTo>
                  <a:pt x="1" y="305"/>
                </a:lnTo>
                <a:lnTo>
                  <a:pt x="568" y="305"/>
                </a:lnTo>
                <a:lnTo>
                  <a:pt x="435" y="0"/>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60"/>
          <p:cNvSpPr/>
          <p:nvPr/>
        </p:nvSpPr>
        <p:spPr>
          <a:xfrm>
            <a:off x="7573295" y="4444712"/>
            <a:ext cx="139716" cy="8094"/>
          </a:xfrm>
          <a:custGeom>
            <a:avLst/>
            <a:gdLst/>
            <a:ahLst/>
            <a:cxnLst/>
            <a:rect l="l" t="t" r="r" b="b"/>
            <a:pathLst>
              <a:path w="1588" h="92" extrusionOk="0">
                <a:moveTo>
                  <a:pt x="59" y="1"/>
                </a:moveTo>
                <a:cubicBezTo>
                  <a:pt x="0" y="4"/>
                  <a:pt x="0" y="89"/>
                  <a:pt x="59" y="92"/>
                </a:cubicBezTo>
                <a:lnTo>
                  <a:pt x="1529" y="92"/>
                </a:lnTo>
                <a:cubicBezTo>
                  <a:pt x="1587" y="89"/>
                  <a:pt x="1587" y="4"/>
                  <a:pt x="1529"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60"/>
          <p:cNvSpPr/>
          <p:nvPr/>
        </p:nvSpPr>
        <p:spPr>
          <a:xfrm>
            <a:off x="7573295" y="4477354"/>
            <a:ext cx="139716" cy="8094"/>
          </a:xfrm>
          <a:custGeom>
            <a:avLst/>
            <a:gdLst/>
            <a:ahLst/>
            <a:cxnLst/>
            <a:rect l="l" t="t" r="r" b="b"/>
            <a:pathLst>
              <a:path w="1588" h="92" extrusionOk="0">
                <a:moveTo>
                  <a:pt x="59" y="0"/>
                </a:moveTo>
                <a:cubicBezTo>
                  <a:pt x="0" y="3"/>
                  <a:pt x="0" y="88"/>
                  <a:pt x="59" y="91"/>
                </a:cubicBezTo>
                <a:lnTo>
                  <a:pt x="1529" y="91"/>
                </a:lnTo>
                <a:cubicBezTo>
                  <a:pt x="1587" y="88"/>
                  <a:pt x="1587" y="3"/>
                  <a:pt x="1529"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60"/>
          <p:cNvSpPr/>
          <p:nvPr/>
        </p:nvSpPr>
        <p:spPr>
          <a:xfrm>
            <a:off x="7573295" y="4509820"/>
            <a:ext cx="139716" cy="8182"/>
          </a:xfrm>
          <a:custGeom>
            <a:avLst/>
            <a:gdLst/>
            <a:ahLst/>
            <a:cxnLst/>
            <a:rect l="l" t="t" r="r" b="b"/>
            <a:pathLst>
              <a:path w="1588" h="93" extrusionOk="0">
                <a:moveTo>
                  <a:pt x="59" y="0"/>
                </a:moveTo>
                <a:cubicBezTo>
                  <a:pt x="0" y="4"/>
                  <a:pt x="0" y="89"/>
                  <a:pt x="59" y="93"/>
                </a:cubicBezTo>
                <a:lnTo>
                  <a:pt x="1529" y="93"/>
                </a:lnTo>
                <a:cubicBezTo>
                  <a:pt x="1587" y="89"/>
                  <a:pt x="1587" y="4"/>
                  <a:pt x="1529"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60"/>
          <p:cNvSpPr/>
          <p:nvPr/>
        </p:nvSpPr>
        <p:spPr>
          <a:xfrm>
            <a:off x="7573031" y="4542374"/>
            <a:ext cx="140244" cy="8094"/>
          </a:xfrm>
          <a:custGeom>
            <a:avLst/>
            <a:gdLst/>
            <a:ahLst/>
            <a:cxnLst/>
            <a:rect l="l" t="t" r="r" b="b"/>
            <a:pathLst>
              <a:path w="1594" h="92" extrusionOk="0">
                <a:moveTo>
                  <a:pt x="62" y="1"/>
                </a:moveTo>
                <a:cubicBezTo>
                  <a:pt x="0" y="1"/>
                  <a:pt x="0" y="92"/>
                  <a:pt x="62" y="92"/>
                </a:cubicBezTo>
                <a:lnTo>
                  <a:pt x="1532" y="92"/>
                </a:lnTo>
                <a:cubicBezTo>
                  <a:pt x="1593" y="92"/>
                  <a:pt x="1593" y="1"/>
                  <a:pt x="1532"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60"/>
          <p:cNvSpPr/>
          <p:nvPr/>
        </p:nvSpPr>
        <p:spPr>
          <a:xfrm>
            <a:off x="7573031" y="4575016"/>
            <a:ext cx="140244" cy="8094"/>
          </a:xfrm>
          <a:custGeom>
            <a:avLst/>
            <a:gdLst/>
            <a:ahLst/>
            <a:cxnLst/>
            <a:rect l="l" t="t" r="r" b="b"/>
            <a:pathLst>
              <a:path w="1594" h="92" extrusionOk="0">
                <a:moveTo>
                  <a:pt x="62" y="0"/>
                </a:moveTo>
                <a:cubicBezTo>
                  <a:pt x="0" y="0"/>
                  <a:pt x="0" y="91"/>
                  <a:pt x="62" y="91"/>
                </a:cubicBezTo>
                <a:lnTo>
                  <a:pt x="1532" y="91"/>
                </a:lnTo>
                <a:cubicBezTo>
                  <a:pt x="1593" y="91"/>
                  <a:pt x="1593" y="0"/>
                  <a:pt x="1532"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60"/>
          <p:cNvSpPr/>
          <p:nvPr/>
        </p:nvSpPr>
        <p:spPr>
          <a:xfrm>
            <a:off x="7525783" y="4148117"/>
            <a:ext cx="647815" cy="144467"/>
          </a:xfrm>
          <a:custGeom>
            <a:avLst/>
            <a:gdLst/>
            <a:ahLst/>
            <a:cxnLst/>
            <a:rect l="l" t="t" r="r" b="b"/>
            <a:pathLst>
              <a:path w="7363" h="1642" extrusionOk="0">
                <a:moveTo>
                  <a:pt x="7298" y="0"/>
                </a:moveTo>
                <a:cubicBezTo>
                  <a:pt x="7288" y="0"/>
                  <a:pt x="7276" y="5"/>
                  <a:pt x="7267" y="15"/>
                </a:cubicBezTo>
                <a:lnTo>
                  <a:pt x="6153" y="1286"/>
                </a:lnTo>
                <a:lnTo>
                  <a:pt x="4775" y="481"/>
                </a:lnTo>
                <a:cubicBezTo>
                  <a:pt x="4768" y="477"/>
                  <a:pt x="4760" y="475"/>
                  <a:pt x="4752" y="475"/>
                </a:cubicBezTo>
                <a:cubicBezTo>
                  <a:pt x="4743" y="475"/>
                  <a:pt x="4734" y="478"/>
                  <a:pt x="4726" y="483"/>
                </a:cubicBezTo>
                <a:lnTo>
                  <a:pt x="3222" y="1536"/>
                </a:lnTo>
                <a:lnTo>
                  <a:pt x="1713" y="28"/>
                </a:lnTo>
                <a:cubicBezTo>
                  <a:pt x="1704" y="19"/>
                  <a:pt x="1693" y="15"/>
                  <a:pt x="1681" y="15"/>
                </a:cubicBezTo>
                <a:cubicBezTo>
                  <a:pt x="1672" y="15"/>
                  <a:pt x="1663" y="17"/>
                  <a:pt x="1654" y="23"/>
                </a:cubicBezTo>
                <a:lnTo>
                  <a:pt x="43" y="1097"/>
                </a:lnTo>
                <a:cubicBezTo>
                  <a:pt x="1" y="1125"/>
                  <a:pt x="28" y="1182"/>
                  <a:pt x="68" y="1182"/>
                </a:cubicBezTo>
                <a:cubicBezTo>
                  <a:pt x="76" y="1182"/>
                  <a:pt x="85" y="1180"/>
                  <a:pt x="94" y="1174"/>
                </a:cubicBezTo>
                <a:lnTo>
                  <a:pt x="1675" y="120"/>
                </a:lnTo>
                <a:lnTo>
                  <a:pt x="3184" y="1628"/>
                </a:lnTo>
                <a:cubicBezTo>
                  <a:pt x="3193" y="1637"/>
                  <a:pt x="3205" y="1642"/>
                  <a:pt x="3217" y="1642"/>
                </a:cubicBezTo>
                <a:cubicBezTo>
                  <a:pt x="3226" y="1642"/>
                  <a:pt x="3235" y="1638"/>
                  <a:pt x="3243" y="1633"/>
                </a:cubicBezTo>
                <a:lnTo>
                  <a:pt x="4755" y="575"/>
                </a:lnTo>
                <a:lnTo>
                  <a:pt x="6141" y="1384"/>
                </a:lnTo>
                <a:cubicBezTo>
                  <a:pt x="6148" y="1388"/>
                  <a:pt x="6156" y="1390"/>
                  <a:pt x="6164" y="1390"/>
                </a:cubicBezTo>
                <a:cubicBezTo>
                  <a:pt x="6177" y="1390"/>
                  <a:pt x="6190" y="1385"/>
                  <a:pt x="6198" y="1374"/>
                </a:cubicBezTo>
                <a:lnTo>
                  <a:pt x="7335" y="75"/>
                </a:lnTo>
                <a:cubicBezTo>
                  <a:pt x="7362" y="41"/>
                  <a:pt x="7332" y="0"/>
                  <a:pt x="7298"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60"/>
          <p:cNvSpPr/>
          <p:nvPr/>
        </p:nvSpPr>
        <p:spPr>
          <a:xfrm>
            <a:off x="8130063" y="4108612"/>
            <a:ext cx="76105" cy="78832"/>
          </a:xfrm>
          <a:custGeom>
            <a:avLst/>
            <a:gdLst/>
            <a:ahLst/>
            <a:cxnLst/>
            <a:rect l="l" t="t" r="r" b="b"/>
            <a:pathLst>
              <a:path w="865" h="896" extrusionOk="0">
                <a:moveTo>
                  <a:pt x="864" y="0"/>
                </a:moveTo>
                <a:lnTo>
                  <a:pt x="1" y="295"/>
                </a:lnTo>
                <a:lnTo>
                  <a:pt x="687" y="895"/>
                </a:lnTo>
                <a:lnTo>
                  <a:pt x="864" y="0"/>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60"/>
          <p:cNvSpPr/>
          <p:nvPr/>
        </p:nvSpPr>
        <p:spPr>
          <a:xfrm>
            <a:off x="7636468" y="4138175"/>
            <a:ext cx="51910" cy="44519"/>
          </a:xfrm>
          <a:custGeom>
            <a:avLst/>
            <a:gdLst/>
            <a:ahLst/>
            <a:cxnLst/>
            <a:rect l="l" t="t" r="r" b="b"/>
            <a:pathLst>
              <a:path w="590" h="506" extrusionOk="0">
                <a:moveTo>
                  <a:pt x="335" y="0"/>
                </a:moveTo>
                <a:cubicBezTo>
                  <a:pt x="273" y="0"/>
                  <a:pt x="210" y="23"/>
                  <a:pt x="159" y="74"/>
                </a:cubicBezTo>
                <a:cubicBezTo>
                  <a:pt x="1" y="233"/>
                  <a:pt x="113" y="505"/>
                  <a:pt x="338" y="505"/>
                </a:cubicBezTo>
                <a:cubicBezTo>
                  <a:pt x="477" y="505"/>
                  <a:pt x="590" y="393"/>
                  <a:pt x="590" y="253"/>
                </a:cubicBezTo>
                <a:cubicBezTo>
                  <a:pt x="590" y="101"/>
                  <a:pt x="465" y="0"/>
                  <a:pt x="33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60"/>
          <p:cNvSpPr/>
          <p:nvPr/>
        </p:nvSpPr>
        <p:spPr>
          <a:xfrm>
            <a:off x="7787011" y="4261441"/>
            <a:ext cx="44431" cy="44431"/>
          </a:xfrm>
          <a:custGeom>
            <a:avLst/>
            <a:gdLst/>
            <a:ahLst/>
            <a:cxnLst/>
            <a:rect l="l" t="t" r="r" b="b"/>
            <a:pathLst>
              <a:path w="505" h="505" extrusionOk="0">
                <a:moveTo>
                  <a:pt x="252" y="1"/>
                </a:moveTo>
                <a:cubicBezTo>
                  <a:pt x="113" y="1"/>
                  <a:pt x="0" y="114"/>
                  <a:pt x="0" y="253"/>
                </a:cubicBezTo>
                <a:cubicBezTo>
                  <a:pt x="0" y="392"/>
                  <a:pt x="113" y="505"/>
                  <a:pt x="252" y="505"/>
                </a:cubicBezTo>
                <a:cubicBezTo>
                  <a:pt x="391" y="505"/>
                  <a:pt x="505" y="392"/>
                  <a:pt x="505" y="253"/>
                </a:cubicBezTo>
                <a:cubicBezTo>
                  <a:pt x="505" y="114"/>
                  <a:pt x="391" y="1"/>
                  <a:pt x="25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60"/>
          <p:cNvSpPr/>
          <p:nvPr/>
        </p:nvSpPr>
        <p:spPr>
          <a:xfrm>
            <a:off x="7910189" y="4170201"/>
            <a:ext cx="51998" cy="44519"/>
          </a:xfrm>
          <a:custGeom>
            <a:avLst/>
            <a:gdLst/>
            <a:ahLst/>
            <a:cxnLst/>
            <a:rect l="l" t="t" r="r" b="b"/>
            <a:pathLst>
              <a:path w="591" h="506" extrusionOk="0">
                <a:moveTo>
                  <a:pt x="336" y="1"/>
                </a:moveTo>
                <a:cubicBezTo>
                  <a:pt x="274" y="1"/>
                  <a:pt x="211" y="23"/>
                  <a:pt x="160" y="75"/>
                </a:cubicBezTo>
                <a:cubicBezTo>
                  <a:pt x="0" y="233"/>
                  <a:pt x="113" y="505"/>
                  <a:pt x="338" y="505"/>
                </a:cubicBezTo>
                <a:cubicBezTo>
                  <a:pt x="477" y="505"/>
                  <a:pt x="590" y="393"/>
                  <a:pt x="590" y="254"/>
                </a:cubicBezTo>
                <a:cubicBezTo>
                  <a:pt x="590" y="101"/>
                  <a:pt x="466" y="1"/>
                  <a:pt x="33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60"/>
          <p:cNvSpPr/>
          <p:nvPr/>
        </p:nvSpPr>
        <p:spPr>
          <a:xfrm>
            <a:off x="8035920" y="4239269"/>
            <a:ext cx="51910" cy="44519"/>
          </a:xfrm>
          <a:custGeom>
            <a:avLst/>
            <a:gdLst/>
            <a:ahLst/>
            <a:cxnLst/>
            <a:rect l="l" t="t" r="r" b="b"/>
            <a:pathLst>
              <a:path w="590" h="506" extrusionOk="0">
                <a:moveTo>
                  <a:pt x="335" y="0"/>
                </a:moveTo>
                <a:cubicBezTo>
                  <a:pt x="273" y="0"/>
                  <a:pt x="210" y="23"/>
                  <a:pt x="159" y="74"/>
                </a:cubicBezTo>
                <a:cubicBezTo>
                  <a:pt x="0" y="233"/>
                  <a:pt x="113" y="505"/>
                  <a:pt x="337" y="505"/>
                </a:cubicBezTo>
                <a:cubicBezTo>
                  <a:pt x="476" y="505"/>
                  <a:pt x="590" y="393"/>
                  <a:pt x="590" y="253"/>
                </a:cubicBezTo>
                <a:cubicBezTo>
                  <a:pt x="590" y="101"/>
                  <a:pt x="465" y="0"/>
                  <a:pt x="33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2">
  <p:cSld name="CUSTOM_4_1_1">
    <p:bg>
      <p:bgPr>
        <a:solidFill>
          <a:schemeClr val="dk1"/>
        </a:solidFill>
        <a:effectLst/>
      </p:bgPr>
    </p:bg>
    <p:spTree>
      <p:nvGrpSpPr>
        <p:cNvPr id="1" name="Shape 222"/>
        <p:cNvGrpSpPr/>
        <p:nvPr/>
      </p:nvGrpSpPr>
      <p:grpSpPr>
        <a:xfrm>
          <a:off x="0" y="0"/>
          <a:ext cx="0" cy="0"/>
          <a:chOff x="0" y="0"/>
          <a:chExt cx="0" cy="0"/>
        </a:xfrm>
      </p:grpSpPr>
      <p:sp>
        <p:nvSpPr>
          <p:cNvPr id="223" name="Google Shape;223;p61"/>
          <p:cNvSpPr txBox="1">
            <a:spLocks noGrp="1"/>
          </p:cNvSpPr>
          <p:nvPr>
            <p:ph type="title"/>
          </p:nvPr>
        </p:nvSpPr>
        <p:spPr>
          <a:xfrm>
            <a:off x="2537900" y="876100"/>
            <a:ext cx="4105800" cy="8967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8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24" name="Google Shape;224;p61"/>
          <p:cNvSpPr txBox="1">
            <a:spLocks noGrp="1"/>
          </p:cNvSpPr>
          <p:nvPr>
            <p:ph type="subTitle" idx="1"/>
          </p:nvPr>
        </p:nvSpPr>
        <p:spPr>
          <a:xfrm>
            <a:off x="3430550" y="1620400"/>
            <a:ext cx="23205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25" name="Google Shape;225;p61"/>
          <p:cNvSpPr txBox="1">
            <a:spLocks noGrp="1"/>
          </p:cNvSpPr>
          <p:nvPr>
            <p:ph type="title" idx="2"/>
          </p:nvPr>
        </p:nvSpPr>
        <p:spPr>
          <a:xfrm>
            <a:off x="2537850" y="537150"/>
            <a:ext cx="4105800" cy="577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5500"/>
              <a:buNone/>
              <a:defRPr sz="4800"/>
            </a:lvl1pPr>
            <a:lvl2pPr lvl="1"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endParaRPr/>
          </a:p>
        </p:txBody>
      </p:sp>
      <p:sp>
        <p:nvSpPr>
          <p:cNvPr id="226" name="Google Shape;226;p61"/>
          <p:cNvSpPr/>
          <p:nvPr/>
        </p:nvSpPr>
        <p:spPr>
          <a:xfrm>
            <a:off x="-276549" y="-410650"/>
            <a:ext cx="5008913" cy="3331971"/>
          </a:xfrm>
          <a:custGeom>
            <a:avLst/>
            <a:gdLst/>
            <a:ahLst/>
            <a:cxnLst/>
            <a:rect l="l" t="t" r="r" b="b"/>
            <a:pathLst>
              <a:path w="56913" h="37859" extrusionOk="0">
                <a:moveTo>
                  <a:pt x="0" y="0"/>
                </a:moveTo>
                <a:lnTo>
                  <a:pt x="0" y="37858"/>
                </a:lnTo>
                <a:lnTo>
                  <a:pt x="973" y="37858"/>
                </a:lnTo>
                <a:cubicBezTo>
                  <a:pt x="2922" y="37263"/>
                  <a:pt x="5503" y="36150"/>
                  <a:pt x="8272" y="34064"/>
                </a:cubicBezTo>
                <a:cubicBezTo>
                  <a:pt x="14114" y="29663"/>
                  <a:pt x="10927" y="24351"/>
                  <a:pt x="16770" y="16762"/>
                </a:cubicBezTo>
                <a:cubicBezTo>
                  <a:pt x="22613" y="9174"/>
                  <a:pt x="32478" y="13575"/>
                  <a:pt x="46289" y="7049"/>
                </a:cubicBezTo>
                <a:cubicBezTo>
                  <a:pt x="52626" y="4055"/>
                  <a:pt x="55576" y="2163"/>
                  <a:pt x="56913" y="993"/>
                </a:cubicBezTo>
                <a:lnTo>
                  <a:pt x="5691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1">
  <p:cSld name="CUSTOM_4_1">
    <p:bg>
      <p:bgPr>
        <a:solidFill>
          <a:schemeClr val="dk1"/>
        </a:solidFill>
        <a:effectLst/>
      </p:bgPr>
    </p:bg>
    <p:spTree>
      <p:nvGrpSpPr>
        <p:cNvPr id="1" name="Shape 227"/>
        <p:cNvGrpSpPr/>
        <p:nvPr/>
      </p:nvGrpSpPr>
      <p:grpSpPr>
        <a:xfrm>
          <a:off x="0" y="0"/>
          <a:ext cx="0" cy="0"/>
          <a:chOff x="0" y="0"/>
          <a:chExt cx="0" cy="0"/>
        </a:xfrm>
      </p:grpSpPr>
      <p:sp>
        <p:nvSpPr>
          <p:cNvPr id="228" name="Google Shape;228;p62"/>
          <p:cNvSpPr txBox="1">
            <a:spLocks noGrp="1"/>
          </p:cNvSpPr>
          <p:nvPr>
            <p:ph type="title"/>
          </p:nvPr>
        </p:nvSpPr>
        <p:spPr>
          <a:xfrm>
            <a:off x="2905500" y="3315275"/>
            <a:ext cx="3203400" cy="8967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8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29" name="Google Shape;229;p62"/>
          <p:cNvSpPr txBox="1">
            <a:spLocks noGrp="1"/>
          </p:cNvSpPr>
          <p:nvPr>
            <p:ph type="title" idx="2"/>
          </p:nvPr>
        </p:nvSpPr>
        <p:spPr>
          <a:xfrm>
            <a:off x="2905500" y="2975550"/>
            <a:ext cx="3203400" cy="577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5500"/>
              <a:buNone/>
              <a:defRPr sz="4800"/>
            </a:lvl1pPr>
            <a:lvl2pPr lvl="1"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endParaRPr/>
          </a:p>
        </p:txBody>
      </p:sp>
      <p:sp>
        <p:nvSpPr>
          <p:cNvPr id="230" name="Google Shape;230;p62"/>
          <p:cNvSpPr txBox="1">
            <a:spLocks noGrp="1"/>
          </p:cNvSpPr>
          <p:nvPr>
            <p:ph type="subTitle" idx="1"/>
          </p:nvPr>
        </p:nvSpPr>
        <p:spPr>
          <a:xfrm>
            <a:off x="3310200" y="4059575"/>
            <a:ext cx="25236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31" name="Google Shape;231;p62"/>
          <p:cNvSpPr/>
          <p:nvPr/>
        </p:nvSpPr>
        <p:spPr>
          <a:xfrm>
            <a:off x="2443673" y="463675"/>
            <a:ext cx="4091172" cy="2161885"/>
          </a:xfrm>
          <a:custGeom>
            <a:avLst/>
            <a:gdLst/>
            <a:ahLst/>
            <a:cxnLst/>
            <a:rect l="l" t="t" r="r" b="b"/>
            <a:pathLst>
              <a:path w="64499" h="34083" extrusionOk="0">
                <a:moveTo>
                  <a:pt x="45162" y="1"/>
                </a:moveTo>
                <a:cubicBezTo>
                  <a:pt x="41014" y="1"/>
                  <a:pt x="37282" y="1335"/>
                  <a:pt x="35216" y="3704"/>
                </a:cubicBezTo>
                <a:cubicBezTo>
                  <a:pt x="31666" y="7778"/>
                  <a:pt x="31902" y="14915"/>
                  <a:pt x="28265" y="14915"/>
                </a:cubicBezTo>
                <a:cubicBezTo>
                  <a:pt x="28216" y="14915"/>
                  <a:pt x="28166" y="14914"/>
                  <a:pt x="28115" y="14911"/>
                </a:cubicBezTo>
                <a:cubicBezTo>
                  <a:pt x="25239" y="14762"/>
                  <a:pt x="23704" y="11731"/>
                  <a:pt x="20840" y="11731"/>
                </a:cubicBezTo>
                <a:cubicBezTo>
                  <a:pt x="19927" y="11731"/>
                  <a:pt x="18879" y="12039"/>
                  <a:pt x="17609" y="12847"/>
                </a:cubicBezTo>
                <a:cubicBezTo>
                  <a:pt x="12356" y="16190"/>
                  <a:pt x="15080" y="20713"/>
                  <a:pt x="14690" y="23563"/>
                </a:cubicBezTo>
                <a:cubicBezTo>
                  <a:pt x="14592" y="24282"/>
                  <a:pt x="14234" y="24539"/>
                  <a:pt x="13695" y="24539"/>
                </a:cubicBezTo>
                <a:cubicBezTo>
                  <a:pt x="12360" y="24539"/>
                  <a:pt x="9918" y="22965"/>
                  <a:pt x="7580" y="22965"/>
                </a:cubicBezTo>
                <a:cubicBezTo>
                  <a:pt x="7121" y="22965"/>
                  <a:pt x="6667" y="23026"/>
                  <a:pt x="6226" y="23170"/>
                </a:cubicBezTo>
                <a:cubicBezTo>
                  <a:pt x="2627" y="24350"/>
                  <a:pt x="973" y="27693"/>
                  <a:pt x="1363" y="29658"/>
                </a:cubicBezTo>
                <a:cubicBezTo>
                  <a:pt x="1752" y="31625"/>
                  <a:pt x="0" y="34083"/>
                  <a:pt x="0" y="34083"/>
                </a:cubicBezTo>
                <a:lnTo>
                  <a:pt x="63526" y="34083"/>
                </a:lnTo>
                <a:cubicBezTo>
                  <a:pt x="63526" y="34083"/>
                  <a:pt x="64499" y="21302"/>
                  <a:pt x="62942" y="12749"/>
                </a:cubicBezTo>
                <a:cubicBezTo>
                  <a:pt x="62942" y="12749"/>
                  <a:pt x="61678" y="6064"/>
                  <a:pt x="54576" y="2328"/>
                </a:cubicBezTo>
                <a:cubicBezTo>
                  <a:pt x="51550" y="736"/>
                  <a:pt x="48242" y="1"/>
                  <a:pt x="4516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Thanks">
    <p:bg>
      <p:bgPr>
        <a:solidFill>
          <a:schemeClr val="dk1"/>
        </a:solidFill>
        <a:effectLst/>
      </p:bgPr>
    </p:bg>
    <p:spTree>
      <p:nvGrpSpPr>
        <p:cNvPr id="1" name="Shape 232"/>
        <p:cNvGrpSpPr/>
        <p:nvPr/>
      </p:nvGrpSpPr>
      <p:grpSpPr>
        <a:xfrm>
          <a:off x="0" y="0"/>
          <a:ext cx="0" cy="0"/>
          <a:chOff x="0" y="0"/>
          <a:chExt cx="0" cy="0"/>
        </a:xfrm>
      </p:grpSpPr>
      <p:sp>
        <p:nvSpPr>
          <p:cNvPr id="233" name="Google Shape;233;p63"/>
          <p:cNvSpPr txBox="1">
            <a:spLocks noGrp="1"/>
          </p:cNvSpPr>
          <p:nvPr>
            <p:ph type="ctrTitle"/>
          </p:nvPr>
        </p:nvSpPr>
        <p:spPr>
          <a:xfrm flipH="1">
            <a:off x="2952500" y="1285825"/>
            <a:ext cx="3222900" cy="577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2600"/>
              <a:buNone/>
              <a:defRPr sz="6000"/>
            </a:lvl1pPr>
            <a:lvl2pPr lvl="1" algn="l">
              <a:lnSpc>
                <a:spcPct val="100000"/>
              </a:lnSpc>
              <a:spcBef>
                <a:spcPts val="0"/>
              </a:spcBef>
              <a:spcAft>
                <a:spcPts val="0"/>
              </a:spcAft>
              <a:buClr>
                <a:schemeClr val="dk2"/>
              </a:buClr>
              <a:buSzPts val="1800"/>
              <a:buNone/>
              <a:defRPr sz="1800">
                <a:solidFill>
                  <a:schemeClr val="dk2"/>
                </a:solidFill>
              </a:defRPr>
            </a:lvl2pPr>
            <a:lvl3pPr lvl="2" algn="l">
              <a:lnSpc>
                <a:spcPct val="100000"/>
              </a:lnSpc>
              <a:spcBef>
                <a:spcPts val="0"/>
              </a:spcBef>
              <a:spcAft>
                <a:spcPts val="0"/>
              </a:spcAft>
              <a:buClr>
                <a:schemeClr val="dk2"/>
              </a:buClr>
              <a:buSzPts val="1800"/>
              <a:buNone/>
              <a:defRPr sz="1800">
                <a:solidFill>
                  <a:schemeClr val="dk2"/>
                </a:solidFill>
              </a:defRPr>
            </a:lvl3pPr>
            <a:lvl4pPr lvl="3" algn="l">
              <a:lnSpc>
                <a:spcPct val="100000"/>
              </a:lnSpc>
              <a:spcBef>
                <a:spcPts val="0"/>
              </a:spcBef>
              <a:spcAft>
                <a:spcPts val="0"/>
              </a:spcAft>
              <a:buClr>
                <a:schemeClr val="dk2"/>
              </a:buClr>
              <a:buSzPts val="1800"/>
              <a:buNone/>
              <a:defRPr sz="1800">
                <a:solidFill>
                  <a:schemeClr val="dk2"/>
                </a:solidFill>
              </a:defRPr>
            </a:lvl4pPr>
            <a:lvl5pPr lvl="4" algn="l">
              <a:lnSpc>
                <a:spcPct val="100000"/>
              </a:lnSpc>
              <a:spcBef>
                <a:spcPts val="0"/>
              </a:spcBef>
              <a:spcAft>
                <a:spcPts val="0"/>
              </a:spcAft>
              <a:buClr>
                <a:schemeClr val="dk2"/>
              </a:buClr>
              <a:buSzPts val="1800"/>
              <a:buNone/>
              <a:defRPr sz="1800">
                <a:solidFill>
                  <a:schemeClr val="dk2"/>
                </a:solidFill>
              </a:defRPr>
            </a:lvl5pPr>
            <a:lvl6pPr lvl="5" algn="l">
              <a:lnSpc>
                <a:spcPct val="100000"/>
              </a:lnSpc>
              <a:spcBef>
                <a:spcPts val="0"/>
              </a:spcBef>
              <a:spcAft>
                <a:spcPts val="0"/>
              </a:spcAft>
              <a:buClr>
                <a:schemeClr val="dk2"/>
              </a:buClr>
              <a:buSzPts val="1800"/>
              <a:buNone/>
              <a:defRPr sz="1800">
                <a:solidFill>
                  <a:schemeClr val="dk2"/>
                </a:solidFill>
              </a:defRPr>
            </a:lvl6pPr>
            <a:lvl7pPr lvl="6" algn="l">
              <a:lnSpc>
                <a:spcPct val="100000"/>
              </a:lnSpc>
              <a:spcBef>
                <a:spcPts val="0"/>
              </a:spcBef>
              <a:spcAft>
                <a:spcPts val="0"/>
              </a:spcAft>
              <a:buClr>
                <a:schemeClr val="dk2"/>
              </a:buClr>
              <a:buSzPts val="1800"/>
              <a:buNone/>
              <a:defRPr sz="1800">
                <a:solidFill>
                  <a:schemeClr val="dk2"/>
                </a:solidFill>
              </a:defRPr>
            </a:lvl7pPr>
            <a:lvl8pPr lvl="7" algn="l">
              <a:lnSpc>
                <a:spcPct val="100000"/>
              </a:lnSpc>
              <a:spcBef>
                <a:spcPts val="0"/>
              </a:spcBef>
              <a:spcAft>
                <a:spcPts val="0"/>
              </a:spcAft>
              <a:buClr>
                <a:schemeClr val="dk2"/>
              </a:buClr>
              <a:buSzPts val="1800"/>
              <a:buNone/>
              <a:defRPr sz="1800">
                <a:solidFill>
                  <a:schemeClr val="dk2"/>
                </a:solidFill>
              </a:defRPr>
            </a:lvl8pPr>
            <a:lvl9pPr lvl="8" algn="l">
              <a:lnSpc>
                <a:spcPct val="100000"/>
              </a:lnSpc>
              <a:spcBef>
                <a:spcPts val="0"/>
              </a:spcBef>
              <a:spcAft>
                <a:spcPts val="0"/>
              </a:spcAft>
              <a:buClr>
                <a:schemeClr val="dk2"/>
              </a:buClr>
              <a:buSzPts val="1800"/>
              <a:buNone/>
              <a:defRPr sz="1800">
                <a:solidFill>
                  <a:schemeClr val="dk2"/>
                </a:solidFill>
              </a:defRPr>
            </a:lvl9pPr>
          </a:lstStyle>
          <a:p>
            <a:endParaRPr/>
          </a:p>
        </p:txBody>
      </p:sp>
      <p:sp>
        <p:nvSpPr>
          <p:cNvPr id="234" name="Google Shape;234;p63"/>
          <p:cNvSpPr txBox="1"/>
          <p:nvPr/>
        </p:nvSpPr>
        <p:spPr>
          <a:xfrm>
            <a:off x="2287200" y="3580025"/>
            <a:ext cx="4569600" cy="666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2"/>
                </a:solidFill>
                <a:latin typeface="Poppins"/>
                <a:ea typeface="Poppins"/>
                <a:cs typeface="Poppins"/>
                <a:sym typeface="Poppins"/>
              </a:rPr>
              <a:t>CREDITS:</a:t>
            </a:r>
            <a:r>
              <a:rPr lang="en-US" sz="1200" b="0" i="0" u="none" strike="noStrike" cap="none">
                <a:solidFill>
                  <a:schemeClr val="lt2"/>
                </a:solidFill>
                <a:latin typeface="Poppins Medium"/>
                <a:ea typeface="Poppins Medium"/>
                <a:cs typeface="Poppins Medium"/>
                <a:sym typeface="Poppins Medium"/>
              </a:rPr>
              <a:t> This presentation template was created by </a:t>
            </a:r>
            <a:r>
              <a:rPr lang="en-US" sz="1200" b="1" i="0" u="none" strike="noStrike" cap="none">
                <a:solidFill>
                  <a:schemeClr val="lt2"/>
                </a:solidFill>
                <a:uFill>
                  <a:noFill/>
                </a:uFill>
                <a:latin typeface="Poppins"/>
                <a:ea typeface="Poppins"/>
                <a:cs typeface="Poppins"/>
                <a:sym typeface="Poppins"/>
                <a:hlinkClick r:id="rId2">
                  <a:extLst>
                    <a:ext uri="{A12FA001-AC4F-418D-AE19-62706E023703}">
                      <ahyp:hlinkClr xmlns:ahyp="http://schemas.microsoft.com/office/drawing/2018/hyperlinkcolor" val="tx"/>
                    </a:ext>
                  </a:extLst>
                </a:hlinkClick>
              </a:rPr>
              <a:t>Slidesgo</a:t>
            </a:r>
            <a:r>
              <a:rPr lang="en-US" sz="1200" b="0" i="0" u="none" strike="noStrike" cap="none">
                <a:solidFill>
                  <a:schemeClr val="lt2"/>
                </a:solidFill>
                <a:latin typeface="Poppins Medium"/>
                <a:ea typeface="Poppins Medium"/>
                <a:cs typeface="Poppins Medium"/>
                <a:sym typeface="Poppins Medium"/>
              </a:rPr>
              <a:t>, including icon by </a:t>
            </a:r>
            <a:r>
              <a:rPr lang="en-US" sz="1200" b="1" i="0" u="none" strike="noStrike" cap="none">
                <a:solidFill>
                  <a:schemeClr val="lt2"/>
                </a:solidFill>
                <a:uFill>
                  <a:noFill/>
                </a:uFill>
                <a:latin typeface="Poppins"/>
                <a:ea typeface="Poppins"/>
                <a:cs typeface="Poppins"/>
                <a:sym typeface="Poppins"/>
                <a:hlinkClick r:id="rId3">
                  <a:extLst>
                    <a:ext uri="{A12FA001-AC4F-418D-AE19-62706E023703}">
                      <ahyp:hlinkClr xmlns:ahyp="http://schemas.microsoft.com/office/drawing/2018/hyperlinkcolor" val="tx"/>
                    </a:ext>
                  </a:extLst>
                </a:hlinkClick>
              </a:rPr>
              <a:t>Flaticon</a:t>
            </a:r>
            <a:r>
              <a:rPr lang="en-US" sz="1200" b="0" i="0" u="none" strike="noStrike" cap="none">
                <a:solidFill>
                  <a:schemeClr val="lt2"/>
                </a:solidFill>
                <a:latin typeface="Poppins Medium"/>
                <a:ea typeface="Poppins Medium"/>
                <a:cs typeface="Poppins Medium"/>
                <a:sym typeface="Poppins Medium"/>
              </a:rPr>
              <a:t>, and infographics &amp; images from </a:t>
            </a:r>
            <a:r>
              <a:rPr lang="en-US" sz="1200" b="1" i="0" u="none" strike="noStrike" cap="none">
                <a:solidFill>
                  <a:schemeClr val="lt2"/>
                </a:solidFill>
                <a:uFill>
                  <a:noFill/>
                </a:uFill>
                <a:latin typeface="Poppins"/>
                <a:ea typeface="Poppins"/>
                <a:cs typeface="Poppins"/>
                <a:sym typeface="Poppins"/>
                <a:hlinkClick r:id="rId4">
                  <a:extLst>
                    <a:ext uri="{A12FA001-AC4F-418D-AE19-62706E023703}">
                      <ahyp:hlinkClr xmlns:ahyp="http://schemas.microsoft.com/office/drawing/2018/hyperlinkcolor" val="tx"/>
                    </a:ext>
                  </a:extLst>
                </a:hlinkClick>
              </a:rPr>
              <a:t>Freepik</a:t>
            </a:r>
            <a:endParaRPr sz="1200" b="1" i="0" u="none" strike="noStrike" cap="none">
              <a:solidFill>
                <a:schemeClr val="lt2"/>
              </a:solidFill>
              <a:latin typeface="Poppins"/>
              <a:ea typeface="Poppins"/>
              <a:cs typeface="Poppins"/>
              <a:sym typeface="Poppins"/>
            </a:endParaRPr>
          </a:p>
        </p:txBody>
      </p:sp>
      <p:sp>
        <p:nvSpPr>
          <p:cNvPr id="235" name="Google Shape;235;p63"/>
          <p:cNvSpPr txBox="1">
            <a:spLocks noGrp="1"/>
          </p:cNvSpPr>
          <p:nvPr>
            <p:ph type="subTitle" idx="1"/>
          </p:nvPr>
        </p:nvSpPr>
        <p:spPr>
          <a:xfrm>
            <a:off x="2287200" y="1863625"/>
            <a:ext cx="4569600" cy="666300"/>
          </a:xfrm>
          <a:prstGeom prst="rect">
            <a:avLst/>
          </a:prstGeom>
          <a:noFill/>
          <a:ln>
            <a:noFill/>
          </a:ln>
        </p:spPr>
        <p:txBody>
          <a:bodyPr spcFirstLastPara="1" wrap="square" lIns="91425" tIns="91425" rIns="91425" bIns="91425" anchor="t" anchorCtr="0">
            <a:normAutofit/>
          </a:bodyPr>
          <a:lstStyle>
            <a:lvl1pPr lvl="0" algn="ctr">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36"/>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11">
    <p:bg>
      <p:bgPr>
        <a:solidFill>
          <a:schemeClr val="dk1"/>
        </a:solidFill>
        <a:effectLst/>
      </p:bgPr>
    </p:bg>
    <p:spTree>
      <p:nvGrpSpPr>
        <p:cNvPr id="1" name="Shape 237"/>
        <p:cNvGrpSpPr/>
        <p:nvPr/>
      </p:nvGrpSpPr>
      <p:grpSpPr>
        <a:xfrm>
          <a:off x="0" y="0"/>
          <a:ext cx="0" cy="0"/>
          <a:chOff x="0" y="0"/>
          <a:chExt cx="0" cy="0"/>
        </a:xfrm>
      </p:grpSpPr>
      <p:grpSp>
        <p:nvGrpSpPr>
          <p:cNvPr id="238" name="Google Shape;238;p65"/>
          <p:cNvGrpSpPr/>
          <p:nvPr/>
        </p:nvGrpSpPr>
        <p:grpSpPr>
          <a:xfrm>
            <a:off x="253925" y="4390875"/>
            <a:ext cx="325775" cy="553025"/>
            <a:chOff x="-1894225" y="2131775"/>
            <a:chExt cx="325775" cy="553025"/>
          </a:xfrm>
        </p:grpSpPr>
        <p:sp>
          <p:nvSpPr>
            <p:cNvPr id="239" name="Google Shape;239;p65"/>
            <p:cNvSpPr/>
            <p:nvPr/>
          </p:nvSpPr>
          <p:spPr>
            <a:xfrm>
              <a:off x="-1894225" y="2131775"/>
              <a:ext cx="248775" cy="248775"/>
            </a:xfrm>
            <a:custGeom>
              <a:avLst/>
              <a:gdLst/>
              <a:ahLst/>
              <a:cxnLst/>
              <a:rect l="l" t="t" r="r" b="b"/>
              <a:pathLst>
                <a:path w="9951" h="9951" extrusionOk="0">
                  <a:moveTo>
                    <a:pt x="7047" y="1149"/>
                  </a:moveTo>
                  <a:cubicBezTo>
                    <a:pt x="8013" y="1149"/>
                    <a:pt x="8809" y="1945"/>
                    <a:pt x="8809" y="2917"/>
                  </a:cubicBezTo>
                  <a:lnTo>
                    <a:pt x="8809" y="7060"/>
                  </a:lnTo>
                  <a:cubicBezTo>
                    <a:pt x="8809" y="8026"/>
                    <a:pt x="8013" y="8822"/>
                    <a:pt x="7047" y="8822"/>
                  </a:cubicBezTo>
                  <a:lnTo>
                    <a:pt x="2904" y="8822"/>
                  </a:lnTo>
                  <a:cubicBezTo>
                    <a:pt x="1932" y="8822"/>
                    <a:pt x="1142" y="8026"/>
                    <a:pt x="1142" y="7060"/>
                  </a:cubicBezTo>
                  <a:lnTo>
                    <a:pt x="1142" y="2917"/>
                  </a:lnTo>
                  <a:cubicBezTo>
                    <a:pt x="1142" y="1945"/>
                    <a:pt x="1932" y="1149"/>
                    <a:pt x="2904" y="1149"/>
                  </a:cubicBezTo>
                  <a:close/>
                  <a:moveTo>
                    <a:pt x="2904" y="0"/>
                  </a:moveTo>
                  <a:cubicBezTo>
                    <a:pt x="1306" y="0"/>
                    <a:pt x="1" y="1305"/>
                    <a:pt x="1" y="2904"/>
                  </a:cubicBezTo>
                  <a:lnTo>
                    <a:pt x="1" y="7047"/>
                  </a:lnTo>
                  <a:cubicBezTo>
                    <a:pt x="1" y="8646"/>
                    <a:pt x="1306" y="9951"/>
                    <a:pt x="2904" y="9951"/>
                  </a:cubicBezTo>
                  <a:lnTo>
                    <a:pt x="7047" y="9951"/>
                  </a:lnTo>
                  <a:cubicBezTo>
                    <a:pt x="8646" y="9951"/>
                    <a:pt x="9938" y="8659"/>
                    <a:pt x="9951" y="7047"/>
                  </a:cubicBezTo>
                  <a:lnTo>
                    <a:pt x="9951" y="2904"/>
                  </a:lnTo>
                  <a:cubicBezTo>
                    <a:pt x="9951" y="1305"/>
                    <a:pt x="8646" y="0"/>
                    <a:pt x="7047"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65"/>
            <p:cNvSpPr/>
            <p:nvPr/>
          </p:nvSpPr>
          <p:spPr>
            <a:xfrm>
              <a:off x="-1894225" y="2436025"/>
              <a:ext cx="248775" cy="248775"/>
            </a:xfrm>
            <a:custGeom>
              <a:avLst/>
              <a:gdLst/>
              <a:ahLst/>
              <a:cxnLst/>
              <a:rect l="l" t="t" r="r" b="b"/>
              <a:pathLst>
                <a:path w="9951" h="9951" extrusionOk="0">
                  <a:moveTo>
                    <a:pt x="7047" y="1149"/>
                  </a:moveTo>
                  <a:cubicBezTo>
                    <a:pt x="8019" y="1149"/>
                    <a:pt x="8809" y="1945"/>
                    <a:pt x="8809" y="2917"/>
                  </a:cubicBezTo>
                  <a:lnTo>
                    <a:pt x="8809" y="7060"/>
                  </a:lnTo>
                  <a:cubicBezTo>
                    <a:pt x="8809" y="8026"/>
                    <a:pt x="8019" y="8822"/>
                    <a:pt x="7047" y="8822"/>
                  </a:cubicBezTo>
                  <a:lnTo>
                    <a:pt x="2904" y="8822"/>
                  </a:lnTo>
                  <a:cubicBezTo>
                    <a:pt x="1932" y="8822"/>
                    <a:pt x="1142" y="8026"/>
                    <a:pt x="1142" y="7060"/>
                  </a:cubicBezTo>
                  <a:lnTo>
                    <a:pt x="1142" y="2917"/>
                  </a:lnTo>
                  <a:cubicBezTo>
                    <a:pt x="1142" y="1945"/>
                    <a:pt x="1932" y="1149"/>
                    <a:pt x="2904" y="1149"/>
                  </a:cubicBezTo>
                  <a:close/>
                  <a:moveTo>
                    <a:pt x="2904" y="0"/>
                  </a:moveTo>
                  <a:cubicBezTo>
                    <a:pt x="1305" y="0"/>
                    <a:pt x="0" y="1305"/>
                    <a:pt x="0" y="2904"/>
                  </a:cubicBezTo>
                  <a:lnTo>
                    <a:pt x="0" y="7047"/>
                  </a:lnTo>
                  <a:cubicBezTo>
                    <a:pt x="0" y="8646"/>
                    <a:pt x="1305" y="9951"/>
                    <a:pt x="2904" y="9951"/>
                  </a:cubicBezTo>
                  <a:lnTo>
                    <a:pt x="7047" y="9951"/>
                  </a:lnTo>
                  <a:cubicBezTo>
                    <a:pt x="8652" y="9951"/>
                    <a:pt x="9950" y="8659"/>
                    <a:pt x="9950" y="7047"/>
                  </a:cubicBezTo>
                  <a:lnTo>
                    <a:pt x="9950" y="2904"/>
                  </a:lnTo>
                  <a:cubicBezTo>
                    <a:pt x="9950" y="1305"/>
                    <a:pt x="8645" y="0"/>
                    <a:pt x="7047"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65"/>
            <p:cNvSpPr/>
            <p:nvPr/>
          </p:nvSpPr>
          <p:spPr>
            <a:xfrm>
              <a:off x="-1851650" y="2405800"/>
              <a:ext cx="283200" cy="218650"/>
            </a:xfrm>
            <a:custGeom>
              <a:avLst/>
              <a:gdLst/>
              <a:ahLst/>
              <a:cxnLst/>
              <a:rect l="l" t="t" r="r" b="b"/>
              <a:pathLst>
                <a:path w="11328" h="8746" extrusionOk="0">
                  <a:moveTo>
                    <a:pt x="10789" y="1"/>
                  </a:moveTo>
                  <a:cubicBezTo>
                    <a:pt x="10655" y="1"/>
                    <a:pt x="10520" y="55"/>
                    <a:pt x="10420" y="159"/>
                  </a:cubicBezTo>
                  <a:lnTo>
                    <a:pt x="3563" y="7506"/>
                  </a:lnTo>
                  <a:lnTo>
                    <a:pt x="940" y="4080"/>
                  </a:lnTo>
                  <a:cubicBezTo>
                    <a:pt x="843" y="3957"/>
                    <a:pt x="694" y="3890"/>
                    <a:pt x="546" y="3890"/>
                  </a:cubicBezTo>
                  <a:cubicBezTo>
                    <a:pt x="443" y="3890"/>
                    <a:pt x="340" y="3922"/>
                    <a:pt x="255" y="3989"/>
                  </a:cubicBezTo>
                  <a:cubicBezTo>
                    <a:pt x="39" y="4152"/>
                    <a:pt x="0" y="4465"/>
                    <a:pt x="163" y="4674"/>
                  </a:cubicBezTo>
                  <a:lnTo>
                    <a:pt x="3139" y="8563"/>
                  </a:lnTo>
                  <a:cubicBezTo>
                    <a:pt x="3230" y="8674"/>
                    <a:pt x="3360" y="8739"/>
                    <a:pt x="3504" y="8745"/>
                  </a:cubicBezTo>
                  <a:lnTo>
                    <a:pt x="3530" y="8745"/>
                  </a:lnTo>
                  <a:cubicBezTo>
                    <a:pt x="3674" y="8745"/>
                    <a:pt x="3804" y="8700"/>
                    <a:pt x="3889" y="8602"/>
                  </a:cubicBezTo>
                  <a:lnTo>
                    <a:pt x="11138" y="824"/>
                  </a:lnTo>
                  <a:cubicBezTo>
                    <a:pt x="11327" y="635"/>
                    <a:pt x="11314" y="322"/>
                    <a:pt x="11118" y="133"/>
                  </a:cubicBezTo>
                  <a:cubicBezTo>
                    <a:pt x="11026" y="44"/>
                    <a:pt x="10908" y="1"/>
                    <a:pt x="1078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2" name="Google Shape;242;p65"/>
          <p:cNvGrpSpPr/>
          <p:nvPr/>
        </p:nvGrpSpPr>
        <p:grpSpPr>
          <a:xfrm rot="-5400000">
            <a:off x="845925" y="4629150"/>
            <a:ext cx="102450" cy="527050"/>
            <a:chOff x="6741800" y="2199300"/>
            <a:chExt cx="102450" cy="527050"/>
          </a:xfrm>
        </p:grpSpPr>
        <p:sp>
          <p:nvSpPr>
            <p:cNvPr id="243" name="Google Shape;243;p65"/>
            <p:cNvSpPr/>
            <p:nvPr/>
          </p:nvSpPr>
          <p:spPr>
            <a:xfrm>
              <a:off x="6741800" y="2199300"/>
              <a:ext cx="102450" cy="113725"/>
            </a:xfrm>
            <a:custGeom>
              <a:avLst/>
              <a:gdLst/>
              <a:ahLst/>
              <a:cxnLst/>
              <a:rect l="l" t="t" r="r" b="b"/>
              <a:pathLst>
                <a:path w="4098" h="4549" extrusionOk="0">
                  <a:moveTo>
                    <a:pt x="992" y="0"/>
                  </a:moveTo>
                  <a:cubicBezTo>
                    <a:pt x="444" y="0"/>
                    <a:pt x="0" y="438"/>
                    <a:pt x="0" y="986"/>
                  </a:cubicBezTo>
                  <a:lnTo>
                    <a:pt x="0" y="3563"/>
                  </a:lnTo>
                  <a:cubicBezTo>
                    <a:pt x="0" y="4111"/>
                    <a:pt x="444" y="4548"/>
                    <a:pt x="992" y="4548"/>
                  </a:cubicBezTo>
                  <a:lnTo>
                    <a:pt x="3112" y="4548"/>
                  </a:lnTo>
                  <a:cubicBezTo>
                    <a:pt x="3654" y="4548"/>
                    <a:pt x="4098" y="4111"/>
                    <a:pt x="4098" y="3563"/>
                  </a:cubicBezTo>
                  <a:lnTo>
                    <a:pt x="4098" y="986"/>
                  </a:lnTo>
                  <a:cubicBezTo>
                    <a:pt x="4098" y="438"/>
                    <a:pt x="3654" y="0"/>
                    <a:pt x="3112"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65"/>
            <p:cNvSpPr/>
            <p:nvPr/>
          </p:nvSpPr>
          <p:spPr>
            <a:xfrm>
              <a:off x="6741800" y="2405800"/>
              <a:ext cx="102450" cy="113875"/>
            </a:xfrm>
            <a:custGeom>
              <a:avLst/>
              <a:gdLst/>
              <a:ahLst/>
              <a:cxnLst/>
              <a:rect l="l" t="t" r="r" b="b"/>
              <a:pathLst>
                <a:path w="4098" h="4555" extrusionOk="0">
                  <a:moveTo>
                    <a:pt x="992" y="1"/>
                  </a:moveTo>
                  <a:cubicBezTo>
                    <a:pt x="444" y="1"/>
                    <a:pt x="0" y="444"/>
                    <a:pt x="0" y="986"/>
                  </a:cubicBezTo>
                  <a:lnTo>
                    <a:pt x="0" y="3563"/>
                  </a:lnTo>
                  <a:cubicBezTo>
                    <a:pt x="0" y="4111"/>
                    <a:pt x="444" y="4555"/>
                    <a:pt x="992" y="4555"/>
                  </a:cubicBezTo>
                  <a:lnTo>
                    <a:pt x="3112" y="4555"/>
                  </a:lnTo>
                  <a:cubicBezTo>
                    <a:pt x="3654" y="4555"/>
                    <a:pt x="4098" y="4111"/>
                    <a:pt x="4098" y="3563"/>
                  </a:cubicBezTo>
                  <a:lnTo>
                    <a:pt x="4098" y="986"/>
                  </a:lnTo>
                  <a:cubicBezTo>
                    <a:pt x="4098" y="444"/>
                    <a:pt x="3654" y="1"/>
                    <a:pt x="3112"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65"/>
            <p:cNvSpPr/>
            <p:nvPr/>
          </p:nvSpPr>
          <p:spPr>
            <a:xfrm>
              <a:off x="6741800" y="2612625"/>
              <a:ext cx="102450" cy="113725"/>
            </a:xfrm>
            <a:custGeom>
              <a:avLst/>
              <a:gdLst/>
              <a:ahLst/>
              <a:cxnLst/>
              <a:rect l="l" t="t" r="r" b="b"/>
              <a:pathLst>
                <a:path w="4098" h="4549" extrusionOk="0">
                  <a:moveTo>
                    <a:pt x="992" y="1"/>
                  </a:moveTo>
                  <a:cubicBezTo>
                    <a:pt x="444" y="1"/>
                    <a:pt x="0" y="438"/>
                    <a:pt x="0" y="986"/>
                  </a:cubicBezTo>
                  <a:lnTo>
                    <a:pt x="0" y="3563"/>
                  </a:lnTo>
                  <a:cubicBezTo>
                    <a:pt x="0" y="4112"/>
                    <a:pt x="444" y="4549"/>
                    <a:pt x="992" y="4549"/>
                  </a:cubicBezTo>
                  <a:lnTo>
                    <a:pt x="3112" y="4549"/>
                  </a:lnTo>
                  <a:cubicBezTo>
                    <a:pt x="3654" y="4549"/>
                    <a:pt x="4098" y="4098"/>
                    <a:pt x="4098" y="3563"/>
                  </a:cubicBezTo>
                  <a:lnTo>
                    <a:pt x="4098" y="986"/>
                  </a:lnTo>
                  <a:cubicBezTo>
                    <a:pt x="4098" y="438"/>
                    <a:pt x="3654" y="1"/>
                    <a:pt x="3112"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6" name="Google Shape;246;p65"/>
          <p:cNvSpPr/>
          <p:nvPr/>
        </p:nvSpPr>
        <p:spPr>
          <a:xfrm>
            <a:off x="8043623" y="-329400"/>
            <a:ext cx="1414982" cy="1407173"/>
          </a:xfrm>
          <a:custGeom>
            <a:avLst/>
            <a:gdLst/>
            <a:ahLst/>
            <a:cxnLst/>
            <a:rect l="l" t="t" r="r" b="b"/>
            <a:pathLst>
              <a:path w="28449" h="28292" extrusionOk="0">
                <a:moveTo>
                  <a:pt x="14218" y="9331"/>
                </a:moveTo>
                <a:cubicBezTo>
                  <a:pt x="16873" y="9331"/>
                  <a:pt x="19033" y="11490"/>
                  <a:pt x="19033" y="14152"/>
                </a:cubicBezTo>
                <a:cubicBezTo>
                  <a:pt x="19039" y="16808"/>
                  <a:pt x="16886" y="18968"/>
                  <a:pt x="14218" y="18968"/>
                </a:cubicBezTo>
                <a:cubicBezTo>
                  <a:pt x="11556" y="18968"/>
                  <a:pt x="9396" y="16808"/>
                  <a:pt x="9396" y="14152"/>
                </a:cubicBezTo>
                <a:cubicBezTo>
                  <a:pt x="9396" y="11490"/>
                  <a:pt x="11556" y="9331"/>
                  <a:pt x="14218" y="9331"/>
                </a:cubicBezTo>
                <a:close/>
                <a:moveTo>
                  <a:pt x="17950" y="0"/>
                </a:moveTo>
                <a:lnTo>
                  <a:pt x="15588" y="2545"/>
                </a:lnTo>
                <a:cubicBezTo>
                  <a:pt x="15177" y="2499"/>
                  <a:pt x="14766" y="2480"/>
                  <a:pt x="14348" y="2480"/>
                </a:cubicBezTo>
                <a:cubicBezTo>
                  <a:pt x="13304" y="2480"/>
                  <a:pt x="12299" y="2617"/>
                  <a:pt x="11340" y="2878"/>
                </a:cubicBezTo>
                <a:lnTo>
                  <a:pt x="8632" y="731"/>
                </a:lnTo>
                <a:cubicBezTo>
                  <a:pt x="7608" y="1175"/>
                  <a:pt x="6649" y="1736"/>
                  <a:pt x="5768" y="2395"/>
                </a:cubicBezTo>
                <a:lnTo>
                  <a:pt x="6284" y="5814"/>
                </a:lnTo>
                <a:cubicBezTo>
                  <a:pt x="5272" y="6819"/>
                  <a:pt x="4444" y="8019"/>
                  <a:pt x="3869" y="9337"/>
                </a:cubicBezTo>
                <a:lnTo>
                  <a:pt x="496" y="10120"/>
                </a:lnTo>
                <a:cubicBezTo>
                  <a:pt x="216" y="11164"/>
                  <a:pt x="39" y="12247"/>
                  <a:pt x="0" y="13369"/>
                </a:cubicBezTo>
                <a:lnTo>
                  <a:pt x="2969" y="15085"/>
                </a:lnTo>
                <a:cubicBezTo>
                  <a:pt x="3126" y="16586"/>
                  <a:pt x="3563" y="18009"/>
                  <a:pt x="4241" y="19287"/>
                </a:cubicBezTo>
                <a:lnTo>
                  <a:pt x="2760" y="22406"/>
                </a:lnTo>
                <a:cubicBezTo>
                  <a:pt x="3393" y="23274"/>
                  <a:pt x="4130" y="24076"/>
                  <a:pt x="4946" y="24775"/>
                </a:cubicBezTo>
                <a:lnTo>
                  <a:pt x="8124" y="23528"/>
                </a:lnTo>
                <a:cubicBezTo>
                  <a:pt x="9370" y="24344"/>
                  <a:pt x="10799" y="24925"/>
                  <a:pt x="12325" y="25192"/>
                </a:cubicBezTo>
                <a:lnTo>
                  <a:pt x="13826" y="28285"/>
                </a:lnTo>
                <a:cubicBezTo>
                  <a:pt x="14002" y="28291"/>
                  <a:pt x="14185" y="28291"/>
                  <a:pt x="14361" y="28291"/>
                </a:cubicBezTo>
                <a:cubicBezTo>
                  <a:pt x="15262" y="28291"/>
                  <a:pt x="16142" y="28213"/>
                  <a:pt x="16997" y="28050"/>
                </a:cubicBezTo>
                <a:lnTo>
                  <a:pt x="18008" y="24775"/>
                </a:lnTo>
                <a:cubicBezTo>
                  <a:pt x="19483" y="24279"/>
                  <a:pt x="20821" y="23496"/>
                  <a:pt x="21956" y="22484"/>
                </a:cubicBezTo>
                <a:lnTo>
                  <a:pt x="25303" y="23235"/>
                </a:lnTo>
                <a:cubicBezTo>
                  <a:pt x="25988" y="22426"/>
                  <a:pt x="26588" y="21545"/>
                  <a:pt x="27084" y="20599"/>
                </a:cubicBezTo>
                <a:lnTo>
                  <a:pt x="25147" y="17754"/>
                </a:lnTo>
                <a:cubicBezTo>
                  <a:pt x="25551" y="16554"/>
                  <a:pt x="25792" y="15268"/>
                  <a:pt x="25792" y="13924"/>
                </a:cubicBezTo>
                <a:cubicBezTo>
                  <a:pt x="25792" y="13709"/>
                  <a:pt x="25779" y="13493"/>
                  <a:pt x="25773" y="13291"/>
                </a:cubicBezTo>
                <a:lnTo>
                  <a:pt x="28448" y="11138"/>
                </a:lnTo>
                <a:cubicBezTo>
                  <a:pt x="28239" y="10061"/>
                  <a:pt x="27913" y="9037"/>
                  <a:pt x="27476" y="8065"/>
                </a:cubicBezTo>
                <a:lnTo>
                  <a:pt x="24018" y="7804"/>
                </a:lnTo>
                <a:cubicBezTo>
                  <a:pt x="23235" y="6564"/>
                  <a:pt x="22217" y="5488"/>
                  <a:pt x="21029" y="4633"/>
                </a:cubicBezTo>
                <a:lnTo>
                  <a:pt x="21016" y="1181"/>
                </a:lnTo>
                <a:cubicBezTo>
                  <a:pt x="20057" y="672"/>
                  <a:pt x="19026" y="274"/>
                  <a:pt x="17950"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11_1">
    <p:bg>
      <p:bgPr>
        <a:solidFill>
          <a:schemeClr val="dk1"/>
        </a:solidFill>
        <a:effectLst/>
      </p:bgPr>
    </p:bg>
    <p:spTree>
      <p:nvGrpSpPr>
        <p:cNvPr id="1" name="Shape 247"/>
        <p:cNvGrpSpPr/>
        <p:nvPr/>
      </p:nvGrpSpPr>
      <p:grpSpPr>
        <a:xfrm>
          <a:off x="0" y="0"/>
          <a:ext cx="0" cy="0"/>
          <a:chOff x="0" y="0"/>
          <a:chExt cx="0" cy="0"/>
        </a:xfrm>
      </p:grpSpPr>
      <p:sp>
        <p:nvSpPr>
          <p:cNvPr id="248" name="Google Shape;248;p66"/>
          <p:cNvSpPr/>
          <p:nvPr/>
        </p:nvSpPr>
        <p:spPr>
          <a:xfrm rot="900010">
            <a:off x="6538331" y="2694604"/>
            <a:ext cx="3318129" cy="3299886"/>
          </a:xfrm>
          <a:custGeom>
            <a:avLst/>
            <a:gdLst/>
            <a:ahLst/>
            <a:cxnLst/>
            <a:rect l="l" t="t" r="r" b="b"/>
            <a:pathLst>
              <a:path w="28449" h="28292" extrusionOk="0">
                <a:moveTo>
                  <a:pt x="14218" y="9331"/>
                </a:moveTo>
                <a:cubicBezTo>
                  <a:pt x="16873" y="9331"/>
                  <a:pt x="19033" y="11490"/>
                  <a:pt x="19033" y="14152"/>
                </a:cubicBezTo>
                <a:cubicBezTo>
                  <a:pt x="19039" y="16808"/>
                  <a:pt x="16886" y="18968"/>
                  <a:pt x="14218" y="18968"/>
                </a:cubicBezTo>
                <a:cubicBezTo>
                  <a:pt x="11556" y="18968"/>
                  <a:pt x="9396" y="16808"/>
                  <a:pt x="9396" y="14152"/>
                </a:cubicBezTo>
                <a:cubicBezTo>
                  <a:pt x="9396" y="11490"/>
                  <a:pt x="11556" y="9331"/>
                  <a:pt x="14218" y="9331"/>
                </a:cubicBezTo>
                <a:close/>
                <a:moveTo>
                  <a:pt x="17950" y="0"/>
                </a:moveTo>
                <a:lnTo>
                  <a:pt x="15588" y="2545"/>
                </a:lnTo>
                <a:cubicBezTo>
                  <a:pt x="15177" y="2499"/>
                  <a:pt x="14766" y="2480"/>
                  <a:pt x="14348" y="2480"/>
                </a:cubicBezTo>
                <a:cubicBezTo>
                  <a:pt x="13304" y="2480"/>
                  <a:pt x="12299" y="2617"/>
                  <a:pt x="11340" y="2878"/>
                </a:cubicBezTo>
                <a:lnTo>
                  <a:pt x="8632" y="731"/>
                </a:lnTo>
                <a:cubicBezTo>
                  <a:pt x="7608" y="1175"/>
                  <a:pt x="6649" y="1736"/>
                  <a:pt x="5768" y="2395"/>
                </a:cubicBezTo>
                <a:lnTo>
                  <a:pt x="6284" y="5814"/>
                </a:lnTo>
                <a:cubicBezTo>
                  <a:pt x="5272" y="6819"/>
                  <a:pt x="4444" y="8019"/>
                  <a:pt x="3869" y="9337"/>
                </a:cubicBezTo>
                <a:lnTo>
                  <a:pt x="496" y="10120"/>
                </a:lnTo>
                <a:cubicBezTo>
                  <a:pt x="216" y="11164"/>
                  <a:pt x="39" y="12247"/>
                  <a:pt x="0" y="13369"/>
                </a:cubicBezTo>
                <a:lnTo>
                  <a:pt x="2969" y="15085"/>
                </a:lnTo>
                <a:cubicBezTo>
                  <a:pt x="3126" y="16586"/>
                  <a:pt x="3563" y="18009"/>
                  <a:pt x="4241" y="19287"/>
                </a:cubicBezTo>
                <a:lnTo>
                  <a:pt x="2760" y="22406"/>
                </a:lnTo>
                <a:cubicBezTo>
                  <a:pt x="3393" y="23274"/>
                  <a:pt x="4130" y="24076"/>
                  <a:pt x="4946" y="24775"/>
                </a:cubicBezTo>
                <a:lnTo>
                  <a:pt x="8124" y="23528"/>
                </a:lnTo>
                <a:cubicBezTo>
                  <a:pt x="9370" y="24344"/>
                  <a:pt x="10799" y="24925"/>
                  <a:pt x="12325" y="25192"/>
                </a:cubicBezTo>
                <a:lnTo>
                  <a:pt x="13826" y="28285"/>
                </a:lnTo>
                <a:cubicBezTo>
                  <a:pt x="14002" y="28291"/>
                  <a:pt x="14185" y="28291"/>
                  <a:pt x="14361" y="28291"/>
                </a:cubicBezTo>
                <a:cubicBezTo>
                  <a:pt x="15262" y="28291"/>
                  <a:pt x="16142" y="28213"/>
                  <a:pt x="16997" y="28050"/>
                </a:cubicBezTo>
                <a:lnTo>
                  <a:pt x="18008" y="24775"/>
                </a:lnTo>
                <a:cubicBezTo>
                  <a:pt x="19483" y="24279"/>
                  <a:pt x="20821" y="23496"/>
                  <a:pt x="21956" y="22484"/>
                </a:cubicBezTo>
                <a:lnTo>
                  <a:pt x="25303" y="23235"/>
                </a:lnTo>
                <a:cubicBezTo>
                  <a:pt x="25988" y="22426"/>
                  <a:pt x="26588" y="21545"/>
                  <a:pt x="27084" y="20599"/>
                </a:cubicBezTo>
                <a:lnTo>
                  <a:pt x="25147" y="17754"/>
                </a:lnTo>
                <a:cubicBezTo>
                  <a:pt x="25551" y="16554"/>
                  <a:pt x="25792" y="15268"/>
                  <a:pt x="25792" y="13924"/>
                </a:cubicBezTo>
                <a:cubicBezTo>
                  <a:pt x="25792" y="13709"/>
                  <a:pt x="25779" y="13493"/>
                  <a:pt x="25773" y="13291"/>
                </a:cubicBezTo>
                <a:lnTo>
                  <a:pt x="28448" y="11138"/>
                </a:lnTo>
                <a:cubicBezTo>
                  <a:pt x="28239" y="10061"/>
                  <a:pt x="27913" y="9037"/>
                  <a:pt x="27476" y="8065"/>
                </a:cubicBezTo>
                <a:lnTo>
                  <a:pt x="24018" y="7804"/>
                </a:lnTo>
                <a:cubicBezTo>
                  <a:pt x="23235" y="6564"/>
                  <a:pt x="22217" y="5488"/>
                  <a:pt x="21029" y="4633"/>
                </a:cubicBezTo>
                <a:lnTo>
                  <a:pt x="21016" y="1181"/>
                </a:lnTo>
                <a:cubicBezTo>
                  <a:pt x="20057" y="672"/>
                  <a:pt x="19026" y="274"/>
                  <a:pt x="17950"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
    <p:bg>
      <p:bgPr>
        <a:solidFill>
          <a:schemeClr val="dk1"/>
        </a:solidFill>
        <a:effectLst/>
      </p:bgPr>
    </p:bg>
    <p:spTree>
      <p:nvGrpSpPr>
        <p:cNvPr id="1" name="Shape 12"/>
        <p:cNvGrpSpPr/>
        <p:nvPr/>
      </p:nvGrpSpPr>
      <p:grpSpPr>
        <a:xfrm>
          <a:off x="0" y="0"/>
          <a:ext cx="0" cy="0"/>
          <a:chOff x="0" y="0"/>
          <a:chExt cx="0" cy="0"/>
        </a:xfrm>
      </p:grpSpPr>
      <p:sp>
        <p:nvSpPr>
          <p:cNvPr id="13" name="Google Shape;13;p52"/>
          <p:cNvSpPr txBox="1">
            <a:spLocks noGrp="1"/>
          </p:cNvSpPr>
          <p:nvPr>
            <p:ph type="title"/>
          </p:nvPr>
        </p:nvSpPr>
        <p:spPr>
          <a:xfrm>
            <a:off x="720000" y="445025"/>
            <a:ext cx="77523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sz="3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53"/>
          <p:cNvSpPr txBox="1">
            <a:spLocks noGrp="1"/>
          </p:cNvSpPr>
          <p:nvPr>
            <p:ph type="title"/>
          </p:nvPr>
        </p:nvSpPr>
        <p:spPr>
          <a:xfrm>
            <a:off x="415200" y="2129363"/>
            <a:ext cx="3792900" cy="841800"/>
          </a:xfrm>
          <a:prstGeom prst="rect">
            <a:avLst/>
          </a:prstGeom>
          <a:noFill/>
          <a:ln>
            <a:noFill/>
          </a:ln>
        </p:spPr>
        <p:txBody>
          <a:bodyPr spcFirstLastPara="1" wrap="square" lIns="91425" tIns="91425" rIns="91425" bIns="91425" anchor="ctr" anchorCtr="0">
            <a:normAutofit/>
          </a:bodyPr>
          <a:lstStyle>
            <a:lvl1pPr lvl="0" algn="r">
              <a:lnSpc>
                <a:spcPct val="100000"/>
              </a:lnSpc>
              <a:spcBef>
                <a:spcPts val="0"/>
              </a:spcBef>
              <a:spcAft>
                <a:spcPts val="0"/>
              </a:spcAft>
              <a:buSzPts val="3600"/>
              <a:buNone/>
              <a:defRPr sz="43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16" name="Google Shape;16;p53"/>
          <p:cNvSpPr txBox="1">
            <a:spLocks noGrp="1"/>
          </p:cNvSpPr>
          <p:nvPr>
            <p:ph type="subTitle" idx="1"/>
          </p:nvPr>
        </p:nvSpPr>
        <p:spPr>
          <a:xfrm>
            <a:off x="1575050" y="2818738"/>
            <a:ext cx="2633100" cy="577800"/>
          </a:xfrm>
          <a:prstGeom prst="rect">
            <a:avLst/>
          </a:prstGeom>
          <a:noFill/>
          <a:ln>
            <a:noFill/>
          </a:ln>
        </p:spPr>
        <p:txBody>
          <a:bodyPr spcFirstLastPara="1" wrap="square" lIns="91425" tIns="91425" rIns="91425" bIns="91425" anchor="t" anchorCtr="0">
            <a:normAutofit/>
          </a:bodyPr>
          <a:lstStyle>
            <a:lvl1pPr lvl="0" algn="r">
              <a:lnSpc>
                <a:spcPct val="100000"/>
              </a:lnSpc>
              <a:spcBef>
                <a:spcPts val="0"/>
              </a:spcBef>
              <a:spcAft>
                <a:spcPts val="0"/>
              </a:spcAft>
              <a:buSzPts val="1300"/>
              <a:buNone/>
              <a:defRPr sz="1400" b="0"/>
            </a:lvl1pPr>
            <a:lvl2pPr lvl="1" algn="ctr">
              <a:lnSpc>
                <a:spcPct val="100000"/>
              </a:lnSpc>
              <a:spcBef>
                <a:spcPts val="0"/>
              </a:spcBef>
              <a:spcAft>
                <a:spcPts val="0"/>
              </a:spcAft>
              <a:buClr>
                <a:srgbClr val="541C1D"/>
              </a:buClr>
              <a:buSzPts val="1400"/>
              <a:buNone/>
              <a:defRPr>
                <a:solidFill>
                  <a:srgbClr val="541C1D"/>
                </a:solidFill>
              </a:defRPr>
            </a:lvl2pPr>
            <a:lvl3pPr lvl="2" algn="ctr">
              <a:lnSpc>
                <a:spcPct val="100000"/>
              </a:lnSpc>
              <a:spcBef>
                <a:spcPts val="0"/>
              </a:spcBef>
              <a:spcAft>
                <a:spcPts val="0"/>
              </a:spcAft>
              <a:buClr>
                <a:srgbClr val="541C1D"/>
              </a:buClr>
              <a:buSzPts val="1400"/>
              <a:buNone/>
              <a:defRPr>
                <a:solidFill>
                  <a:srgbClr val="541C1D"/>
                </a:solidFill>
              </a:defRPr>
            </a:lvl3pPr>
            <a:lvl4pPr lvl="3" algn="ctr">
              <a:lnSpc>
                <a:spcPct val="100000"/>
              </a:lnSpc>
              <a:spcBef>
                <a:spcPts val="0"/>
              </a:spcBef>
              <a:spcAft>
                <a:spcPts val="0"/>
              </a:spcAft>
              <a:buClr>
                <a:srgbClr val="541C1D"/>
              </a:buClr>
              <a:buSzPts val="1400"/>
              <a:buNone/>
              <a:defRPr>
                <a:solidFill>
                  <a:srgbClr val="541C1D"/>
                </a:solidFill>
              </a:defRPr>
            </a:lvl4pPr>
            <a:lvl5pPr lvl="4" algn="ctr">
              <a:lnSpc>
                <a:spcPct val="100000"/>
              </a:lnSpc>
              <a:spcBef>
                <a:spcPts val="0"/>
              </a:spcBef>
              <a:spcAft>
                <a:spcPts val="0"/>
              </a:spcAft>
              <a:buClr>
                <a:srgbClr val="541C1D"/>
              </a:buClr>
              <a:buSzPts val="1400"/>
              <a:buNone/>
              <a:defRPr>
                <a:solidFill>
                  <a:srgbClr val="541C1D"/>
                </a:solidFill>
              </a:defRPr>
            </a:lvl5pPr>
            <a:lvl6pPr lvl="5" algn="ctr">
              <a:lnSpc>
                <a:spcPct val="100000"/>
              </a:lnSpc>
              <a:spcBef>
                <a:spcPts val="0"/>
              </a:spcBef>
              <a:spcAft>
                <a:spcPts val="0"/>
              </a:spcAft>
              <a:buClr>
                <a:srgbClr val="541C1D"/>
              </a:buClr>
              <a:buSzPts val="1400"/>
              <a:buNone/>
              <a:defRPr>
                <a:solidFill>
                  <a:srgbClr val="541C1D"/>
                </a:solidFill>
              </a:defRPr>
            </a:lvl6pPr>
            <a:lvl7pPr lvl="6" algn="ctr">
              <a:lnSpc>
                <a:spcPct val="100000"/>
              </a:lnSpc>
              <a:spcBef>
                <a:spcPts val="0"/>
              </a:spcBef>
              <a:spcAft>
                <a:spcPts val="0"/>
              </a:spcAft>
              <a:buClr>
                <a:srgbClr val="541C1D"/>
              </a:buClr>
              <a:buSzPts val="1400"/>
              <a:buNone/>
              <a:defRPr>
                <a:solidFill>
                  <a:srgbClr val="541C1D"/>
                </a:solidFill>
              </a:defRPr>
            </a:lvl7pPr>
            <a:lvl8pPr lvl="7" algn="ctr">
              <a:lnSpc>
                <a:spcPct val="100000"/>
              </a:lnSpc>
              <a:spcBef>
                <a:spcPts val="0"/>
              </a:spcBef>
              <a:spcAft>
                <a:spcPts val="0"/>
              </a:spcAft>
              <a:buClr>
                <a:srgbClr val="541C1D"/>
              </a:buClr>
              <a:buSzPts val="1400"/>
              <a:buNone/>
              <a:defRPr>
                <a:solidFill>
                  <a:srgbClr val="541C1D"/>
                </a:solidFill>
              </a:defRPr>
            </a:lvl8pPr>
            <a:lvl9pPr lvl="8" algn="ctr">
              <a:lnSpc>
                <a:spcPct val="100000"/>
              </a:lnSpc>
              <a:spcBef>
                <a:spcPts val="0"/>
              </a:spcBef>
              <a:spcAft>
                <a:spcPts val="0"/>
              </a:spcAft>
              <a:buClr>
                <a:srgbClr val="541C1D"/>
              </a:buClr>
              <a:buSzPts val="1400"/>
              <a:buNone/>
              <a:defRPr>
                <a:solidFill>
                  <a:srgbClr val="541C1D"/>
                </a:solidFill>
              </a:defRPr>
            </a:lvl9pPr>
          </a:lstStyle>
          <a:p>
            <a:endParaRPr/>
          </a:p>
        </p:txBody>
      </p:sp>
      <p:sp>
        <p:nvSpPr>
          <p:cNvPr id="17" name="Google Shape;17;p53"/>
          <p:cNvSpPr txBox="1">
            <a:spLocks noGrp="1"/>
          </p:cNvSpPr>
          <p:nvPr>
            <p:ph type="title" idx="2"/>
          </p:nvPr>
        </p:nvSpPr>
        <p:spPr>
          <a:xfrm>
            <a:off x="2983825" y="1746963"/>
            <a:ext cx="1224300" cy="577800"/>
          </a:xfrm>
          <a:prstGeom prst="rect">
            <a:avLst/>
          </a:prstGeom>
          <a:noFill/>
          <a:ln>
            <a:noFill/>
          </a:ln>
        </p:spPr>
        <p:txBody>
          <a:bodyPr spcFirstLastPara="1" wrap="square" lIns="91425" tIns="91425" rIns="91425" bIns="91425" anchor="ctr" anchorCtr="0">
            <a:normAutofit/>
          </a:bodyPr>
          <a:lstStyle>
            <a:lvl1pPr lvl="0" algn="r">
              <a:lnSpc>
                <a:spcPct val="100000"/>
              </a:lnSpc>
              <a:spcBef>
                <a:spcPts val="0"/>
              </a:spcBef>
              <a:spcAft>
                <a:spcPts val="0"/>
              </a:spcAft>
              <a:buSzPts val="5500"/>
              <a:buNone/>
              <a:defRPr sz="4300"/>
            </a:lvl1pPr>
            <a:lvl2pPr lvl="1"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endParaRPr/>
          </a:p>
        </p:txBody>
      </p:sp>
      <p:sp>
        <p:nvSpPr>
          <p:cNvPr id="18" name="Google Shape;18;p53"/>
          <p:cNvSpPr/>
          <p:nvPr/>
        </p:nvSpPr>
        <p:spPr>
          <a:xfrm>
            <a:off x="3734577" y="1945026"/>
            <a:ext cx="5409466" cy="3193254"/>
          </a:xfrm>
          <a:custGeom>
            <a:avLst/>
            <a:gdLst/>
            <a:ahLst/>
            <a:cxnLst/>
            <a:rect l="l" t="t" r="r" b="b"/>
            <a:pathLst>
              <a:path w="64097" h="37837" extrusionOk="0">
                <a:moveTo>
                  <a:pt x="31345" y="1"/>
                </a:moveTo>
                <a:cubicBezTo>
                  <a:pt x="29440" y="1"/>
                  <a:pt x="27535" y="390"/>
                  <a:pt x="25641" y="1306"/>
                </a:cubicBezTo>
                <a:cubicBezTo>
                  <a:pt x="19619" y="4217"/>
                  <a:pt x="17311" y="12044"/>
                  <a:pt x="17411" y="17865"/>
                </a:cubicBezTo>
                <a:cubicBezTo>
                  <a:pt x="17511" y="23686"/>
                  <a:pt x="16207" y="24688"/>
                  <a:pt x="12494" y="26395"/>
                </a:cubicBezTo>
                <a:cubicBezTo>
                  <a:pt x="8781" y="28102"/>
                  <a:pt x="3462" y="28302"/>
                  <a:pt x="1555" y="32718"/>
                </a:cubicBezTo>
                <a:cubicBezTo>
                  <a:pt x="1" y="36317"/>
                  <a:pt x="181" y="37516"/>
                  <a:pt x="299" y="37836"/>
                </a:cubicBezTo>
                <a:lnTo>
                  <a:pt x="61478" y="37835"/>
                </a:lnTo>
                <a:cubicBezTo>
                  <a:pt x="62006" y="35815"/>
                  <a:pt x="64096" y="26446"/>
                  <a:pt x="60364" y="16761"/>
                </a:cubicBezTo>
                <a:cubicBezTo>
                  <a:pt x="56149" y="5822"/>
                  <a:pt x="49626" y="7427"/>
                  <a:pt x="43705" y="4116"/>
                </a:cubicBezTo>
                <a:cubicBezTo>
                  <a:pt x="39647" y="1846"/>
                  <a:pt x="35495" y="1"/>
                  <a:pt x="3134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53"/>
          <p:cNvSpPr/>
          <p:nvPr/>
        </p:nvSpPr>
        <p:spPr>
          <a:xfrm>
            <a:off x="1" y="0"/>
            <a:ext cx="3953069" cy="698009"/>
          </a:xfrm>
          <a:custGeom>
            <a:avLst/>
            <a:gdLst/>
            <a:ahLst/>
            <a:cxnLst/>
            <a:rect l="l" t="t" r="r" b="b"/>
            <a:pathLst>
              <a:path w="35849" h="6330" extrusionOk="0">
                <a:moveTo>
                  <a:pt x="1" y="0"/>
                </a:moveTo>
                <a:lnTo>
                  <a:pt x="1" y="741"/>
                </a:lnTo>
                <a:cubicBezTo>
                  <a:pt x="3072" y="2955"/>
                  <a:pt x="8752" y="6191"/>
                  <a:pt x="15857" y="6323"/>
                </a:cubicBezTo>
                <a:cubicBezTo>
                  <a:pt x="16096" y="6327"/>
                  <a:pt x="16330" y="6329"/>
                  <a:pt x="16561" y="6329"/>
                </a:cubicBezTo>
                <a:cubicBezTo>
                  <a:pt x="25796" y="6329"/>
                  <a:pt x="28741" y="2845"/>
                  <a:pt x="3584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53"/>
          <p:cNvSpPr/>
          <p:nvPr/>
        </p:nvSpPr>
        <p:spPr>
          <a:xfrm>
            <a:off x="8319721" y="0"/>
            <a:ext cx="824268" cy="1069178"/>
          </a:xfrm>
          <a:custGeom>
            <a:avLst/>
            <a:gdLst/>
            <a:ahLst/>
            <a:cxnLst/>
            <a:rect l="l" t="t" r="r" b="b"/>
            <a:pathLst>
              <a:path w="7475" h="9696" extrusionOk="0">
                <a:moveTo>
                  <a:pt x="0" y="0"/>
                </a:moveTo>
                <a:cubicBezTo>
                  <a:pt x="699" y="2262"/>
                  <a:pt x="2316" y="6469"/>
                  <a:pt x="5107" y="8330"/>
                </a:cubicBezTo>
                <a:cubicBezTo>
                  <a:pt x="5864" y="8838"/>
                  <a:pt x="6655" y="9293"/>
                  <a:pt x="7474" y="9695"/>
                </a:cubicBezTo>
                <a:lnTo>
                  <a:pt x="747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CUSTOM_1">
    <p:bg>
      <p:bgPr>
        <a:solidFill>
          <a:schemeClr val="dk1"/>
        </a:solidFill>
        <a:effectLst/>
      </p:bgPr>
    </p:bg>
    <p:spTree>
      <p:nvGrpSpPr>
        <p:cNvPr id="1" name="Shape 21"/>
        <p:cNvGrpSpPr/>
        <p:nvPr/>
      </p:nvGrpSpPr>
      <p:grpSpPr>
        <a:xfrm>
          <a:off x="0" y="0"/>
          <a:ext cx="0" cy="0"/>
          <a:chOff x="0" y="0"/>
          <a:chExt cx="0" cy="0"/>
        </a:xfrm>
      </p:grpSpPr>
      <p:sp>
        <p:nvSpPr>
          <p:cNvPr id="22" name="Google Shape;22;p54"/>
          <p:cNvSpPr/>
          <p:nvPr/>
        </p:nvSpPr>
        <p:spPr>
          <a:xfrm rot="-1809047">
            <a:off x="1336344" y="417647"/>
            <a:ext cx="6471312" cy="4308207"/>
          </a:xfrm>
          <a:custGeom>
            <a:avLst/>
            <a:gdLst/>
            <a:ahLst/>
            <a:cxnLst/>
            <a:rect l="l" t="t" r="r" b="b"/>
            <a:pathLst>
              <a:path w="88422" h="58866" extrusionOk="0">
                <a:moveTo>
                  <a:pt x="27251" y="0"/>
                </a:moveTo>
                <a:cubicBezTo>
                  <a:pt x="23722" y="0"/>
                  <a:pt x="20274" y="574"/>
                  <a:pt x="17265" y="2079"/>
                </a:cubicBezTo>
                <a:cubicBezTo>
                  <a:pt x="14803" y="3355"/>
                  <a:pt x="12554" y="5057"/>
                  <a:pt x="10092" y="7003"/>
                </a:cubicBezTo>
                <a:cubicBezTo>
                  <a:pt x="4681" y="11228"/>
                  <a:pt x="0" y="16243"/>
                  <a:pt x="0" y="23477"/>
                </a:cubicBezTo>
                <a:cubicBezTo>
                  <a:pt x="487" y="33447"/>
                  <a:pt x="9028" y="38766"/>
                  <a:pt x="16140" y="44389"/>
                </a:cubicBezTo>
                <a:cubicBezTo>
                  <a:pt x="27090" y="53060"/>
                  <a:pt x="42079" y="58866"/>
                  <a:pt x="56658" y="58866"/>
                </a:cubicBezTo>
                <a:cubicBezTo>
                  <a:pt x="62112" y="58866"/>
                  <a:pt x="67509" y="58053"/>
                  <a:pt x="72616" y="56274"/>
                </a:cubicBezTo>
                <a:cubicBezTo>
                  <a:pt x="82008" y="53022"/>
                  <a:pt x="88421" y="43599"/>
                  <a:pt x="87084" y="33325"/>
                </a:cubicBezTo>
                <a:cubicBezTo>
                  <a:pt x="85838" y="23903"/>
                  <a:pt x="71187" y="17094"/>
                  <a:pt x="63922" y="12687"/>
                </a:cubicBezTo>
                <a:cubicBezTo>
                  <a:pt x="56931" y="8431"/>
                  <a:pt x="49302" y="4723"/>
                  <a:pt x="41430" y="2352"/>
                </a:cubicBezTo>
                <a:cubicBezTo>
                  <a:pt x="37177" y="1099"/>
                  <a:pt x="32136" y="0"/>
                  <a:pt x="272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54"/>
          <p:cNvSpPr txBox="1">
            <a:spLocks noGrp="1"/>
          </p:cNvSpPr>
          <p:nvPr>
            <p:ph type="subTitle" idx="1"/>
          </p:nvPr>
        </p:nvSpPr>
        <p:spPr>
          <a:xfrm flipH="1">
            <a:off x="2272325" y="1784475"/>
            <a:ext cx="4713900" cy="12684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2700"/>
              <a:buNone/>
              <a:defRPr sz="20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24" name="Google Shape;24;p54"/>
          <p:cNvSpPr txBox="1">
            <a:spLocks noGrp="1"/>
          </p:cNvSpPr>
          <p:nvPr>
            <p:ph type="ctrTitle"/>
          </p:nvPr>
        </p:nvSpPr>
        <p:spPr>
          <a:xfrm flipH="1">
            <a:off x="3111713" y="3173700"/>
            <a:ext cx="3035100" cy="6777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100"/>
              <a:buNone/>
              <a:defRPr sz="1800"/>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1"/>
        </a:solidFill>
        <a:effectLst/>
      </p:bgPr>
    </p:bg>
    <p:spTree>
      <p:nvGrpSpPr>
        <p:cNvPr id="1" name="Shape 25"/>
        <p:cNvGrpSpPr/>
        <p:nvPr/>
      </p:nvGrpSpPr>
      <p:grpSpPr>
        <a:xfrm>
          <a:off x="0" y="0"/>
          <a:ext cx="0" cy="0"/>
          <a:chOff x="0" y="0"/>
          <a:chExt cx="0" cy="0"/>
        </a:xfrm>
      </p:grpSpPr>
      <p:sp>
        <p:nvSpPr>
          <p:cNvPr id="26" name="Google Shape;26;p55"/>
          <p:cNvSpPr txBox="1">
            <a:spLocks noGrp="1"/>
          </p:cNvSpPr>
          <p:nvPr>
            <p:ph type="title"/>
          </p:nvPr>
        </p:nvSpPr>
        <p:spPr>
          <a:xfrm>
            <a:off x="720000" y="445025"/>
            <a:ext cx="77523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sz="3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CUSTOM_9_1_1">
    <p:bg>
      <p:bgPr>
        <a:solidFill>
          <a:schemeClr val="dk1"/>
        </a:solidFill>
        <a:effectLst/>
      </p:bgPr>
    </p:bg>
    <p:spTree>
      <p:nvGrpSpPr>
        <p:cNvPr id="1" name="Shape 27"/>
        <p:cNvGrpSpPr/>
        <p:nvPr/>
      </p:nvGrpSpPr>
      <p:grpSpPr>
        <a:xfrm>
          <a:off x="0" y="0"/>
          <a:ext cx="0" cy="0"/>
          <a:chOff x="0" y="0"/>
          <a:chExt cx="0" cy="0"/>
        </a:xfrm>
      </p:grpSpPr>
      <p:sp>
        <p:nvSpPr>
          <p:cNvPr id="28" name="Google Shape;28;p56"/>
          <p:cNvSpPr txBox="1">
            <a:spLocks noGrp="1"/>
          </p:cNvSpPr>
          <p:nvPr>
            <p:ph type="title"/>
          </p:nvPr>
        </p:nvSpPr>
        <p:spPr>
          <a:xfrm>
            <a:off x="720000" y="445025"/>
            <a:ext cx="7752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sz="3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9" name="Google Shape;29;p56"/>
          <p:cNvSpPr/>
          <p:nvPr/>
        </p:nvSpPr>
        <p:spPr>
          <a:xfrm rot="10800000" flipH="1">
            <a:off x="-17949" y="4445494"/>
            <a:ext cx="3953069" cy="698009"/>
          </a:xfrm>
          <a:custGeom>
            <a:avLst/>
            <a:gdLst/>
            <a:ahLst/>
            <a:cxnLst/>
            <a:rect l="l" t="t" r="r" b="b"/>
            <a:pathLst>
              <a:path w="35849" h="6330" extrusionOk="0">
                <a:moveTo>
                  <a:pt x="1" y="0"/>
                </a:moveTo>
                <a:lnTo>
                  <a:pt x="1" y="741"/>
                </a:lnTo>
                <a:cubicBezTo>
                  <a:pt x="3072" y="2955"/>
                  <a:pt x="8752" y="6191"/>
                  <a:pt x="15857" y="6323"/>
                </a:cubicBezTo>
                <a:cubicBezTo>
                  <a:pt x="16096" y="6327"/>
                  <a:pt x="16330" y="6329"/>
                  <a:pt x="16561" y="6329"/>
                </a:cubicBezTo>
                <a:cubicBezTo>
                  <a:pt x="25796" y="6329"/>
                  <a:pt x="28741" y="2845"/>
                  <a:pt x="3584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56"/>
          <p:cNvSpPr/>
          <p:nvPr/>
        </p:nvSpPr>
        <p:spPr>
          <a:xfrm rot="10800000" flipH="1">
            <a:off x="8301771" y="4074325"/>
            <a:ext cx="824268" cy="1069178"/>
          </a:xfrm>
          <a:custGeom>
            <a:avLst/>
            <a:gdLst/>
            <a:ahLst/>
            <a:cxnLst/>
            <a:rect l="l" t="t" r="r" b="b"/>
            <a:pathLst>
              <a:path w="7475" h="9696" extrusionOk="0">
                <a:moveTo>
                  <a:pt x="0" y="0"/>
                </a:moveTo>
                <a:cubicBezTo>
                  <a:pt x="699" y="2262"/>
                  <a:pt x="2316" y="6469"/>
                  <a:pt x="5107" y="8330"/>
                </a:cubicBezTo>
                <a:cubicBezTo>
                  <a:pt x="5864" y="8838"/>
                  <a:pt x="6655" y="9293"/>
                  <a:pt x="7474" y="9695"/>
                </a:cubicBezTo>
                <a:lnTo>
                  <a:pt x="747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31"/>
        <p:cNvGrpSpPr/>
        <p:nvPr/>
      </p:nvGrpSpPr>
      <p:grpSpPr>
        <a:xfrm>
          <a:off x="0" y="0"/>
          <a:ext cx="0" cy="0"/>
          <a:chOff x="0" y="0"/>
          <a:chExt cx="0" cy="0"/>
        </a:xfrm>
      </p:grpSpPr>
      <p:sp>
        <p:nvSpPr>
          <p:cNvPr id="32" name="Google Shape;32;p57"/>
          <p:cNvSpPr txBox="1">
            <a:spLocks noGrp="1"/>
          </p:cNvSpPr>
          <p:nvPr>
            <p:ph type="title"/>
          </p:nvPr>
        </p:nvSpPr>
        <p:spPr>
          <a:xfrm>
            <a:off x="4835400" y="1586263"/>
            <a:ext cx="4045200" cy="896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4200"/>
              <a:buNone/>
              <a:defRPr sz="48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3" name="Google Shape;33;p57"/>
          <p:cNvSpPr txBox="1">
            <a:spLocks noGrp="1"/>
          </p:cNvSpPr>
          <p:nvPr>
            <p:ph type="subTitle" idx="1"/>
          </p:nvPr>
        </p:nvSpPr>
        <p:spPr>
          <a:xfrm>
            <a:off x="4835400" y="2361063"/>
            <a:ext cx="2511300" cy="1235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57"/>
          <p:cNvSpPr txBox="1">
            <a:spLocks noGrp="1"/>
          </p:cNvSpPr>
          <p:nvPr>
            <p:ph type="title" idx="2"/>
          </p:nvPr>
        </p:nvSpPr>
        <p:spPr>
          <a:xfrm>
            <a:off x="4835402" y="1249538"/>
            <a:ext cx="4045200" cy="577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5500"/>
              <a:buNone/>
              <a:defRPr sz="4800"/>
            </a:lvl1pPr>
            <a:lvl2pPr lvl="1"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endParaRPr/>
          </a:p>
        </p:txBody>
      </p:sp>
      <p:sp>
        <p:nvSpPr>
          <p:cNvPr id="35" name="Google Shape;35;p57"/>
          <p:cNvSpPr/>
          <p:nvPr/>
        </p:nvSpPr>
        <p:spPr>
          <a:xfrm>
            <a:off x="-2922184" y="-151425"/>
            <a:ext cx="8123727" cy="5336504"/>
          </a:xfrm>
          <a:custGeom>
            <a:avLst/>
            <a:gdLst/>
            <a:ahLst/>
            <a:cxnLst/>
            <a:rect l="l" t="t" r="r" b="b"/>
            <a:pathLst>
              <a:path w="63743" h="41873" extrusionOk="0">
                <a:moveTo>
                  <a:pt x="0" y="0"/>
                </a:moveTo>
                <a:lnTo>
                  <a:pt x="0" y="41872"/>
                </a:lnTo>
                <a:lnTo>
                  <a:pt x="63743" y="41872"/>
                </a:lnTo>
                <a:cubicBezTo>
                  <a:pt x="63607" y="41248"/>
                  <a:pt x="61503" y="31199"/>
                  <a:pt x="56804" y="28850"/>
                </a:cubicBezTo>
                <a:cubicBezTo>
                  <a:pt x="51943" y="26420"/>
                  <a:pt x="44043" y="26941"/>
                  <a:pt x="35883" y="24597"/>
                </a:cubicBezTo>
                <a:cubicBezTo>
                  <a:pt x="27723" y="22253"/>
                  <a:pt x="25900" y="13658"/>
                  <a:pt x="20691" y="8189"/>
                </a:cubicBezTo>
                <a:cubicBezTo>
                  <a:pt x="15482" y="2719"/>
                  <a:pt x="10968" y="1851"/>
                  <a:pt x="5325" y="1504"/>
                </a:cubicBezTo>
                <a:cubicBezTo>
                  <a:pt x="2917" y="1356"/>
                  <a:pt x="1269" y="702"/>
                  <a:pt x="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solidFill>
          <a:schemeClr val="dk1"/>
        </a:solidFill>
        <a:effectLst/>
      </p:bgPr>
    </p:bg>
    <p:spTree>
      <p:nvGrpSpPr>
        <p:cNvPr id="1" name="Shape 36"/>
        <p:cNvGrpSpPr/>
        <p:nvPr/>
      </p:nvGrpSpPr>
      <p:grpSpPr>
        <a:xfrm>
          <a:off x="0" y="0"/>
          <a:ext cx="0" cy="0"/>
          <a:chOff x="0" y="0"/>
          <a:chExt cx="0" cy="0"/>
        </a:xfrm>
      </p:grpSpPr>
      <p:sp>
        <p:nvSpPr>
          <p:cNvPr id="37" name="Google Shape;37;p58"/>
          <p:cNvSpPr txBox="1">
            <a:spLocks noGrp="1"/>
          </p:cNvSpPr>
          <p:nvPr>
            <p:ph type="ctrTitle"/>
          </p:nvPr>
        </p:nvSpPr>
        <p:spPr>
          <a:xfrm flipH="1">
            <a:off x="1184088" y="2900557"/>
            <a:ext cx="2195400" cy="577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700"/>
              <a:buNone/>
              <a:defRPr sz="2000"/>
            </a:lvl1pPr>
            <a:lvl2pPr lvl="1"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2pPr>
            <a:lvl3pPr lvl="2"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3pPr>
            <a:lvl4pPr lvl="3"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4pPr>
            <a:lvl5pPr lvl="4"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5pPr>
            <a:lvl6pPr lvl="5"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6pPr>
            <a:lvl7pPr lvl="6"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7pPr>
            <a:lvl8pPr lvl="7"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8pPr>
            <a:lvl9pPr lvl="8"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9pPr>
          </a:lstStyle>
          <a:p>
            <a:endParaRPr/>
          </a:p>
        </p:txBody>
      </p:sp>
      <p:sp>
        <p:nvSpPr>
          <p:cNvPr id="38" name="Google Shape;38;p58"/>
          <p:cNvSpPr txBox="1">
            <a:spLocks noGrp="1"/>
          </p:cNvSpPr>
          <p:nvPr>
            <p:ph type="subTitle" idx="1"/>
          </p:nvPr>
        </p:nvSpPr>
        <p:spPr>
          <a:xfrm flipH="1">
            <a:off x="1316388" y="3382050"/>
            <a:ext cx="1930800" cy="97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200"/>
              <a:buNone/>
              <a:defRPr sz="1400" b="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a:endParaRPr/>
          </a:p>
        </p:txBody>
      </p:sp>
      <p:sp>
        <p:nvSpPr>
          <p:cNvPr id="39" name="Google Shape;39;p58"/>
          <p:cNvSpPr txBox="1">
            <a:spLocks noGrp="1"/>
          </p:cNvSpPr>
          <p:nvPr>
            <p:ph type="ctrTitle" idx="2"/>
          </p:nvPr>
        </p:nvSpPr>
        <p:spPr>
          <a:xfrm flipH="1">
            <a:off x="3425988" y="2900557"/>
            <a:ext cx="2195400" cy="577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700"/>
              <a:buNone/>
              <a:defRPr sz="2000"/>
            </a:lvl1pPr>
            <a:lvl2pPr lvl="1"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2pPr>
            <a:lvl3pPr lvl="2"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3pPr>
            <a:lvl4pPr lvl="3"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4pPr>
            <a:lvl5pPr lvl="4"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5pPr>
            <a:lvl6pPr lvl="5"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6pPr>
            <a:lvl7pPr lvl="6"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7pPr>
            <a:lvl8pPr lvl="7"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8pPr>
            <a:lvl9pPr lvl="8"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9pPr>
          </a:lstStyle>
          <a:p>
            <a:endParaRPr/>
          </a:p>
        </p:txBody>
      </p:sp>
      <p:sp>
        <p:nvSpPr>
          <p:cNvPr id="40" name="Google Shape;40;p58"/>
          <p:cNvSpPr txBox="1">
            <a:spLocks noGrp="1"/>
          </p:cNvSpPr>
          <p:nvPr>
            <p:ph type="subTitle" idx="3"/>
          </p:nvPr>
        </p:nvSpPr>
        <p:spPr>
          <a:xfrm flipH="1">
            <a:off x="3564512" y="3382050"/>
            <a:ext cx="1930800" cy="97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200"/>
              <a:buNone/>
              <a:defRPr sz="1400" b="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a:endParaRPr/>
          </a:p>
        </p:txBody>
      </p:sp>
      <p:sp>
        <p:nvSpPr>
          <p:cNvPr id="41" name="Google Shape;41;p58"/>
          <p:cNvSpPr txBox="1">
            <a:spLocks noGrp="1"/>
          </p:cNvSpPr>
          <p:nvPr>
            <p:ph type="ctrTitle" idx="4"/>
          </p:nvPr>
        </p:nvSpPr>
        <p:spPr>
          <a:xfrm flipH="1">
            <a:off x="5667913" y="2900557"/>
            <a:ext cx="2195400" cy="577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700"/>
              <a:buNone/>
              <a:defRPr sz="2000"/>
            </a:lvl1pPr>
            <a:lvl2pPr lvl="1"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2pPr>
            <a:lvl3pPr lvl="2"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3pPr>
            <a:lvl4pPr lvl="3"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4pPr>
            <a:lvl5pPr lvl="4"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5pPr>
            <a:lvl6pPr lvl="5"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6pPr>
            <a:lvl7pPr lvl="6"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7pPr>
            <a:lvl8pPr lvl="7"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8pPr>
            <a:lvl9pPr lvl="8" algn="ctr">
              <a:lnSpc>
                <a:spcPct val="100000"/>
              </a:lnSpc>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9pPr>
          </a:lstStyle>
          <a:p>
            <a:endParaRPr/>
          </a:p>
        </p:txBody>
      </p:sp>
      <p:sp>
        <p:nvSpPr>
          <p:cNvPr id="42" name="Google Shape;42;p58"/>
          <p:cNvSpPr txBox="1">
            <a:spLocks noGrp="1"/>
          </p:cNvSpPr>
          <p:nvPr>
            <p:ph type="subTitle" idx="5"/>
          </p:nvPr>
        </p:nvSpPr>
        <p:spPr>
          <a:xfrm flipH="1">
            <a:off x="5800213" y="3382050"/>
            <a:ext cx="1930800" cy="97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200"/>
              <a:buNone/>
              <a:defRPr sz="1400" b="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a:endParaRPr/>
          </a:p>
        </p:txBody>
      </p:sp>
      <p:sp>
        <p:nvSpPr>
          <p:cNvPr id="43" name="Google Shape;43;p58"/>
          <p:cNvSpPr txBox="1">
            <a:spLocks noGrp="1"/>
          </p:cNvSpPr>
          <p:nvPr>
            <p:ph type="title" idx="6"/>
          </p:nvPr>
        </p:nvSpPr>
        <p:spPr>
          <a:xfrm>
            <a:off x="720000" y="445025"/>
            <a:ext cx="7752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sz="3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2">
  <p:cSld name="CUSTOM_7">
    <p:bg>
      <p:bgPr>
        <a:solidFill>
          <a:schemeClr val="dk1"/>
        </a:solidFill>
        <a:effectLst/>
      </p:bgPr>
    </p:bg>
    <p:spTree>
      <p:nvGrpSpPr>
        <p:cNvPr id="1" name="Shape 44"/>
        <p:cNvGrpSpPr/>
        <p:nvPr/>
      </p:nvGrpSpPr>
      <p:grpSpPr>
        <a:xfrm>
          <a:off x="0" y="0"/>
          <a:ext cx="0" cy="0"/>
          <a:chOff x="0" y="0"/>
          <a:chExt cx="0" cy="0"/>
        </a:xfrm>
      </p:grpSpPr>
      <p:sp>
        <p:nvSpPr>
          <p:cNvPr id="45" name="Google Shape;45;p59"/>
          <p:cNvSpPr txBox="1">
            <a:spLocks noGrp="1"/>
          </p:cNvSpPr>
          <p:nvPr>
            <p:ph type="subTitle" idx="1"/>
          </p:nvPr>
        </p:nvSpPr>
        <p:spPr>
          <a:xfrm flipH="1">
            <a:off x="2798300" y="2885100"/>
            <a:ext cx="3547200" cy="6705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800"/>
              <a:buNone/>
              <a:defRPr sz="1400" b="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46" name="Google Shape;46;p59"/>
          <p:cNvSpPr txBox="1">
            <a:spLocks noGrp="1"/>
          </p:cNvSpPr>
          <p:nvPr>
            <p:ph type="ctrTitle"/>
          </p:nvPr>
        </p:nvSpPr>
        <p:spPr>
          <a:xfrm flipH="1">
            <a:off x="2798500" y="1698425"/>
            <a:ext cx="3547200" cy="12630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6000"/>
              <a:buNone/>
              <a:defRPr sz="6000"/>
            </a:lvl1pPr>
            <a:lvl2pPr lvl="1" algn="l">
              <a:lnSpc>
                <a:spcPct val="100000"/>
              </a:lnSpc>
              <a:spcBef>
                <a:spcPts val="0"/>
              </a:spcBef>
              <a:spcAft>
                <a:spcPts val="0"/>
              </a:spcAft>
              <a:buClr>
                <a:schemeClr val="dk2"/>
              </a:buClr>
              <a:buSzPts val="12000"/>
              <a:buNone/>
              <a:defRPr sz="12000">
                <a:solidFill>
                  <a:schemeClr val="dk2"/>
                </a:solidFill>
              </a:defRPr>
            </a:lvl2pPr>
            <a:lvl3pPr lvl="2" algn="l">
              <a:lnSpc>
                <a:spcPct val="100000"/>
              </a:lnSpc>
              <a:spcBef>
                <a:spcPts val="0"/>
              </a:spcBef>
              <a:spcAft>
                <a:spcPts val="0"/>
              </a:spcAft>
              <a:buClr>
                <a:schemeClr val="dk2"/>
              </a:buClr>
              <a:buSzPts val="12000"/>
              <a:buNone/>
              <a:defRPr sz="12000">
                <a:solidFill>
                  <a:schemeClr val="dk2"/>
                </a:solidFill>
              </a:defRPr>
            </a:lvl3pPr>
            <a:lvl4pPr lvl="3" algn="l">
              <a:lnSpc>
                <a:spcPct val="100000"/>
              </a:lnSpc>
              <a:spcBef>
                <a:spcPts val="0"/>
              </a:spcBef>
              <a:spcAft>
                <a:spcPts val="0"/>
              </a:spcAft>
              <a:buClr>
                <a:schemeClr val="dk2"/>
              </a:buClr>
              <a:buSzPts val="12000"/>
              <a:buNone/>
              <a:defRPr sz="12000">
                <a:solidFill>
                  <a:schemeClr val="dk2"/>
                </a:solidFill>
              </a:defRPr>
            </a:lvl4pPr>
            <a:lvl5pPr lvl="4" algn="l">
              <a:lnSpc>
                <a:spcPct val="100000"/>
              </a:lnSpc>
              <a:spcBef>
                <a:spcPts val="0"/>
              </a:spcBef>
              <a:spcAft>
                <a:spcPts val="0"/>
              </a:spcAft>
              <a:buClr>
                <a:schemeClr val="dk2"/>
              </a:buClr>
              <a:buSzPts val="12000"/>
              <a:buNone/>
              <a:defRPr sz="12000">
                <a:solidFill>
                  <a:schemeClr val="dk2"/>
                </a:solidFill>
              </a:defRPr>
            </a:lvl5pPr>
            <a:lvl6pPr lvl="5" algn="l">
              <a:lnSpc>
                <a:spcPct val="100000"/>
              </a:lnSpc>
              <a:spcBef>
                <a:spcPts val="0"/>
              </a:spcBef>
              <a:spcAft>
                <a:spcPts val="0"/>
              </a:spcAft>
              <a:buClr>
                <a:schemeClr val="dk2"/>
              </a:buClr>
              <a:buSzPts val="12000"/>
              <a:buNone/>
              <a:defRPr sz="12000">
                <a:solidFill>
                  <a:schemeClr val="dk2"/>
                </a:solidFill>
              </a:defRPr>
            </a:lvl6pPr>
            <a:lvl7pPr lvl="6" algn="l">
              <a:lnSpc>
                <a:spcPct val="100000"/>
              </a:lnSpc>
              <a:spcBef>
                <a:spcPts val="0"/>
              </a:spcBef>
              <a:spcAft>
                <a:spcPts val="0"/>
              </a:spcAft>
              <a:buClr>
                <a:schemeClr val="dk2"/>
              </a:buClr>
              <a:buSzPts val="12000"/>
              <a:buNone/>
              <a:defRPr sz="12000">
                <a:solidFill>
                  <a:schemeClr val="dk2"/>
                </a:solidFill>
              </a:defRPr>
            </a:lvl7pPr>
            <a:lvl8pPr lvl="7" algn="l">
              <a:lnSpc>
                <a:spcPct val="100000"/>
              </a:lnSpc>
              <a:spcBef>
                <a:spcPts val="0"/>
              </a:spcBef>
              <a:spcAft>
                <a:spcPts val="0"/>
              </a:spcAft>
              <a:buClr>
                <a:schemeClr val="dk2"/>
              </a:buClr>
              <a:buSzPts val="12000"/>
              <a:buNone/>
              <a:defRPr sz="12000">
                <a:solidFill>
                  <a:schemeClr val="dk2"/>
                </a:solidFill>
              </a:defRPr>
            </a:lvl8pPr>
            <a:lvl9pPr lvl="8" algn="l">
              <a:lnSpc>
                <a:spcPct val="100000"/>
              </a:lnSpc>
              <a:spcBef>
                <a:spcPts val="0"/>
              </a:spcBef>
              <a:spcAft>
                <a:spcPts val="0"/>
              </a:spcAft>
              <a:buClr>
                <a:schemeClr val="dk2"/>
              </a:buClr>
              <a:buSzPts val="12000"/>
              <a:buNone/>
              <a:defRPr sz="12000">
                <a:solidFill>
                  <a:schemeClr val="dk2"/>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5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lt2"/>
              </a:buClr>
              <a:buSzPts val="2800"/>
              <a:buFont typeface="Work Sans ExtraBold"/>
              <a:buNone/>
              <a:defRPr sz="2800" b="0" i="0" u="none" strike="noStrike" cap="none">
                <a:solidFill>
                  <a:schemeClr val="lt2"/>
                </a:solidFill>
                <a:latin typeface="Work Sans ExtraBold"/>
                <a:ea typeface="Work Sans ExtraBold"/>
                <a:cs typeface="Work Sans ExtraBold"/>
                <a:sym typeface="Work Sans ExtraBold"/>
              </a:defRPr>
            </a:lvl1pPr>
            <a:lvl2pPr marR="0" lvl="1"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endParaRPr/>
          </a:p>
        </p:txBody>
      </p:sp>
      <p:sp>
        <p:nvSpPr>
          <p:cNvPr id="7" name="Google Shape;7;p5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lt2"/>
              </a:buClr>
              <a:buSzPts val="1800"/>
              <a:buFont typeface="Sarala"/>
              <a:buChar char="●"/>
              <a:defRPr sz="1800" b="0" i="0" u="none" strike="noStrike" cap="none">
                <a:solidFill>
                  <a:schemeClr val="lt2"/>
                </a:solidFill>
                <a:latin typeface="Sarala"/>
                <a:ea typeface="Sarala"/>
                <a:cs typeface="Sarala"/>
                <a:sym typeface="Sarala"/>
              </a:defRPr>
            </a:lvl1pPr>
            <a:lvl2pPr marL="914400" marR="0" lvl="1" indent="-317500" algn="l" rtl="0">
              <a:lnSpc>
                <a:spcPct val="115000"/>
              </a:lnSpc>
              <a:spcBef>
                <a:spcPts val="0"/>
              </a:spcBef>
              <a:spcAft>
                <a:spcPts val="0"/>
              </a:spcAft>
              <a:buClr>
                <a:schemeClr val="lt2"/>
              </a:buClr>
              <a:buSzPts val="1400"/>
              <a:buFont typeface="Sarala"/>
              <a:buChar char="○"/>
              <a:defRPr sz="1400" b="0" i="0" u="none" strike="noStrike" cap="none">
                <a:solidFill>
                  <a:schemeClr val="lt2"/>
                </a:solidFill>
                <a:latin typeface="Sarala"/>
                <a:ea typeface="Sarala"/>
                <a:cs typeface="Sarala"/>
                <a:sym typeface="Sarala"/>
              </a:defRPr>
            </a:lvl2pPr>
            <a:lvl3pPr marL="1371600" marR="0" lvl="2" indent="-317500" algn="l" rtl="0">
              <a:lnSpc>
                <a:spcPct val="115000"/>
              </a:lnSpc>
              <a:spcBef>
                <a:spcPts val="0"/>
              </a:spcBef>
              <a:spcAft>
                <a:spcPts val="0"/>
              </a:spcAft>
              <a:buClr>
                <a:schemeClr val="lt2"/>
              </a:buClr>
              <a:buSzPts val="1400"/>
              <a:buFont typeface="Sarala"/>
              <a:buChar char="■"/>
              <a:defRPr sz="1400" b="0" i="0" u="none" strike="noStrike" cap="none">
                <a:solidFill>
                  <a:schemeClr val="lt2"/>
                </a:solidFill>
                <a:latin typeface="Sarala"/>
                <a:ea typeface="Sarala"/>
                <a:cs typeface="Sarala"/>
                <a:sym typeface="Sarala"/>
              </a:defRPr>
            </a:lvl3pPr>
            <a:lvl4pPr marL="1828800" marR="0" lvl="3" indent="-317500" algn="l" rtl="0">
              <a:lnSpc>
                <a:spcPct val="115000"/>
              </a:lnSpc>
              <a:spcBef>
                <a:spcPts val="0"/>
              </a:spcBef>
              <a:spcAft>
                <a:spcPts val="0"/>
              </a:spcAft>
              <a:buClr>
                <a:schemeClr val="lt2"/>
              </a:buClr>
              <a:buSzPts val="1400"/>
              <a:buFont typeface="Sarala"/>
              <a:buChar char="●"/>
              <a:defRPr sz="1400" b="0" i="0" u="none" strike="noStrike" cap="none">
                <a:solidFill>
                  <a:schemeClr val="lt2"/>
                </a:solidFill>
                <a:latin typeface="Sarala"/>
                <a:ea typeface="Sarala"/>
                <a:cs typeface="Sarala"/>
                <a:sym typeface="Sarala"/>
              </a:defRPr>
            </a:lvl4pPr>
            <a:lvl5pPr marL="2286000" marR="0" lvl="4" indent="-317500" algn="l" rtl="0">
              <a:lnSpc>
                <a:spcPct val="115000"/>
              </a:lnSpc>
              <a:spcBef>
                <a:spcPts val="0"/>
              </a:spcBef>
              <a:spcAft>
                <a:spcPts val="0"/>
              </a:spcAft>
              <a:buClr>
                <a:schemeClr val="lt2"/>
              </a:buClr>
              <a:buSzPts val="1400"/>
              <a:buFont typeface="Sarala"/>
              <a:buChar char="○"/>
              <a:defRPr sz="1400" b="0" i="0" u="none" strike="noStrike" cap="none">
                <a:solidFill>
                  <a:schemeClr val="lt2"/>
                </a:solidFill>
                <a:latin typeface="Sarala"/>
                <a:ea typeface="Sarala"/>
                <a:cs typeface="Sarala"/>
                <a:sym typeface="Sarala"/>
              </a:defRPr>
            </a:lvl5pPr>
            <a:lvl6pPr marL="2743200" marR="0" lvl="5" indent="-317500" algn="l" rtl="0">
              <a:lnSpc>
                <a:spcPct val="115000"/>
              </a:lnSpc>
              <a:spcBef>
                <a:spcPts val="0"/>
              </a:spcBef>
              <a:spcAft>
                <a:spcPts val="0"/>
              </a:spcAft>
              <a:buClr>
                <a:schemeClr val="lt2"/>
              </a:buClr>
              <a:buSzPts val="1400"/>
              <a:buFont typeface="Sarala"/>
              <a:buChar char="■"/>
              <a:defRPr sz="1400" b="0" i="0" u="none" strike="noStrike" cap="none">
                <a:solidFill>
                  <a:schemeClr val="lt2"/>
                </a:solidFill>
                <a:latin typeface="Sarala"/>
                <a:ea typeface="Sarala"/>
                <a:cs typeface="Sarala"/>
                <a:sym typeface="Sarala"/>
              </a:defRPr>
            </a:lvl6pPr>
            <a:lvl7pPr marL="3200400" marR="0" lvl="6" indent="-317500" algn="l" rtl="0">
              <a:lnSpc>
                <a:spcPct val="115000"/>
              </a:lnSpc>
              <a:spcBef>
                <a:spcPts val="0"/>
              </a:spcBef>
              <a:spcAft>
                <a:spcPts val="0"/>
              </a:spcAft>
              <a:buClr>
                <a:schemeClr val="lt2"/>
              </a:buClr>
              <a:buSzPts val="1400"/>
              <a:buFont typeface="Sarala"/>
              <a:buChar char="●"/>
              <a:defRPr sz="1400" b="0" i="0" u="none" strike="noStrike" cap="none">
                <a:solidFill>
                  <a:schemeClr val="lt2"/>
                </a:solidFill>
                <a:latin typeface="Sarala"/>
                <a:ea typeface="Sarala"/>
                <a:cs typeface="Sarala"/>
                <a:sym typeface="Sarala"/>
              </a:defRPr>
            </a:lvl7pPr>
            <a:lvl8pPr marL="3657600" marR="0" lvl="7" indent="-317500" algn="l" rtl="0">
              <a:lnSpc>
                <a:spcPct val="115000"/>
              </a:lnSpc>
              <a:spcBef>
                <a:spcPts val="0"/>
              </a:spcBef>
              <a:spcAft>
                <a:spcPts val="0"/>
              </a:spcAft>
              <a:buClr>
                <a:schemeClr val="lt2"/>
              </a:buClr>
              <a:buSzPts val="1400"/>
              <a:buFont typeface="Sarala"/>
              <a:buChar char="○"/>
              <a:defRPr sz="1400" b="0" i="0" u="none" strike="noStrike" cap="none">
                <a:solidFill>
                  <a:schemeClr val="lt2"/>
                </a:solidFill>
                <a:latin typeface="Sarala"/>
                <a:ea typeface="Sarala"/>
                <a:cs typeface="Sarala"/>
                <a:sym typeface="Sarala"/>
              </a:defRPr>
            </a:lvl8pPr>
            <a:lvl9pPr marL="4114800" marR="0" lvl="8" indent="-317500" algn="l" rtl="0">
              <a:lnSpc>
                <a:spcPct val="115000"/>
              </a:lnSpc>
              <a:spcBef>
                <a:spcPts val="0"/>
              </a:spcBef>
              <a:spcAft>
                <a:spcPts val="0"/>
              </a:spcAft>
              <a:buClr>
                <a:schemeClr val="lt2"/>
              </a:buClr>
              <a:buSzPts val="1400"/>
              <a:buFont typeface="Sarala"/>
              <a:buChar char="■"/>
              <a:defRPr sz="1400" b="0" i="0" u="none" strike="noStrike" cap="none">
                <a:solidFill>
                  <a:schemeClr val="lt2"/>
                </a:solidFill>
                <a:latin typeface="Sarala"/>
                <a:ea typeface="Sarala"/>
                <a:cs typeface="Sarala"/>
                <a:sym typeface="Sarala"/>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9.xml"/><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9.xml"/><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9.xml"/><Relationship Id="rId5" Type="http://schemas.openxmlformats.org/officeDocument/2006/relationships/image" Target="../media/image47.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9.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9.xml"/><Relationship Id="rId5" Type="http://schemas.openxmlformats.org/officeDocument/2006/relationships/image" Target="../media/image65.jpg"/><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25"/>
        <p:cNvGrpSpPr/>
        <p:nvPr/>
      </p:nvGrpSpPr>
      <p:grpSpPr>
        <a:xfrm>
          <a:off x="0" y="0"/>
          <a:ext cx="0" cy="0"/>
          <a:chOff x="0" y="0"/>
          <a:chExt cx="0" cy="0"/>
        </a:xfrm>
      </p:grpSpPr>
      <p:sp>
        <p:nvSpPr>
          <p:cNvPr id="1826" name="Google Shape;1826;p48"/>
          <p:cNvSpPr/>
          <p:nvPr/>
        </p:nvSpPr>
        <p:spPr>
          <a:xfrm rot="482577">
            <a:off x="1151490" y="595163"/>
            <a:ext cx="4530443" cy="4462685"/>
          </a:xfrm>
          <a:custGeom>
            <a:avLst/>
            <a:gdLst/>
            <a:ahLst/>
            <a:cxnLst/>
            <a:rect l="l" t="t" r="r" b="b"/>
            <a:pathLst>
              <a:path w="55089" h="56960" extrusionOk="0">
                <a:moveTo>
                  <a:pt x="49475" y="30420"/>
                </a:moveTo>
                <a:cubicBezTo>
                  <a:pt x="47366" y="20405"/>
                  <a:pt x="48605" y="15813"/>
                  <a:pt x="49528" y="9376"/>
                </a:cubicBezTo>
                <a:cubicBezTo>
                  <a:pt x="50410" y="3269"/>
                  <a:pt x="47432" y="1"/>
                  <a:pt x="42445" y="969"/>
                </a:cubicBezTo>
                <a:cubicBezTo>
                  <a:pt x="37457" y="1944"/>
                  <a:pt x="30355" y="4955"/>
                  <a:pt x="26105" y="7650"/>
                </a:cubicBezTo>
                <a:cubicBezTo>
                  <a:pt x="8256" y="18949"/>
                  <a:pt x="1628" y="31184"/>
                  <a:pt x="811" y="39671"/>
                </a:cubicBezTo>
                <a:cubicBezTo>
                  <a:pt x="1" y="48150"/>
                  <a:pt x="7419" y="47814"/>
                  <a:pt x="16373" y="47584"/>
                </a:cubicBezTo>
                <a:cubicBezTo>
                  <a:pt x="23568" y="47406"/>
                  <a:pt x="32377" y="48961"/>
                  <a:pt x="39038" y="52861"/>
                </a:cubicBezTo>
                <a:cubicBezTo>
                  <a:pt x="46022" y="56959"/>
                  <a:pt x="51636" y="54587"/>
                  <a:pt x="53039" y="51181"/>
                </a:cubicBezTo>
                <a:cubicBezTo>
                  <a:pt x="55088" y="46220"/>
                  <a:pt x="51596" y="40507"/>
                  <a:pt x="49475" y="3042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27" name="Google Shape;1827;p48" descr="A group of people posing for the camera&#10;&#10;Description automatically generated"/>
          <p:cNvPicPr preferRelativeResize="0"/>
          <p:nvPr/>
        </p:nvPicPr>
        <p:blipFill rotWithShape="1">
          <a:blip r:embed="rId3">
            <a:alphaModFix/>
          </a:blip>
          <a:srcRect l="11478" t="-1881" r="484" b="1882"/>
          <a:stretch/>
        </p:blipFill>
        <p:spPr>
          <a:xfrm>
            <a:off x="1706136" y="1336968"/>
            <a:ext cx="3587874" cy="3111372"/>
          </a:xfrm>
          <a:prstGeom prst="ellipse">
            <a:avLst/>
          </a:prstGeom>
          <a:noFill/>
          <a:ln>
            <a:noFill/>
          </a:ln>
        </p:spPr>
      </p:pic>
      <p:sp>
        <p:nvSpPr>
          <p:cNvPr id="1828" name="Google Shape;1828;p48"/>
          <p:cNvSpPr txBox="1"/>
          <p:nvPr/>
        </p:nvSpPr>
        <p:spPr>
          <a:xfrm>
            <a:off x="3838494" y="4034334"/>
            <a:ext cx="2532212" cy="421500"/>
          </a:xfrm>
          <a:prstGeom prst="rect">
            <a:avLst/>
          </a:prstGeom>
          <a:noFill/>
          <a:ln>
            <a:noFill/>
          </a:ln>
        </p:spPr>
        <p:txBody>
          <a:bodyPr spcFirstLastPara="1" wrap="square" lIns="0" tIns="0" rIns="0" bIns="0" anchor="ctr" anchorCtr="0">
            <a:normAutofit/>
          </a:bodyPr>
          <a:lstStyle/>
          <a:p>
            <a:pPr marL="0" marR="0" lvl="0" indent="0" algn="ctr" rtl="0">
              <a:lnSpc>
                <a:spcPct val="100000"/>
              </a:lnSpc>
              <a:spcBef>
                <a:spcPts val="0"/>
              </a:spcBef>
              <a:spcAft>
                <a:spcPts val="0"/>
              </a:spcAft>
              <a:buClr>
                <a:schemeClr val="lt2"/>
              </a:buClr>
              <a:buSzPts val="2800"/>
              <a:buFont typeface="Work Sans ExtraBold"/>
              <a:buNone/>
            </a:pPr>
            <a:r>
              <a:rPr lang="en-US" b="0" i="0" u="none" strike="noStrike" cap="none" dirty="0">
                <a:solidFill>
                  <a:schemeClr val="lt2"/>
                </a:solidFill>
                <a:latin typeface="Work Sans ExtraBold"/>
                <a:ea typeface="Work Sans ExtraBold"/>
                <a:cs typeface="Work Sans ExtraBold"/>
                <a:sym typeface="Work Sans ExtraBold"/>
              </a:rPr>
              <a:t>Anthony</a:t>
            </a:r>
            <a:endParaRPr sz="1200" dirty="0"/>
          </a:p>
        </p:txBody>
      </p:sp>
      <p:sp>
        <p:nvSpPr>
          <p:cNvPr id="1829" name="Google Shape;1829;p48"/>
          <p:cNvSpPr txBox="1"/>
          <p:nvPr/>
        </p:nvSpPr>
        <p:spPr>
          <a:xfrm>
            <a:off x="695700" y="342768"/>
            <a:ext cx="7752600" cy="572700"/>
          </a:xfrm>
          <a:prstGeom prst="rect">
            <a:avLst/>
          </a:prstGeom>
          <a:noFill/>
          <a:ln>
            <a:noFill/>
          </a:ln>
        </p:spPr>
        <p:txBody>
          <a:bodyPr spcFirstLastPara="1" wrap="square" lIns="0" tIns="0" rIns="0" bIns="0" anchor="ctr" anchorCtr="0">
            <a:normAutofit/>
          </a:bodyPr>
          <a:lstStyle/>
          <a:p>
            <a:pPr marL="0" marR="0" lvl="0" indent="0" algn="l" rtl="0">
              <a:lnSpc>
                <a:spcPct val="100000"/>
              </a:lnSpc>
              <a:spcBef>
                <a:spcPts val="0"/>
              </a:spcBef>
              <a:spcAft>
                <a:spcPts val="0"/>
              </a:spcAft>
              <a:buClr>
                <a:schemeClr val="lt2"/>
              </a:buClr>
              <a:buSzPts val="2800"/>
              <a:buFont typeface="Work Sans ExtraBold"/>
              <a:buNone/>
            </a:pPr>
            <a:r>
              <a:rPr lang="en-US" sz="3000" b="0" i="0" u="none" strike="noStrike" cap="none" dirty="0">
                <a:solidFill>
                  <a:schemeClr val="lt2"/>
                </a:solidFill>
                <a:latin typeface="Work Sans ExtraBold"/>
                <a:ea typeface="Work Sans ExtraBold"/>
                <a:cs typeface="Work Sans ExtraBold"/>
                <a:sym typeface="Work Sans ExtraBold"/>
              </a:rPr>
              <a:t>OUR TEAM</a:t>
            </a:r>
            <a:endParaRPr dirty="0"/>
          </a:p>
        </p:txBody>
      </p:sp>
      <p:sp>
        <p:nvSpPr>
          <p:cNvPr id="1830" name="Google Shape;1830;p48"/>
          <p:cNvSpPr txBox="1"/>
          <p:nvPr/>
        </p:nvSpPr>
        <p:spPr>
          <a:xfrm>
            <a:off x="99874" y="3374549"/>
            <a:ext cx="2263514" cy="421500"/>
          </a:xfrm>
          <a:prstGeom prst="rect">
            <a:avLst/>
          </a:prstGeom>
          <a:noFill/>
          <a:ln>
            <a:noFill/>
          </a:ln>
        </p:spPr>
        <p:txBody>
          <a:bodyPr spcFirstLastPara="1" wrap="square" lIns="0" tIns="0" rIns="0" bIns="0" anchor="ctr" anchorCtr="0">
            <a:normAutofit/>
          </a:bodyPr>
          <a:lstStyle/>
          <a:p>
            <a:pPr marL="0" marR="0" lvl="0" indent="0" algn="ctr" rtl="0">
              <a:lnSpc>
                <a:spcPct val="100000"/>
              </a:lnSpc>
              <a:spcBef>
                <a:spcPts val="0"/>
              </a:spcBef>
              <a:spcAft>
                <a:spcPts val="0"/>
              </a:spcAft>
              <a:buClr>
                <a:schemeClr val="lt2"/>
              </a:buClr>
              <a:buSzPts val="2800"/>
              <a:buFont typeface="Work Sans ExtraBold"/>
              <a:buNone/>
            </a:pPr>
            <a:r>
              <a:rPr lang="en-US" b="0" i="0" u="none" strike="noStrike" cap="none" dirty="0" err="1">
                <a:solidFill>
                  <a:schemeClr val="lt2"/>
                </a:solidFill>
                <a:latin typeface="Work Sans ExtraBold"/>
                <a:ea typeface="Work Sans ExtraBold"/>
                <a:cs typeface="Work Sans ExtraBold"/>
                <a:sym typeface="Work Sans ExtraBold"/>
              </a:rPr>
              <a:t>Phượng</a:t>
            </a:r>
            <a:endParaRPr b="0" i="0" u="none" strike="noStrike" cap="none" dirty="0">
              <a:solidFill>
                <a:schemeClr val="lt2"/>
              </a:solidFill>
              <a:latin typeface="Work Sans ExtraBold"/>
              <a:ea typeface="Work Sans ExtraBold"/>
              <a:cs typeface="Work Sans ExtraBold"/>
              <a:sym typeface="Work Sans ExtraBold"/>
            </a:endParaRPr>
          </a:p>
        </p:txBody>
      </p:sp>
      <p:sp>
        <p:nvSpPr>
          <p:cNvPr id="1831" name="Google Shape;1831;p48"/>
          <p:cNvSpPr txBox="1"/>
          <p:nvPr/>
        </p:nvSpPr>
        <p:spPr>
          <a:xfrm>
            <a:off x="2204621" y="915468"/>
            <a:ext cx="2367379" cy="421500"/>
          </a:xfrm>
          <a:prstGeom prst="rect">
            <a:avLst/>
          </a:prstGeom>
          <a:noFill/>
          <a:ln>
            <a:noFill/>
          </a:ln>
        </p:spPr>
        <p:txBody>
          <a:bodyPr spcFirstLastPara="1" wrap="square" lIns="0" tIns="0" rIns="0" bIns="0" anchor="ctr" anchorCtr="0">
            <a:normAutofit/>
          </a:bodyPr>
          <a:lstStyle/>
          <a:p>
            <a:pPr marL="0" marR="0" lvl="0" indent="0" algn="ctr" rtl="0">
              <a:lnSpc>
                <a:spcPct val="100000"/>
              </a:lnSpc>
              <a:spcBef>
                <a:spcPts val="0"/>
              </a:spcBef>
              <a:spcAft>
                <a:spcPts val="0"/>
              </a:spcAft>
              <a:buClr>
                <a:schemeClr val="lt2"/>
              </a:buClr>
              <a:buSzPts val="2800"/>
              <a:buFont typeface="Work Sans ExtraBold"/>
              <a:buNone/>
            </a:pPr>
            <a:r>
              <a:rPr lang="en-US" b="0" i="0" u="none" strike="noStrike" cap="none" dirty="0" err="1">
                <a:solidFill>
                  <a:schemeClr val="lt2"/>
                </a:solidFill>
                <a:latin typeface="Work Sans ExtraBold"/>
                <a:ea typeface="Work Sans ExtraBold"/>
                <a:cs typeface="Work Sans ExtraBold"/>
                <a:sym typeface="Work Sans ExtraBold"/>
              </a:rPr>
              <a:t>Hân</a:t>
            </a:r>
            <a:endParaRPr b="0" i="0" u="none" strike="noStrike" cap="none" dirty="0">
              <a:solidFill>
                <a:schemeClr val="lt2"/>
              </a:solidFill>
              <a:latin typeface="Work Sans ExtraBold"/>
              <a:ea typeface="Work Sans ExtraBold"/>
              <a:cs typeface="Work Sans ExtraBold"/>
              <a:sym typeface="Work Sans ExtraBold"/>
            </a:endParaRPr>
          </a:p>
        </p:txBody>
      </p:sp>
      <p:sp>
        <p:nvSpPr>
          <p:cNvPr id="8" name="Google Shape;1829;p48">
            <a:extLst>
              <a:ext uri="{FF2B5EF4-FFF2-40B4-BE49-F238E27FC236}">
                <a16:creationId xmlns:a16="http://schemas.microsoft.com/office/drawing/2014/main" id="{9598D85E-B83E-1740-90E8-E01D626DE480}"/>
              </a:ext>
            </a:extLst>
          </p:cNvPr>
          <p:cNvSpPr txBox="1"/>
          <p:nvPr/>
        </p:nvSpPr>
        <p:spPr>
          <a:xfrm>
            <a:off x="5817268" y="3407630"/>
            <a:ext cx="7752600" cy="572700"/>
          </a:xfrm>
          <a:prstGeom prst="rect">
            <a:avLst/>
          </a:prstGeom>
          <a:noFill/>
          <a:ln>
            <a:noFill/>
          </a:ln>
        </p:spPr>
        <p:txBody>
          <a:bodyPr spcFirstLastPara="1" wrap="square" lIns="0" tIns="0" rIns="0" bIns="0" anchor="ctr" anchorCtr="0">
            <a:normAutofit/>
          </a:bodyPr>
          <a:lstStyle/>
          <a:p>
            <a:pPr marL="0" marR="0" lvl="0" indent="0" algn="l" rtl="0">
              <a:lnSpc>
                <a:spcPct val="100000"/>
              </a:lnSpc>
              <a:spcBef>
                <a:spcPts val="0"/>
              </a:spcBef>
              <a:spcAft>
                <a:spcPts val="0"/>
              </a:spcAft>
              <a:buClr>
                <a:schemeClr val="lt2"/>
              </a:buClr>
              <a:buSzPts val="2800"/>
              <a:buFont typeface="Work Sans ExtraBold"/>
              <a:buNone/>
            </a:pPr>
            <a:r>
              <a:rPr lang="en-US" sz="3000" b="0" i="0" u="none" strike="noStrike" cap="none" dirty="0">
                <a:solidFill>
                  <a:schemeClr val="lt2"/>
                </a:solidFill>
                <a:latin typeface="Work Sans ExtraBold"/>
                <a:ea typeface="Work Sans ExtraBold"/>
                <a:cs typeface="Work Sans ExtraBold"/>
                <a:sym typeface="Work Sans ExtraBold"/>
              </a:rPr>
              <a:t>SAYS “HELLO!”</a:t>
            </a:r>
            <a:endParaRPr dirty="0"/>
          </a:p>
        </p:txBody>
      </p:sp>
    </p:spTree>
    <p:extLst>
      <p:ext uri="{BB962C8B-B14F-4D97-AF65-F5344CB8AC3E}">
        <p14:creationId xmlns:p14="http://schemas.microsoft.com/office/powerpoint/2010/main" val="28798299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pic>
        <p:nvPicPr>
          <p:cNvPr id="839" name="Google Shape;839;p9"/>
          <p:cNvPicPr preferRelativeResize="0"/>
          <p:nvPr/>
        </p:nvPicPr>
        <p:blipFill rotWithShape="1">
          <a:blip r:embed="rId3">
            <a:alphaModFix/>
          </a:blip>
          <a:srcRect/>
          <a:stretch/>
        </p:blipFill>
        <p:spPr>
          <a:xfrm>
            <a:off x="720000" y="1570431"/>
            <a:ext cx="5032780" cy="2181875"/>
          </a:xfrm>
          <a:prstGeom prst="rect">
            <a:avLst/>
          </a:prstGeom>
          <a:noFill/>
          <a:ln>
            <a:noFill/>
          </a:ln>
        </p:spPr>
      </p:pic>
      <p:sp>
        <p:nvSpPr>
          <p:cNvPr id="840" name="Google Shape;840;p9"/>
          <p:cNvSpPr/>
          <p:nvPr/>
        </p:nvSpPr>
        <p:spPr>
          <a:xfrm>
            <a:off x="6156249" y="1799644"/>
            <a:ext cx="1892597" cy="1389172"/>
          </a:xfrm>
          <a:custGeom>
            <a:avLst/>
            <a:gdLst/>
            <a:ahLst/>
            <a:cxnLst/>
            <a:rect l="l" t="t" r="r" b="b"/>
            <a:pathLst>
              <a:path w="85717" h="66618" extrusionOk="0">
                <a:moveTo>
                  <a:pt x="26647" y="0"/>
                </a:moveTo>
                <a:cubicBezTo>
                  <a:pt x="21058" y="0"/>
                  <a:pt x="15879" y="1381"/>
                  <a:pt x="11642" y="5130"/>
                </a:cubicBezTo>
                <a:cubicBezTo>
                  <a:pt x="10061" y="6559"/>
                  <a:pt x="8663" y="8322"/>
                  <a:pt x="7508" y="10571"/>
                </a:cubicBezTo>
                <a:cubicBezTo>
                  <a:pt x="152" y="24948"/>
                  <a:pt x="0" y="52456"/>
                  <a:pt x="17417" y="59873"/>
                </a:cubicBezTo>
                <a:cubicBezTo>
                  <a:pt x="24834" y="63003"/>
                  <a:pt x="33831" y="64341"/>
                  <a:pt x="41703" y="65800"/>
                </a:cubicBezTo>
                <a:cubicBezTo>
                  <a:pt x="44594" y="66327"/>
                  <a:pt x="47358" y="66617"/>
                  <a:pt x="50007" y="66617"/>
                </a:cubicBezTo>
                <a:cubicBezTo>
                  <a:pt x="58191" y="66617"/>
                  <a:pt x="65275" y="63852"/>
                  <a:pt x="71613" y="56803"/>
                </a:cubicBezTo>
                <a:cubicBezTo>
                  <a:pt x="78269" y="49447"/>
                  <a:pt x="85108" y="39599"/>
                  <a:pt x="85473" y="29355"/>
                </a:cubicBezTo>
                <a:cubicBezTo>
                  <a:pt x="85716" y="23763"/>
                  <a:pt x="83589" y="17866"/>
                  <a:pt x="79090" y="14553"/>
                </a:cubicBezTo>
                <a:cubicBezTo>
                  <a:pt x="75412" y="11817"/>
                  <a:pt x="70610" y="11148"/>
                  <a:pt x="66141" y="10115"/>
                </a:cubicBezTo>
                <a:cubicBezTo>
                  <a:pt x="55375" y="7722"/>
                  <a:pt x="39864" y="0"/>
                  <a:pt x="2664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9"/>
          <p:cNvSpPr txBox="1">
            <a:spLocks noGrp="1"/>
          </p:cNvSpPr>
          <p:nvPr>
            <p:ph type="title"/>
          </p:nvPr>
        </p:nvSpPr>
        <p:spPr>
          <a:xfrm>
            <a:off x="720000" y="445025"/>
            <a:ext cx="7752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3200"/>
              <a:t>EDA result</a:t>
            </a:r>
            <a:endParaRPr sz="3200"/>
          </a:p>
        </p:txBody>
      </p:sp>
      <p:sp>
        <p:nvSpPr>
          <p:cNvPr id="842" name="Google Shape;842;p9"/>
          <p:cNvSpPr/>
          <p:nvPr/>
        </p:nvSpPr>
        <p:spPr>
          <a:xfrm>
            <a:off x="6326708" y="2052710"/>
            <a:ext cx="1998586" cy="1243382"/>
          </a:xfrm>
          <a:prstGeom prst="rect">
            <a:avLst/>
          </a:prstGeom>
          <a:noFill/>
          <a:ln>
            <a:noFill/>
          </a:ln>
        </p:spPr>
        <p:txBody>
          <a:bodyPr spcFirstLastPara="1" wrap="square" lIns="91425" tIns="91425" rIns="91425" bIns="91425" anchor="t" anchorCtr="0">
            <a:noAutofit/>
          </a:bodyPr>
          <a:lstStyle/>
          <a:p>
            <a:pPr marL="285750" marR="0" lvl="0" indent="-285750" algn="l" rtl="0">
              <a:lnSpc>
                <a:spcPct val="150000"/>
              </a:lnSpc>
              <a:spcBef>
                <a:spcPts val="0"/>
              </a:spcBef>
              <a:spcAft>
                <a:spcPts val="0"/>
              </a:spcAft>
              <a:buClr>
                <a:schemeClr val="lt2"/>
              </a:buClr>
              <a:buSzPts val="1800"/>
              <a:buFont typeface="Arial"/>
              <a:buChar char="•"/>
            </a:pPr>
            <a:r>
              <a:rPr lang="en-US" sz="1400" b="0" i="0" u="none" strike="noStrike" cap="none">
                <a:solidFill>
                  <a:schemeClr val="lt2"/>
                </a:solidFill>
                <a:latin typeface="Sarala"/>
                <a:ea typeface="Sarala"/>
                <a:cs typeface="Sarala"/>
                <a:sym typeface="Sarala"/>
              </a:rPr>
              <a:t>4339 entries</a:t>
            </a:r>
            <a:endParaRPr/>
          </a:p>
          <a:p>
            <a:pPr marL="285750" marR="0" lvl="0" indent="-285750" algn="l" rtl="0">
              <a:lnSpc>
                <a:spcPct val="150000"/>
              </a:lnSpc>
              <a:spcBef>
                <a:spcPts val="0"/>
              </a:spcBef>
              <a:spcAft>
                <a:spcPts val="0"/>
              </a:spcAft>
              <a:buClr>
                <a:schemeClr val="lt2"/>
              </a:buClr>
              <a:buSzPts val="1800"/>
              <a:buFont typeface="Arial"/>
              <a:buChar char="•"/>
            </a:pPr>
            <a:r>
              <a:rPr lang="en-US" sz="1400" b="0" i="0" u="none" strike="noStrike" cap="none">
                <a:solidFill>
                  <a:schemeClr val="lt2"/>
                </a:solidFill>
                <a:latin typeface="Sarala"/>
                <a:ea typeface="Sarala"/>
                <a:cs typeface="Sarala"/>
                <a:sym typeface="Sarala"/>
              </a:rPr>
              <a:t>7 attributes</a:t>
            </a:r>
            <a:endParaRPr sz="1400" b="0" i="0" u="none" strike="noStrike" cap="none">
              <a:solidFill>
                <a:schemeClr val="lt2"/>
              </a:solidFill>
              <a:latin typeface="Sarala"/>
              <a:ea typeface="Sarala"/>
              <a:cs typeface="Sarala"/>
              <a:sym typeface="Saral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10"/>
          <p:cNvSpPr/>
          <p:nvPr/>
        </p:nvSpPr>
        <p:spPr>
          <a:xfrm>
            <a:off x="1510984" y="2100692"/>
            <a:ext cx="1541620" cy="1157321"/>
          </a:xfrm>
          <a:custGeom>
            <a:avLst/>
            <a:gdLst/>
            <a:ahLst/>
            <a:cxnLst/>
            <a:rect l="l" t="t" r="r" b="b"/>
            <a:pathLst>
              <a:path w="85717" h="66618" extrusionOk="0">
                <a:moveTo>
                  <a:pt x="26647" y="0"/>
                </a:moveTo>
                <a:cubicBezTo>
                  <a:pt x="21058" y="0"/>
                  <a:pt x="15879" y="1381"/>
                  <a:pt x="11642" y="5130"/>
                </a:cubicBezTo>
                <a:cubicBezTo>
                  <a:pt x="10061" y="6559"/>
                  <a:pt x="8663" y="8322"/>
                  <a:pt x="7508" y="10571"/>
                </a:cubicBezTo>
                <a:cubicBezTo>
                  <a:pt x="152" y="24948"/>
                  <a:pt x="0" y="52456"/>
                  <a:pt x="17417" y="59873"/>
                </a:cubicBezTo>
                <a:cubicBezTo>
                  <a:pt x="24834" y="63003"/>
                  <a:pt x="33831" y="64341"/>
                  <a:pt x="41703" y="65800"/>
                </a:cubicBezTo>
                <a:cubicBezTo>
                  <a:pt x="44594" y="66327"/>
                  <a:pt x="47358" y="66617"/>
                  <a:pt x="50007" y="66617"/>
                </a:cubicBezTo>
                <a:cubicBezTo>
                  <a:pt x="58191" y="66617"/>
                  <a:pt x="65275" y="63852"/>
                  <a:pt x="71613" y="56803"/>
                </a:cubicBezTo>
                <a:cubicBezTo>
                  <a:pt x="78269" y="49447"/>
                  <a:pt x="85108" y="39599"/>
                  <a:pt x="85473" y="29355"/>
                </a:cubicBezTo>
                <a:cubicBezTo>
                  <a:pt x="85716" y="23763"/>
                  <a:pt x="83589" y="17866"/>
                  <a:pt x="79090" y="14553"/>
                </a:cubicBezTo>
                <a:cubicBezTo>
                  <a:pt x="75412" y="11817"/>
                  <a:pt x="70610" y="11148"/>
                  <a:pt x="66141" y="10115"/>
                </a:cubicBezTo>
                <a:cubicBezTo>
                  <a:pt x="55375" y="7722"/>
                  <a:pt x="39864" y="0"/>
                  <a:pt x="2664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10"/>
          <p:cNvSpPr/>
          <p:nvPr/>
        </p:nvSpPr>
        <p:spPr>
          <a:xfrm rot="9899865">
            <a:off x="5932615" y="2101792"/>
            <a:ext cx="1652371" cy="1240406"/>
          </a:xfrm>
          <a:custGeom>
            <a:avLst/>
            <a:gdLst/>
            <a:ahLst/>
            <a:cxnLst/>
            <a:rect l="l" t="t" r="r" b="b"/>
            <a:pathLst>
              <a:path w="85717" h="66618" extrusionOk="0">
                <a:moveTo>
                  <a:pt x="26647" y="0"/>
                </a:moveTo>
                <a:cubicBezTo>
                  <a:pt x="21058" y="0"/>
                  <a:pt x="15879" y="1381"/>
                  <a:pt x="11642" y="5130"/>
                </a:cubicBezTo>
                <a:cubicBezTo>
                  <a:pt x="10061" y="6559"/>
                  <a:pt x="8663" y="8322"/>
                  <a:pt x="7508" y="10571"/>
                </a:cubicBezTo>
                <a:cubicBezTo>
                  <a:pt x="152" y="24948"/>
                  <a:pt x="0" y="52456"/>
                  <a:pt x="17417" y="59873"/>
                </a:cubicBezTo>
                <a:cubicBezTo>
                  <a:pt x="24834" y="63003"/>
                  <a:pt x="33831" y="64341"/>
                  <a:pt x="41703" y="65800"/>
                </a:cubicBezTo>
                <a:cubicBezTo>
                  <a:pt x="44594" y="66327"/>
                  <a:pt x="47358" y="66617"/>
                  <a:pt x="50007" y="66617"/>
                </a:cubicBezTo>
                <a:cubicBezTo>
                  <a:pt x="58191" y="66617"/>
                  <a:pt x="65275" y="63852"/>
                  <a:pt x="71613" y="56803"/>
                </a:cubicBezTo>
                <a:cubicBezTo>
                  <a:pt x="78269" y="49447"/>
                  <a:pt x="85108" y="39599"/>
                  <a:pt x="85473" y="29355"/>
                </a:cubicBezTo>
                <a:cubicBezTo>
                  <a:pt x="85716" y="23763"/>
                  <a:pt x="83589" y="17866"/>
                  <a:pt x="79090" y="14553"/>
                </a:cubicBezTo>
                <a:cubicBezTo>
                  <a:pt x="75412" y="11817"/>
                  <a:pt x="70610" y="11148"/>
                  <a:pt x="66141" y="10115"/>
                </a:cubicBezTo>
                <a:cubicBezTo>
                  <a:pt x="55375" y="7722"/>
                  <a:pt x="39864" y="0"/>
                  <a:pt x="2664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10"/>
          <p:cNvSpPr/>
          <p:nvPr/>
        </p:nvSpPr>
        <p:spPr>
          <a:xfrm rot="2700000">
            <a:off x="3876319" y="1945673"/>
            <a:ext cx="1427090" cy="1328444"/>
          </a:xfrm>
          <a:custGeom>
            <a:avLst/>
            <a:gdLst/>
            <a:ahLst/>
            <a:cxnLst/>
            <a:rect l="l" t="t" r="r" b="b"/>
            <a:pathLst>
              <a:path w="44196" h="41141" extrusionOk="0">
                <a:moveTo>
                  <a:pt x="27744" y="1"/>
                </a:moveTo>
                <a:cubicBezTo>
                  <a:pt x="17508" y="1"/>
                  <a:pt x="6315" y="12861"/>
                  <a:pt x="2371" y="21007"/>
                </a:cubicBezTo>
                <a:cubicBezTo>
                  <a:pt x="456" y="24928"/>
                  <a:pt x="1" y="29821"/>
                  <a:pt x="2341" y="33530"/>
                </a:cubicBezTo>
                <a:cubicBezTo>
                  <a:pt x="5667" y="38915"/>
                  <a:pt x="12212" y="41141"/>
                  <a:pt x="18674" y="41141"/>
                </a:cubicBezTo>
                <a:cubicBezTo>
                  <a:pt x="22607" y="41141"/>
                  <a:pt x="26509" y="40317"/>
                  <a:pt x="29636" y="38879"/>
                </a:cubicBezTo>
                <a:cubicBezTo>
                  <a:pt x="38542" y="34806"/>
                  <a:pt x="44196" y="25779"/>
                  <a:pt x="42889" y="15931"/>
                </a:cubicBezTo>
                <a:cubicBezTo>
                  <a:pt x="42159" y="10125"/>
                  <a:pt x="36567" y="1189"/>
                  <a:pt x="29454" y="125"/>
                </a:cubicBezTo>
                <a:cubicBezTo>
                  <a:pt x="28888" y="41"/>
                  <a:pt x="28317" y="1"/>
                  <a:pt x="2774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10"/>
          <p:cNvSpPr txBox="1">
            <a:spLocks noGrp="1"/>
          </p:cNvSpPr>
          <p:nvPr>
            <p:ph type="ctrTitle"/>
          </p:nvPr>
        </p:nvSpPr>
        <p:spPr>
          <a:xfrm flipH="1">
            <a:off x="1184088" y="3102574"/>
            <a:ext cx="2195400" cy="577800"/>
          </a:xfrm>
          <a:prstGeom prst="rect">
            <a:avLst/>
          </a:prstGeom>
          <a:noFill/>
          <a:ln>
            <a:noFill/>
          </a:ln>
        </p:spPr>
        <p:txBody>
          <a:bodyPr spcFirstLastPara="1" wrap="square" lIns="91425" tIns="91425" rIns="91425" bIns="91425" anchor="b" anchorCtr="0">
            <a:normAutofit fontScale="90000"/>
          </a:bodyPr>
          <a:lstStyle/>
          <a:p>
            <a:pPr marL="0" lvl="0" indent="0" algn="ctr" rtl="0">
              <a:lnSpc>
                <a:spcPct val="100000"/>
              </a:lnSpc>
              <a:spcBef>
                <a:spcPts val="0"/>
              </a:spcBef>
              <a:spcAft>
                <a:spcPts val="0"/>
              </a:spcAft>
              <a:buSzPct val="94444"/>
              <a:buNone/>
            </a:pPr>
            <a:br>
              <a:rPr lang="en-US"/>
            </a:br>
            <a:r>
              <a:rPr lang="en-US" sz="1600">
                <a:latin typeface="Sarala"/>
                <a:ea typeface="Sarala"/>
                <a:cs typeface="Sarala"/>
                <a:sym typeface="Sarala"/>
              </a:rPr>
              <a:t>Number of</a:t>
            </a:r>
            <a:br>
              <a:rPr lang="en-US"/>
            </a:br>
            <a:r>
              <a:rPr lang="en-US"/>
              <a:t>Customers</a:t>
            </a:r>
            <a:endParaRPr/>
          </a:p>
        </p:txBody>
      </p:sp>
      <p:sp>
        <p:nvSpPr>
          <p:cNvPr id="851" name="Google Shape;851;p10"/>
          <p:cNvSpPr txBox="1">
            <a:spLocks noGrp="1"/>
          </p:cNvSpPr>
          <p:nvPr>
            <p:ph type="subTitle" idx="1"/>
          </p:nvPr>
        </p:nvSpPr>
        <p:spPr>
          <a:xfrm flipH="1">
            <a:off x="1316388" y="3584067"/>
            <a:ext cx="1930800" cy="97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1200"/>
              <a:buNone/>
            </a:pPr>
            <a:r>
              <a:rPr lang="en-US" dirty="0"/>
              <a:t>4339</a:t>
            </a:r>
            <a:endParaRPr dirty="0"/>
          </a:p>
        </p:txBody>
      </p:sp>
      <p:sp>
        <p:nvSpPr>
          <p:cNvPr id="852" name="Google Shape;852;p10"/>
          <p:cNvSpPr txBox="1">
            <a:spLocks noGrp="1"/>
          </p:cNvSpPr>
          <p:nvPr>
            <p:ph type="ctrTitle" idx="2"/>
          </p:nvPr>
        </p:nvSpPr>
        <p:spPr>
          <a:xfrm flipH="1">
            <a:off x="3425988" y="3102574"/>
            <a:ext cx="2195400" cy="577800"/>
          </a:xfrm>
          <a:prstGeom prst="rect">
            <a:avLst/>
          </a:prstGeom>
          <a:noFill/>
          <a:ln>
            <a:noFill/>
          </a:ln>
        </p:spPr>
        <p:txBody>
          <a:bodyPr spcFirstLastPara="1" wrap="square" lIns="91425" tIns="91425" rIns="91425" bIns="91425" anchor="b" anchorCtr="0">
            <a:normAutofit fontScale="90000"/>
          </a:bodyPr>
          <a:lstStyle/>
          <a:p>
            <a:pPr marL="0" lvl="0" indent="0" algn="ctr" rtl="0">
              <a:lnSpc>
                <a:spcPct val="100000"/>
              </a:lnSpc>
              <a:spcBef>
                <a:spcPts val="0"/>
              </a:spcBef>
              <a:spcAft>
                <a:spcPts val="0"/>
              </a:spcAft>
              <a:buSzPct val="118055"/>
              <a:buNone/>
            </a:pPr>
            <a:r>
              <a:rPr lang="en-US" sz="1600">
                <a:latin typeface="Sarala"/>
                <a:ea typeface="Sarala"/>
                <a:cs typeface="Sarala"/>
                <a:sym typeface="Sarala"/>
              </a:rPr>
              <a:t>Number of </a:t>
            </a:r>
            <a:br>
              <a:rPr lang="en-US" sz="1600">
                <a:latin typeface="Sarala"/>
                <a:ea typeface="Sarala"/>
                <a:cs typeface="Sarala"/>
                <a:sym typeface="Sarala"/>
              </a:rPr>
            </a:br>
            <a:r>
              <a:rPr lang="en-US"/>
              <a:t>Countries</a:t>
            </a:r>
            <a:endParaRPr/>
          </a:p>
        </p:txBody>
      </p:sp>
      <p:sp>
        <p:nvSpPr>
          <p:cNvPr id="853" name="Google Shape;853;p10"/>
          <p:cNvSpPr txBox="1">
            <a:spLocks noGrp="1"/>
          </p:cNvSpPr>
          <p:nvPr>
            <p:ph type="subTitle" idx="3"/>
          </p:nvPr>
        </p:nvSpPr>
        <p:spPr>
          <a:xfrm flipH="1">
            <a:off x="3564512" y="3584067"/>
            <a:ext cx="1930800" cy="97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200"/>
              <a:buNone/>
            </a:pPr>
            <a:r>
              <a:rPr lang="en-US"/>
              <a:t>37</a:t>
            </a:r>
            <a:endParaRPr/>
          </a:p>
        </p:txBody>
      </p:sp>
      <p:sp>
        <p:nvSpPr>
          <p:cNvPr id="854" name="Google Shape;854;p10"/>
          <p:cNvSpPr txBox="1">
            <a:spLocks noGrp="1"/>
          </p:cNvSpPr>
          <p:nvPr>
            <p:ph type="ctrTitle" idx="4"/>
          </p:nvPr>
        </p:nvSpPr>
        <p:spPr>
          <a:xfrm flipH="1">
            <a:off x="5667913" y="3102574"/>
            <a:ext cx="2195400" cy="577800"/>
          </a:xfrm>
          <a:prstGeom prst="rect">
            <a:avLst/>
          </a:prstGeom>
          <a:noFill/>
          <a:ln>
            <a:noFill/>
          </a:ln>
        </p:spPr>
        <p:txBody>
          <a:bodyPr spcFirstLastPara="1" wrap="square" lIns="91425" tIns="91425" rIns="91425" bIns="91425" anchor="b" anchorCtr="0">
            <a:normAutofit fontScale="90000"/>
          </a:bodyPr>
          <a:lstStyle/>
          <a:p>
            <a:pPr marL="0" lvl="0" indent="0" algn="ctr" rtl="0">
              <a:lnSpc>
                <a:spcPct val="100000"/>
              </a:lnSpc>
              <a:spcBef>
                <a:spcPts val="0"/>
              </a:spcBef>
              <a:spcAft>
                <a:spcPts val="0"/>
              </a:spcAft>
              <a:buSzPct val="118055"/>
              <a:buNone/>
            </a:pPr>
            <a:r>
              <a:rPr lang="en-US" sz="1600">
                <a:latin typeface="Sarala"/>
                <a:ea typeface="Sarala"/>
                <a:cs typeface="Sarala"/>
                <a:sym typeface="Sarala"/>
              </a:rPr>
              <a:t>Number of</a:t>
            </a:r>
            <a:br>
              <a:rPr lang="en-US"/>
            </a:br>
            <a:r>
              <a:rPr lang="en-US"/>
              <a:t>Orders</a:t>
            </a:r>
            <a:endParaRPr/>
          </a:p>
        </p:txBody>
      </p:sp>
      <p:sp>
        <p:nvSpPr>
          <p:cNvPr id="855" name="Google Shape;855;p10"/>
          <p:cNvSpPr txBox="1">
            <a:spLocks noGrp="1"/>
          </p:cNvSpPr>
          <p:nvPr>
            <p:ph type="subTitle" idx="5"/>
          </p:nvPr>
        </p:nvSpPr>
        <p:spPr>
          <a:xfrm flipH="1">
            <a:off x="5800213" y="3584067"/>
            <a:ext cx="1930800" cy="97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1200"/>
              <a:buNone/>
            </a:pPr>
            <a:r>
              <a:rPr lang="en-US"/>
              <a:t>18536</a:t>
            </a:r>
            <a:endParaRPr/>
          </a:p>
        </p:txBody>
      </p:sp>
      <p:sp>
        <p:nvSpPr>
          <p:cNvPr id="856" name="Google Shape;856;p10"/>
          <p:cNvSpPr txBox="1"/>
          <p:nvPr/>
        </p:nvSpPr>
        <p:spPr>
          <a:xfrm>
            <a:off x="647388" y="962053"/>
            <a:ext cx="7752600" cy="572700"/>
          </a:xfrm>
          <a:prstGeom prst="rect">
            <a:avLst/>
          </a:prstGeom>
          <a:noFill/>
          <a:ln>
            <a:noFill/>
          </a:ln>
        </p:spPr>
        <p:txBody>
          <a:bodyPr spcFirstLastPara="1" wrap="square" lIns="91425" tIns="91425" rIns="91425" bIns="91425" anchor="t" anchorCtr="0">
            <a:normAutofit fontScale="97500"/>
          </a:bodyPr>
          <a:lstStyle/>
          <a:p>
            <a:pPr marL="0" marR="0" lvl="0" indent="0" algn="l" rtl="0">
              <a:lnSpc>
                <a:spcPct val="100000"/>
              </a:lnSpc>
              <a:spcBef>
                <a:spcPts val="0"/>
              </a:spcBef>
              <a:spcAft>
                <a:spcPts val="0"/>
              </a:spcAft>
              <a:buClr>
                <a:schemeClr val="lt2"/>
              </a:buClr>
              <a:buSzPct val="87179"/>
              <a:buFont typeface="Work Sans ExtraBold"/>
              <a:buNone/>
            </a:pPr>
            <a:r>
              <a:rPr lang="en-US" sz="2000" b="0" i="0" u="none" strike="noStrike" cap="none">
                <a:solidFill>
                  <a:schemeClr val="lt2"/>
                </a:solidFill>
                <a:latin typeface="Work Sans ExtraBold"/>
                <a:ea typeface="Work Sans ExtraBold"/>
                <a:cs typeface="Work Sans ExtraBold"/>
                <a:sym typeface="Work Sans ExtraBold"/>
              </a:rPr>
              <a:t>Over 01-year period, </a:t>
            </a:r>
            <a:r>
              <a:rPr lang="en-US" sz="1600" b="0" i="0" u="none" strike="noStrike" cap="none">
                <a:solidFill>
                  <a:schemeClr val="lt2"/>
                </a:solidFill>
                <a:latin typeface="Sarala"/>
                <a:ea typeface="Sarala"/>
                <a:cs typeface="Sarala"/>
                <a:sym typeface="Sarala"/>
              </a:rPr>
              <a:t>company X got:</a:t>
            </a:r>
            <a:r>
              <a:rPr lang="en-US" sz="1400" b="0" i="0" u="none" strike="noStrike" cap="none">
                <a:solidFill>
                  <a:schemeClr val="lt2"/>
                </a:solidFill>
                <a:latin typeface="Sarala"/>
                <a:ea typeface="Sarala"/>
                <a:cs typeface="Sarala"/>
                <a:sym typeface="Sarala"/>
              </a:rPr>
              <a:t> </a:t>
            </a:r>
            <a:endParaRPr/>
          </a:p>
        </p:txBody>
      </p:sp>
      <p:grpSp>
        <p:nvGrpSpPr>
          <p:cNvPr id="857" name="Google Shape;857;p10"/>
          <p:cNvGrpSpPr/>
          <p:nvPr/>
        </p:nvGrpSpPr>
        <p:grpSpPr>
          <a:xfrm>
            <a:off x="4032352" y="2390452"/>
            <a:ext cx="1043847" cy="577800"/>
            <a:chOff x="2654821" y="2311071"/>
            <a:chExt cx="2279714" cy="1262120"/>
          </a:xfrm>
        </p:grpSpPr>
        <p:grpSp>
          <p:nvGrpSpPr>
            <p:cNvPr id="858" name="Google Shape;858;p10"/>
            <p:cNvGrpSpPr/>
            <p:nvPr/>
          </p:nvGrpSpPr>
          <p:grpSpPr>
            <a:xfrm>
              <a:off x="4034269" y="2840745"/>
              <a:ext cx="40212" cy="36437"/>
              <a:chOff x="4293400" y="2574725"/>
              <a:chExt cx="84425" cy="80100"/>
            </a:xfrm>
          </p:grpSpPr>
          <p:sp>
            <p:nvSpPr>
              <p:cNvPr id="859" name="Google Shape;859;p10"/>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860" name="Google Shape;860;p10"/>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61" name="Google Shape;861;p10"/>
            <p:cNvGrpSpPr/>
            <p:nvPr/>
          </p:nvGrpSpPr>
          <p:grpSpPr>
            <a:xfrm>
              <a:off x="3894606" y="2334874"/>
              <a:ext cx="913198" cy="518984"/>
              <a:chOff x="4000175" y="1462675"/>
              <a:chExt cx="1917275" cy="1140875"/>
            </a:xfrm>
          </p:grpSpPr>
          <p:sp>
            <p:nvSpPr>
              <p:cNvPr id="862" name="Google Shape;862;p10"/>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863" name="Google Shape;863;p10"/>
              <p:cNvGrpSpPr/>
              <p:nvPr/>
            </p:nvGrpSpPr>
            <p:grpSpPr>
              <a:xfrm>
                <a:off x="4000175" y="1462675"/>
                <a:ext cx="1917275" cy="1140875"/>
                <a:chOff x="4000175" y="1462675"/>
                <a:chExt cx="1917275" cy="1140875"/>
              </a:xfrm>
            </p:grpSpPr>
            <p:sp>
              <p:nvSpPr>
                <p:cNvPr id="864" name="Google Shape;864;p10"/>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865" name="Google Shape;865;p10"/>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10"/>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10"/>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10"/>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6CBC2"/>
                    </a:solidFill>
                    <a:latin typeface="Arial"/>
                    <a:ea typeface="Arial"/>
                    <a:cs typeface="Arial"/>
                    <a:sym typeface="Arial"/>
                  </a:endParaRPr>
                </a:p>
              </p:txBody>
            </p:sp>
            <p:sp>
              <p:nvSpPr>
                <p:cNvPr id="869" name="Google Shape;869;p10"/>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870" name="Google Shape;870;p10"/>
            <p:cNvGrpSpPr/>
            <p:nvPr/>
          </p:nvGrpSpPr>
          <p:grpSpPr>
            <a:xfrm>
              <a:off x="3875768" y="2846704"/>
              <a:ext cx="44796" cy="47366"/>
              <a:chOff x="3960625" y="2587825"/>
              <a:chExt cx="94050" cy="104125"/>
            </a:xfrm>
          </p:grpSpPr>
          <p:sp>
            <p:nvSpPr>
              <p:cNvPr id="871" name="Google Shape;871;p10"/>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872" name="Google Shape;872;p10"/>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73" name="Google Shape;873;p10"/>
            <p:cNvGrpSpPr/>
            <p:nvPr/>
          </p:nvGrpSpPr>
          <p:grpSpPr>
            <a:xfrm>
              <a:off x="3782759" y="2807162"/>
              <a:ext cx="82686" cy="85487"/>
              <a:chOff x="3765350" y="2500900"/>
              <a:chExt cx="173600" cy="187925"/>
            </a:xfrm>
          </p:grpSpPr>
          <p:sp>
            <p:nvSpPr>
              <p:cNvPr id="874" name="Google Shape;874;p10"/>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875" name="Google Shape;875;p10"/>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10"/>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10"/>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10"/>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10"/>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80" name="Google Shape;880;p10"/>
            <p:cNvGrpSpPr/>
            <p:nvPr/>
          </p:nvGrpSpPr>
          <p:grpSpPr>
            <a:xfrm>
              <a:off x="3775674" y="2798496"/>
              <a:ext cx="40545" cy="23564"/>
              <a:chOff x="3750475" y="2481850"/>
              <a:chExt cx="85125" cy="51800"/>
            </a:xfrm>
          </p:grpSpPr>
          <p:sp>
            <p:nvSpPr>
              <p:cNvPr id="881" name="Google Shape;881;p10"/>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10"/>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883" name="Google Shape;883;p10"/>
            <p:cNvGrpSpPr/>
            <p:nvPr/>
          </p:nvGrpSpPr>
          <p:grpSpPr>
            <a:xfrm>
              <a:off x="3716946" y="2776024"/>
              <a:ext cx="81971" cy="76912"/>
              <a:chOff x="3627175" y="2432450"/>
              <a:chExt cx="172100" cy="169075"/>
            </a:xfrm>
          </p:grpSpPr>
          <p:sp>
            <p:nvSpPr>
              <p:cNvPr id="884" name="Google Shape;884;p10"/>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10"/>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886" name="Google Shape;886;p10"/>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887" name="Google Shape;887;p10"/>
            <p:cNvGrpSpPr/>
            <p:nvPr/>
          </p:nvGrpSpPr>
          <p:grpSpPr>
            <a:xfrm>
              <a:off x="3685682" y="2845624"/>
              <a:ext cx="29311" cy="45055"/>
              <a:chOff x="3561536" y="2585450"/>
              <a:chExt cx="61539" cy="99045"/>
            </a:xfrm>
          </p:grpSpPr>
          <p:sp>
            <p:nvSpPr>
              <p:cNvPr id="888" name="Google Shape;888;p10"/>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10"/>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890" name="Google Shape;890;p10"/>
            <p:cNvGrpSpPr/>
            <p:nvPr/>
          </p:nvGrpSpPr>
          <p:grpSpPr>
            <a:xfrm>
              <a:off x="3849905" y="2572252"/>
              <a:ext cx="74339" cy="119559"/>
              <a:chOff x="3906325" y="1984500"/>
              <a:chExt cx="156075" cy="262825"/>
            </a:xfrm>
          </p:grpSpPr>
          <p:sp>
            <p:nvSpPr>
              <p:cNvPr id="891" name="Google Shape;891;p10"/>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892" name="Google Shape;892;p10"/>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93" name="Google Shape;893;p10"/>
            <p:cNvGrpSpPr/>
            <p:nvPr/>
          </p:nvGrpSpPr>
          <p:grpSpPr>
            <a:xfrm>
              <a:off x="2654821" y="2414345"/>
              <a:ext cx="667570" cy="558731"/>
              <a:chOff x="1397225" y="1637375"/>
              <a:chExt cx="1401575" cy="1228250"/>
            </a:xfrm>
          </p:grpSpPr>
          <p:sp>
            <p:nvSpPr>
              <p:cNvPr id="894" name="Google Shape;894;p10"/>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895" name="Google Shape;895;p10"/>
              <p:cNvGrpSpPr/>
              <p:nvPr/>
            </p:nvGrpSpPr>
            <p:grpSpPr>
              <a:xfrm>
                <a:off x="1397225" y="1637375"/>
                <a:ext cx="1398775" cy="1228250"/>
                <a:chOff x="1397225" y="1637375"/>
                <a:chExt cx="1398775" cy="1228250"/>
              </a:xfrm>
            </p:grpSpPr>
            <p:sp>
              <p:nvSpPr>
                <p:cNvPr id="896" name="Google Shape;896;p10"/>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10"/>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898" name="Google Shape;898;p10"/>
            <p:cNvGrpSpPr/>
            <p:nvPr/>
          </p:nvGrpSpPr>
          <p:grpSpPr>
            <a:xfrm>
              <a:off x="3230417" y="3103734"/>
              <a:ext cx="282982" cy="280332"/>
              <a:chOff x="2605700" y="3152850"/>
              <a:chExt cx="594125" cy="616250"/>
            </a:xfrm>
          </p:grpSpPr>
          <p:sp>
            <p:nvSpPr>
              <p:cNvPr id="899" name="Google Shape;899;p10"/>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900" name="Google Shape;900;p10"/>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6B65"/>
                  </a:solidFill>
                  <a:latin typeface="Arial"/>
                  <a:ea typeface="Arial"/>
                  <a:cs typeface="Arial"/>
                  <a:sym typeface="Arial"/>
                </a:endParaRPr>
              </a:p>
            </p:txBody>
          </p:sp>
        </p:grpSp>
        <p:grpSp>
          <p:nvGrpSpPr>
            <p:cNvPr id="901" name="Google Shape;901;p10"/>
            <p:cNvGrpSpPr/>
            <p:nvPr/>
          </p:nvGrpSpPr>
          <p:grpSpPr>
            <a:xfrm>
              <a:off x="3265985" y="3226989"/>
              <a:ext cx="87151" cy="346202"/>
              <a:chOff x="2680375" y="3423800"/>
              <a:chExt cx="182975" cy="761050"/>
            </a:xfrm>
          </p:grpSpPr>
          <p:sp>
            <p:nvSpPr>
              <p:cNvPr id="902" name="Google Shape;902;p10"/>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903" name="Google Shape;903;p10"/>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04" name="Google Shape;904;p10"/>
            <p:cNvGrpSpPr/>
            <p:nvPr/>
          </p:nvGrpSpPr>
          <p:grpSpPr>
            <a:xfrm>
              <a:off x="3855466" y="3289811"/>
              <a:ext cx="112514" cy="94210"/>
              <a:chOff x="3918000" y="3561900"/>
              <a:chExt cx="236225" cy="207100"/>
            </a:xfrm>
          </p:grpSpPr>
          <p:sp>
            <p:nvSpPr>
              <p:cNvPr id="905" name="Google Shape;905;p10"/>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906" name="Google Shape;906;p10"/>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07" name="Google Shape;907;p10"/>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10"/>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10"/>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6B65"/>
                </a:solidFill>
                <a:latin typeface="Arial"/>
                <a:ea typeface="Arial"/>
                <a:cs typeface="Arial"/>
                <a:sym typeface="Arial"/>
              </a:endParaRPr>
            </a:p>
          </p:txBody>
        </p:sp>
        <p:grpSp>
          <p:nvGrpSpPr>
            <p:cNvPr id="910" name="Google Shape;910;p10"/>
            <p:cNvGrpSpPr/>
            <p:nvPr/>
          </p:nvGrpSpPr>
          <p:grpSpPr>
            <a:xfrm>
              <a:off x="2905224" y="2311071"/>
              <a:ext cx="596721" cy="528992"/>
              <a:chOff x="1922950" y="1410350"/>
              <a:chExt cx="1252825" cy="1162875"/>
            </a:xfrm>
          </p:grpSpPr>
          <p:sp>
            <p:nvSpPr>
              <p:cNvPr id="911" name="Google Shape;911;p10"/>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10"/>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10"/>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10"/>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10"/>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10"/>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p10"/>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10"/>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10"/>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10"/>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10"/>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10"/>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10"/>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10"/>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p10"/>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10"/>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6CBC2"/>
                  </a:solidFill>
                  <a:latin typeface="Arial"/>
                  <a:ea typeface="Arial"/>
                  <a:cs typeface="Arial"/>
                  <a:sym typeface="Arial"/>
                </a:endParaRPr>
              </a:p>
            </p:txBody>
          </p:sp>
        </p:grpSp>
        <p:sp>
          <p:nvSpPr>
            <p:cNvPr id="927" name="Google Shape;927;p10"/>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p10"/>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10"/>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10"/>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10"/>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10"/>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10"/>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10"/>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10"/>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10"/>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10"/>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10"/>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10"/>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10"/>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10"/>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10"/>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10"/>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10"/>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10"/>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10"/>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6B65"/>
                </a:solidFill>
                <a:latin typeface="Arial"/>
                <a:ea typeface="Arial"/>
                <a:cs typeface="Arial"/>
                <a:sym typeface="Arial"/>
              </a:endParaRPr>
            </a:p>
          </p:txBody>
        </p:sp>
        <p:sp>
          <p:nvSpPr>
            <p:cNvPr id="947" name="Google Shape;947;p10"/>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6CBC2"/>
                </a:solidFill>
                <a:latin typeface="Arial"/>
                <a:ea typeface="Arial"/>
                <a:cs typeface="Arial"/>
                <a:sym typeface="Arial"/>
              </a:endParaRPr>
            </a:p>
          </p:txBody>
        </p:sp>
        <p:sp>
          <p:nvSpPr>
            <p:cNvPr id="948" name="Google Shape;948;p10"/>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49" name="Google Shape;949;p10"/>
            <p:cNvGrpSpPr/>
            <p:nvPr/>
          </p:nvGrpSpPr>
          <p:grpSpPr>
            <a:xfrm>
              <a:off x="3280929" y="3294542"/>
              <a:ext cx="109894" cy="272224"/>
              <a:chOff x="2711750" y="3572300"/>
              <a:chExt cx="230725" cy="598425"/>
            </a:xfrm>
          </p:grpSpPr>
          <p:sp>
            <p:nvSpPr>
              <p:cNvPr id="950" name="Google Shape;950;p10"/>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10"/>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52" name="Google Shape;952;p10"/>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53" name="Google Shape;953;p10"/>
            <p:cNvGrpSpPr/>
            <p:nvPr/>
          </p:nvGrpSpPr>
          <p:grpSpPr>
            <a:xfrm>
              <a:off x="3790439" y="2408636"/>
              <a:ext cx="73017" cy="75684"/>
              <a:chOff x="3781475" y="1624825"/>
              <a:chExt cx="153300" cy="166375"/>
            </a:xfrm>
          </p:grpSpPr>
          <p:sp>
            <p:nvSpPr>
              <p:cNvPr id="954" name="Google Shape;954;p10"/>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10"/>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10"/>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10"/>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58" name="Google Shape;958;p10"/>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10"/>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10"/>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10"/>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10"/>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10"/>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10"/>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65" name="Google Shape;965;p10"/>
            <p:cNvGrpSpPr/>
            <p:nvPr/>
          </p:nvGrpSpPr>
          <p:grpSpPr>
            <a:xfrm>
              <a:off x="4403342" y="3107749"/>
              <a:ext cx="316680" cy="101374"/>
              <a:chOff x="5068275" y="3161675"/>
              <a:chExt cx="664875" cy="222850"/>
            </a:xfrm>
          </p:grpSpPr>
          <p:sp>
            <p:nvSpPr>
              <p:cNvPr id="966" name="Google Shape;966;p10"/>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10"/>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p10"/>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p10"/>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70" name="Google Shape;970;p10"/>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10"/>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10"/>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10"/>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p10"/>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75;p10"/>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p10"/>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Google Shape;977;p10"/>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p10"/>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79;p10"/>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10"/>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p10"/>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10"/>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10"/>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10"/>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85;p10"/>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p10"/>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10"/>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10"/>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10"/>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p10"/>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p10"/>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10"/>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10"/>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10"/>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10"/>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10"/>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p10"/>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10"/>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99" name="Google Shape;999;p10"/>
            <p:cNvGrpSpPr/>
            <p:nvPr/>
          </p:nvGrpSpPr>
          <p:grpSpPr>
            <a:xfrm>
              <a:off x="3697513" y="2707266"/>
              <a:ext cx="59549" cy="79733"/>
              <a:chOff x="3586375" y="2281300"/>
              <a:chExt cx="125025" cy="175275"/>
            </a:xfrm>
          </p:grpSpPr>
          <p:sp>
            <p:nvSpPr>
              <p:cNvPr id="1000" name="Google Shape;1000;p10"/>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10"/>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02" name="Google Shape;1002;p10"/>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03" name="Google Shape;1003;p10"/>
            <p:cNvGrpSpPr/>
            <p:nvPr/>
          </p:nvGrpSpPr>
          <p:grpSpPr>
            <a:xfrm>
              <a:off x="4513224" y="3221724"/>
              <a:ext cx="274563" cy="280321"/>
              <a:chOff x="5298975" y="3412225"/>
              <a:chExt cx="576450" cy="616225"/>
            </a:xfrm>
          </p:grpSpPr>
          <p:sp>
            <p:nvSpPr>
              <p:cNvPr id="1004" name="Google Shape;1004;p10"/>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6CBC2"/>
                  </a:solidFill>
                  <a:latin typeface="Arial"/>
                  <a:ea typeface="Arial"/>
                  <a:cs typeface="Arial"/>
                  <a:sym typeface="Arial"/>
                </a:endParaRPr>
              </a:p>
            </p:txBody>
          </p:sp>
          <p:sp>
            <p:nvSpPr>
              <p:cNvPr id="1005" name="Google Shape;1005;p10"/>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06" name="Google Shape;1006;p10"/>
            <p:cNvGrpSpPr/>
            <p:nvPr/>
          </p:nvGrpSpPr>
          <p:grpSpPr>
            <a:xfrm>
              <a:off x="4824403" y="3421846"/>
              <a:ext cx="110132" cy="130647"/>
              <a:chOff x="5952300" y="3852150"/>
              <a:chExt cx="231225" cy="287200"/>
            </a:xfrm>
          </p:grpSpPr>
          <p:sp>
            <p:nvSpPr>
              <p:cNvPr id="1007" name="Google Shape;1007;p10"/>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10"/>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09" name="Google Shape;1009;p10"/>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p10"/>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10"/>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10"/>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p10"/>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10"/>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10"/>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10"/>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17" name="Google Shape;1017;p10"/>
            <p:cNvGrpSpPr/>
            <p:nvPr/>
          </p:nvGrpSpPr>
          <p:grpSpPr>
            <a:xfrm>
              <a:off x="4295710" y="3079670"/>
              <a:ext cx="14968" cy="27135"/>
              <a:chOff x="4842300" y="3099950"/>
              <a:chExt cx="31425" cy="59650"/>
            </a:xfrm>
          </p:grpSpPr>
          <p:sp>
            <p:nvSpPr>
              <p:cNvPr id="1018" name="Google Shape;1018;p10"/>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10"/>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10"/>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10"/>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22" name="Google Shape;1022;p10"/>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10"/>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10"/>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10"/>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10"/>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p10"/>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10"/>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p10"/>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30" name="Google Shape;1030;p10"/>
            <p:cNvGrpSpPr/>
            <p:nvPr/>
          </p:nvGrpSpPr>
          <p:grpSpPr>
            <a:xfrm>
              <a:off x="3831056" y="2816010"/>
              <a:ext cx="37378" cy="27612"/>
              <a:chOff x="3866750" y="2520350"/>
              <a:chExt cx="78475" cy="60700"/>
            </a:xfrm>
          </p:grpSpPr>
          <p:sp>
            <p:nvSpPr>
              <p:cNvPr id="1031" name="Google Shape;1031;p10"/>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10"/>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10"/>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10"/>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35" name="Google Shape;1035;p10"/>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p10"/>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7" name="Google Shape;1037;p10"/>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p10"/>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10"/>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10"/>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p10"/>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10"/>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10"/>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p10"/>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p10"/>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p10"/>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p10"/>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p10"/>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p10"/>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p10"/>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p10"/>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6B65"/>
                </a:solidFill>
                <a:latin typeface="Arial"/>
                <a:ea typeface="Arial"/>
                <a:cs typeface="Arial"/>
                <a:sym typeface="Arial"/>
              </a:endParaRPr>
            </a:p>
          </p:txBody>
        </p:sp>
        <p:sp>
          <p:nvSpPr>
            <p:cNvPr id="1052" name="Google Shape;1052;p10"/>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1053;p10"/>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p10"/>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55;p10"/>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6" name="Google Shape;1056;p10"/>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p10"/>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p10"/>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10"/>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10"/>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p10"/>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10"/>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10"/>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6B65"/>
                </a:solidFill>
                <a:latin typeface="Arial"/>
                <a:ea typeface="Arial"/>
                <a:cs typeface="Arial"/>
                <a:sym typeface="Arial"/>
              </a:endParaRPr>
            </a:p>
          </p:txBody>
        </p:sp>
        <p:sp>
          <p:nvSpPr>
            <p:cNvPr id="1064" name="Google Shape;1064;p10"/>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10"/>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10"/>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10"/>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10"/>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10"/>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10"/>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10"/>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10"/>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10"/>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10"/>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p10"/>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10"/>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77" name="Google Shape;1077;p10"/>
            <p:cNvGrpSpPr/>
            <p:nvPr/>
          </p:nvGrpSpPr>
          <p:grpSpPr>
            <a:xfrm>
              <a:off x="3632736" y="3051591"/>
              <a:ext cx="63288" cy="45217"/>
              <a:chOff x="3450375" y="3038225"/>
              <a:chExt cx="132875" cy="99400"/>
            </a:xfrm>
          </p:grpSpPr>
          <p:sp>
            <p:nvSpPr>
              <p:cNvPr id="1078" name="Google Shape;1078;p10"/>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p10"/>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80" name="Google Shape;1080;p10"/>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10"/>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10"/>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10"/>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10"/>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10"/>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10"/>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10"/>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10"/>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6CBC2"/>
                </a:solidFill>
                <a:latin typeface="Arial"/>
                <a:ea typeface="Arial"/>
                <a:cs typeface="Arial"/>
                <a:sym typeface="Arial"/>
              </a:endParaRPr>
            </a:p>
          </p:txBody>
        </p:sp>
        <p:sp>
          <p:nvSpPr>
            <p:cNvPr id="1089" name="Google Shape;1089;p10"/>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10"/>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p10"/>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p10"/>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p10"/>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4" name="Google Shape;1094;p10"/>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1095;p10"/>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p10"/>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10"/>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p10"/>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6CBC2"/>
                </a:solidFill>
                <a:latin typeface="Arial"/>
                <a:ea typeface="Arial"/>
                <a:cs typeface="Arial"/>
                <a:sym typeface="Arial"/>
              </a:endParaRPr>
            </a:p>
          </p:txBody>
        </p:sp>
        <p:sp>
          <p:nvSpPr>
            <p:cNvPr id="1099" name="Google Shape;1099;p10"/>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p10"/>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10"/>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p10"/>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p10"/>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p10"/>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6B65"/>
                </a:solidFill>
                <a:latin typeface="Arial"/>
                <a:ea typeface="Arial"/>
                <a:cs typeface="Arial"/>
                <a:sym typeface="Arial"/>
              </a:endParaRPr>
            </a:p>
          </p:txBody>
        </p:sp>
        <p:sp>
          <p:nvSpPr>
            <p:cNvPr id="1105" name="Google Shape;1105;p10"/>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10"/>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p10"/>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p1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109;p1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p10"/>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p10"/>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10"/>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10"/>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10"/>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15" name="Google Shape;1115;p10"/>
          <p:cNvGrpSpPr/>
          <p:nvPr/>
        </p:nvGrpSpPr>
        <p:grpSpPr>
          <a:xfrm>
            <a:off x="2048682" y="2448755"/>
            <a:ext cx="466211" cy="461194"/>
            <a:chOff x="-64406125" y="3362225"/>
            <a:chExt cx="318225" cy="314800"/>
          </a:xfrm>
        </p:grpSpPr>
        <p:sp>
          <p:nvSpPr>
            <p:cNvPr id="1116" name="Google Shape;1116;p10"/>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10"/>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18" name="Google Shape;1118;p10"/>
          <p:cNvGrpSpPr/>
          <p:nvPr/>
        </p:nvGrpSpPr>
        <p:grpSpPr>
          <a:xfrm>
            <a:off x="6507137" y="2413249"/>
            <a:ext cx="503263" cy="502078"/>
            <a:chOff x="-62154300" y="3743950"/>
            <a:chExt cx="318200" cy="317450"/>
          </a:xfrm>
        </p:grpSpPr>
        <p:sp>
          <p:nvSpPr>
            <p:cNvPr id="1119" name="Google Shape;1119;p10"/>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1120;p10"/>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21" name="Google Shape;1121;p10"/>
          <p:cNvSpPr txBox="1"/>
          <p:nvPr/>
        </p:nvSpPr>
        <p:spPr>
          <a:xfrm flipH="1">
            <a:off x="647388" y="427187"/>
            <a:ext cx="5020524" cy="5727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lt2"/>
              </a:buClr>
              <a:buSzPts val="1700"/>
              <a:buFont typeface="Work Sans ExtraBold"/>
              <a:buNone/>
            </a:pPr>
            <a:br>
              <a:rPr lang="en-US" sz="3200" b="0" i="0" u="none" strike="noStrike" cap="none">
                <a:solidFill>
                  <a:schemeClr val="lt2"/>
                </a:solidFill>
                <a:latin typeface="Work Sans ExtraBold"/>
                <a:ea typeface="Work Sans ExtraBold"/>
                <a:cs typeface="Work Sans ExtraBold"/>
                <a:sym typeface="Work Sans ExtraBold"/>
              </a:rPr>
            </a:br>
            <a:r>
              <a:rPr lang="en-US" sz="3200" b="0" i="0" u="none" strike="noStrike" cap="none">
                <a:solidFill>
                  <a:schemeClr val="lt2"/>
                </a:solidFill>
                <a:latin typeface="Work Sans ExtraBold"/>
                <a:ea typeface="Work Sans ExtraBold"/>
                <a:cs typeface="Work Sans ExtraBold"/>
                <a:sym typeface="Work Sans ExtraBold"/>
              </a:rPr>
              <a:t>Data Analysis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11"/>
          <p:cNvSpPr/>
          <p:nvPr/>
        </p:nvSpPr>
        <p:spPr>
          <a:xfrm>
            <a:off x="0" y="1465873"/>
            <a:ext cx="9144000" cy="463973"/>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1400" b="0" i="0" u="none" strike="noStrike" cap="none">
                <a:solidFill>
                  <a:schemeClr val="lt2"/>
                </a:solidFill>
                <a:latin typeface="Sarala"/>
                <a:ea typeface="Sarala"/>
                <a:cs typeface="Sarala"/>
                <a:sym typeface="Sarala"/>
              </a:rPr>
              <a:t>About </a:t>
            </a:r>
            <a:r>
              <a:rPr lang="en-US" sz="1800" b="0" i="0" u="none" strike="noStrike" cap="none">
                <a:solidFill>
                  <a:schemeClr val="lt2"/>
                </a:solidFill>
                <a:latin typeface="Work Sans ExtraBold"/>
                <a:ea typeface="Work Sans ExtraBold"/>
                <a:cs typeface="Work Sans ExtraBold"/>
                <a:sym typeface="Work Sans ExtraBold"/>
              </a:rPr>
              <a:t>90%</a:t>
            </a:r>
            <a:r>
              <a:rPr lang="en-US" sz="1400" b="0" i="0" u="none" strike="noStrike" cap="none">
                <a:solidFill>
                  <a:schemeClr val="lt2"/>
                </a:solidFill>
                <a:latin typeface="Sarala"/>
                <a:ea typeface="Sarala"/>
                <a:cs typeface="Sarala"/>
                <a:sym typeface="Sarala"/>
              </a:rPr>
              <a:t> of Customers, Orders and </a:t>
            </a:r>
            <a:r>
              <a:rPr lang="en-US" sz="1800" b="0" i="0" u="none" strike="noStrike" cap="none">
                <a:solidFill>
                  <a:schemeClr val="lt2"/>
                </a:solidFill>
                <a:latin typeface="Work Sans ExtraBold"/>
                <a:ea typeface="Work Sans ExtraBold"/>
                <a:cs typeface="Work Sans ExtraBold"/>
                <a:sym typeface="Work Sans ExtraBold"/>
              </a:rPr>
              <a:t>82%</a:t>
            </a:r>
            <a:r>
              <a:rPr lang="en-US" sz="1400" b="0" i="0" u="none" strike="noStrike" cap="none">
                <a:solidFill>
                  <a:schemeClr val="lt2"/>
                </a:solidFill>
                <a:latin typeface="Sarala"/>
                <a:ea typeface="Sarala"/>
                <a:cs typeface="Sarala"/>
                <a:sym typeface="Sarala"/>
              </a:rPr>
              <a:t> Income are from </a:t>
            </a:r>
            <a:r>
              <a:rPr lang="en-US" sz="1800" b="0" i="0" u="none" strike="noStrike" cap="none">
                <a:solidFill>
                  <a:schemeClr val="lt2"/>
                </a:solidFill>
                <a:latin typeface="Work Sans ExtraBold"/>
                <a:ea typeface="Work Sans ExtraBold"/>
                <a:cs typeface="Work Sans ExtraBold"/>
                <a:sym typeface="Work Sans ExtraBold"/>
              </a:rPr>
              <a:t>UK</a:t>
            </a:r>
            <a:r>
              <a:rPr lang="en-US" sz="1400" b="0" i="0" u="none" strike="noStrike" cap="none">
                <a:solidFill>
                  <a:schemeClr val="lt2"/>
                </a:solidFill>
                <a:latin typeface="Sarala"/>
                <a:ea typeface="Sarala"/>
                <a:cs typeface="Sarala"/>
                <a:sym typeface="Sarala"/>
              </a:rPr>
              <a:t> </a:t>
            </a:r>
            <a:endParaRPr sz="1400" b="0" i="0" u="none" strike="noStrike" cap="none">
              <a:solidFill>
                <a:schemeClr val="lt2"/>
              </a:solidFill>
              <a:latin typeface="Sarala"/>
              <a:ea typeface="Sarala"/>
              <a:cs typeface="Sarala"/>
              <a:sym typeface="Sarala"/>
            </a:endParaRPr>
          </a:p>
        </p:txBody>
      </p:sp>
      <p:pic>
        <p:nvPicPr>
          <p:cNvPr id="1127" name="Google Shape;1127;p11" descr="35 Great Free Animated UK Flag Waving Gifs"/>
          <p:cNvPicPr preferRelativeResize="0"/>
          <p:nvPr/>
        </p:nvPicPr>
        <p:blipFill rotWithShape="1">
          <a:blip r:embed="rId3">
            <a:alphaModFix/>
          </a:blip>
          <a:srcRect/>
          <a:stretch/>
        </p:blipFill>
        <p:spPr>
          <a:xfrm>
            <a:off x="3728772" y="424201"/>
            <a:ext cx="1660861" cy="1038038"/>
          </a:xfrm>
          <a:prstGeom prst="rect">
            <a:avLst/>
          </a:prstGeom>
          <a:noFill/>
          <a:ln>
            <a:noFill/>
          </a:ln>
        </p:spPr>
      </p:pic>
      <p:pic>
        <p:nvPicPr>
          <p:cNvPr id="1128" name="Google Shape;1128;p11"/>
          <p:cNvPicPr preferRelativeResize="0"/>
          <p:nvPr/>
        </p:nvPicPr>
        <p:blipFill rotWithShape="1">
          <a:blip r:embed="rId4">
            <a:alphaModFix/>
          </a:blip>
          <a:srcRect/>
          <a:stretch/>
        </p:blipFill>
        <p:spPr>
          <a:xfrm>
            <a:off x="1857301" y="2185026"/>
            <a:ext cx="5429397" cy="1836946"/>
          </a:xfrm>
          <a:prstGeom prst="rect">
            <a:avLst/>
          </a:prstGeom>
          <a:noFill/>
          <a:ln>
            <a:noFill/>
          </a:ln>
        </p:spPr>
      </p:pic>
      <p:sp>
        <p:nvSpPr>
          <p:cNvPr id="1129" name="Google Shape;1129;p11"/>
          <p:cNvSpPr/>
          <p:nvPr/>
        </p:nvSpPr>
        <p:spPr>
          <a:xfrm>
            <a:off x="5379000" y="2700672"/>
            <a:ext cx="1819243" cy="255180"/>
          </a:xfrm>
          <a:prstGeom prst="rect">
            <a:avLst/>
          </a:prstGeom>
          <a:noFill/>
          <a:ln w="25400" cap="flat" cmpd="sng">
            <a:solidFill>
              <a:srgbClr val="007C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Google Shape;1134;p12"/>
          <p:cNvSpPr txBox="1">
            <a:spLocks noGrp="1"/>
          </p:cNvSpPr>
          <p:nvPr>
            <p:ph type="title"/>
          </p:nvPr>
        </p:nvSpPr>
        <p:spPr>
          <a:xfrm>
            <a:off x="720000" y="328065"/>
            <a:ext cx="7752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3200"/>
              <a:t>Analyze RFM</a:t>
            </a:r>
            <a:endParaRPr/>
          </a:p>
        </p:txBody>
      </p:sp>
      <p:pic>
        <p:nvPicPr>
          <p:cNvPr id="1135" name="Google Shape;1135;p12"/>
          <p:cNvPicPr preferRelativeResize="0"/>
          <p:nvPr/>
        </p:nvPicPr>
        <p:blipFill rotWithShape="1">
          <a:blip r:embed="rId3">
            <a:alphaModFix/>
          </a:blip>
          <a:srcRect/>
          <a:stretch/>
        </p:blipFill>
        <p:spPr>
          <a:xfrm>
            <a:off x="268827" y="1241848"/>
            <a:ext cx="6213086" cy="1870835"/>
          </a:xfrm>
          <a:prstGeom prst="rect">
            <a:avLst/>
          </a:prstGeom>
          <a:noFill/>
          <a:ln w="9525" cap="flat" cmpd="sng">
            <a:solidFill>
              <a:srgbClr val="BBBBBB"/>
            </a:solidFill>
            <a:prstDash val="solid"/>
            <a:round/>
            <a:headEnd type="none" w="sm" len="sm"/>
            <a:tailEnd type="none" w="sm" len="sm"/>
          </a:ln>
        </p:spPr>
      </p:pic>
      <p:pic>
        <p:nvPicPr>
          <p:cNvPr id="1136" name="Google Shape;1136;p12"/>
          <p:cNvPicPr preferRelativeResize="0"/>
          <p:nvPr/>
        </p:nvPicPr>
        <p:blipFill rotWithShape="1">
          <a:blip r:embed="rId4">
            <a:alphaModFix/>
          </a:blip>
          <a:srcRect/>
          <a:stretch/>
        </p:blipFill>
        <p:spPr>
          <a:xfrm>
            <a:off x="268827" y="3184813"/>
            <a:ext cx="6213086" cy="1406488"/>
          </a:xfrm>
          <a:prstGeom prst="rect">
            <a:avLst/>
          </a:prstGeom>
          <a:noFill/>
          <a:ln w="9525" cap="flat" cmpd="sng">
            <a:solidFill>
              <a:srgbClr val="BBBBBB"/>
            </a:solidFill>
            <a:prstDash val="solid"/>
            <a:round/>
            <a:headEnd type="none" w="sm" len="sm"/>
            <a:tailEnd type="none" w="sm" len="sm"/>
          </a:ln>
        </p:spPr>
      </p:pic>
      <p:sp>
        <p:nvSpPr>
          <p:cNvPr id="1137" name="Google Shape;1137;p12"/>
          <p:cNvSpPr txBox="1"/>
          <p:nvPr/>
        </p:nvSpPr>
        <p:spPr>
          <a:xfrm>
            <a:off x="6620412" y="1231811"/>
            <a:ext cx="2137800" cy="49403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chemeClr val="lt2"/>
              </a:buClr>
              <a:buSzPts val="1800"/>
              <a:buFont typeface="Sarala"/>
              <a:buNone/>
            </a:pPr>
            <a:r>
              <a:rPr lang="en-US" sz="1200" b="0" i="0" u="none" strike="noStrike" cap="none">
                <a:solidFill>
                  <a:schemeClr val="lt2"/>
                </a:solidFill>
                <a:latin typeface="Sarala"/>
                <a:ea typeface="Sarala"/>
                <a:cs typeface="Sarala"/>
                <a:sym typeface="Sarala"/>
              </a:rPr>
              <a:t>All three of these variables have upper outliers</a:t>
            </a:r>
            <a:endParaRPr/>
          </a:p>
        </p:txBody>
      </p:sp>
      <p:sp>
        <p:nvSpPr>
          <p:cNvPr id="1138" name="Google Shape;1138;p12"/>
          <p:cNvSpPr txBox="1"/>
          <p:nvPr/>
        </p:nvSpPr>
        <p:spPr>
          <a:xfrm>
            <a:off x="6620412" y="3347334"/>
            <a:ext cx="2137800" cy="88089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chemeClr val="lt2"/>
              </a:buClr>
              <a:buSzPts val="1800"/>
              <a:buFont typeface="Sarala"/>
              <a:buNone/>
            </a:pPr>
            <a:r>
              <a:rPr lang="en-US" sz="1200" b="0" i="0" u="none" strike="noStrike" cap="none">
                <a:solidFill>
                  <a:schemeClr val="lt2"/>
                </a:solidFill>
                <a:latin typeface="Sarala"/>
                <a:ea typeface="Sarala"/>
                <a:cs typeface="Sarala"/>
                <a:sym typeface="Sarala"/>
              </a:rPr>
              <a:t>Their distributions are not normal distribution</a:t>
            </a:r>
            <a:endParaRPr/>
          </a:p>
        </p:txBody>
      </p:sp>
      <p:sp>
        <p:nvSpPr>
          <p:cNvPr id="1139" name="Google Shape;1139;p12"/>
          <p:cNvSpPr txBox="1"/>
          <p:nvPr/>
        </p:nvSpPr>
        <p:spPr>
          <a:xfrm>
            <a:off x="6620412" y="2286670"/>
            <a:ext cx="2137800" cy="426243"/>
          </a:xfrm>
          <a:prstGeom prst="rect">
            <a:avLst/>
          </a:prstGeom>
          <a:noFill/>
          <a:ln>
            <a:noFill/>
          </a:ln>
        </p:spPr>
        <p:txBody>
          <a:bodyPr spcFirstLastPara="1" wrap="square" lIns="91425" tIns="91425" rIns="91425" bIns="91425" anchor="t" anchorCtr="0">
            <a:noAutofit/>
          </a:bodyPr>
          <a:lstStyle/>
          <a:p>
            <a:pPr marL="0" marR="0" lvl="0" indent="0" algn="l" rtl="0">
              <a:lnSpc>
                <a:spcPct val="70000"/>
              </a:lnSpc>
              <a:spcBef>
                <a:spcPts val="0"/>
              </a:spcBef>
              <a:spcAft>
                <a:spcPts val="0"/>
              </a:spcAft>
              <a:buClr>
                <a:schemeClr val="lt2"/>
              </a:buClr>
              <a:buSzPts val="2800"/>
              <a:buFont typeface="Work Sans ExtraBold"/>
              <a:buNone/>
            </a:pPr>
            <a:r>
              <a:rPr lang="en-US" sz="1100" b="0" i="0" u="none" strike="noStrike" cap="none">
                <a:solidFill>
                  <a:schemeClr val="accent4"/>
                </a:solidFill>
                <a:latin typeface="Work Sans ExtraBold"/>
                <a:ea typeface="Work Sans ExtraBold"/>
                <a:cs typeface="Work Sans ExtraBold"/>
                <a:sym typeface="Work Sans ExtraBold"/>
              </a:rPr>
              <a:t>=&gt; Remove outliers?</a:t>
            </a:r>
            <a:endParaRPr sz="1100" b="0" i="0" u="none" strike="noStrike" cap="none">
              <a:solidFill>
                <a:schemeClr val="accent4"/>
              </a:solidFill>
              <a:latin typeface="Work Sans ExtraBold"/>
              <a:ea typeface="Work Sans ExtraBold"/>
              <a:cs typeface="Work Sans ExtraBold"/>
              <a:sym typeface="Work Sans ExtraBold"/>
            </a:endParaRPr>
          </a:p>
        </p:txBody>
      </p:sp>
      <p:sp>
        <p:nvSpPr>
          <p:cNvPr id="1140" name="Google Shape;1140;p12"/>
          <p:cNvSpPr txBox="1"/>
          <p:nvPr/>
        </p:nvSpPr>
        <p:spPr>
          <a:xfrm>
            <a:off x="6620412" y="3821922"/>
            <a:ext cx="2137800" cy="426243"/>
          </a:xfrm>
          <a:prstGeom prst="rect">
            <a:avLst/>
          </a:prstGeom>
          <a:noFill/>
          <a:ln>
            <a:noFill/>
          </a:ln>
        </p:spPr>
        <p:txBody>
          <a:bodyPr spcFirstLastPara="1" wrap="square" lIns="91425" tIns="91425" rIns="91425" bIns="91425" anchor="t" anchorCtr="0">
            <a:noAutofit/>
          </a:bodyPr>
          <a:lstStyle/>
          <a:p>
            <a:pPr marL="0" marR="0" lvl="0" indent="0" algn="l" rtl="0">
              <a:lnSpc>
                <a:spcPct val="70000"/>
              </a:lnSpc>
              <a:spcBef>
                <a:spcPts val="0"/>
              </a:spcBef>
              <a:spcAft>
                <a:spcPts val="0"/>
              </a:spcAft>
              <a:buClr>
                <a:schemeClr val="lt2"/>
              </a:buClr>
              <a:buSzPts val="2800"/>
              <a:buFont typeface="Work Sans ExtraBold"/>
              <a:buNone/>
            </a:pPr>
            <a:r>
              <a:rPr lang="en-US" sz="1100" b="0" i="0" u="none" strike="noStrike" cap="none">
                <a:solidFill>
                  <a:schemeClr val="accent4"/>
                </a:solidFill>
                <a:latin typeface="Work Sans ExtraBold"/>
                <a:ea typeface="Work Sans ExtraBold"/>
                <a:cs typeface="Work Sans ExtraBold"/>
                <a:sym typeface="Work Sans ExtraBold"/>
              </a:rPr>
              <a:t>=&gt; Select suitable scaler</a:t>
            </a:r>
            <a:endParaRPr sz="1100" b="0" i="0" u="none" strike="noStrike" cap="none">
              <a:solidFill>
                <a:schemeClr val="accent4"/>
              </a:solidFill>
              <a:latin typeface="Work Sans ExtraBold"/>
              <a:ea typeface="Work Sans ExtraBold"/>
              <a:cs typeface="Work Sans ExtraBold"/>
              <a:sym typeface="Work Sans ExtraBold"/>
            </a:endParaRPr>
          </a:p>
        </p:txBody>
      </p:sp>
      <p:graphicFrame>
        <p:nvGraphicFramePr>
          <p:cNvPr id="1141" name="Google Shape;1141;p12"/>
          <p:cNvGraphicFramePr/>
          <p:nvPr/>
        </p:nvGraphicFramePr>
        <p:xfrm>
          <a:off x="6620412" y="1745784"/>
          <a:ext cx="2435250" cy="551150"/>
        </p:xfrm>
        <a:graphic>
          <a:graphicData uri="http://schemas.openxmlformats.org/drawingml/2006/table">
            <a:tbl>
              <a:tblPr firstRow="1" bandRow="1">
                <a:noFill/>
                <a:tableStyleId>{8BCB34A8-71ED-4162-AB78-2D0BC585108F}</a:tableStyleId>
              </a:tblPr>
              <a:tblGrid>
                <a:gridCol w="777650">
                  <a:extLst>
                    <a:ext uri="{9D8B030D-6E8A-4147-A177-3AD203B41FA5}">
                      <a16:colId xmlns:a16="http://schemas.microsoft.com/office/drawing/2014/main" val="20000"/>
                    </a:ext>
                  </a:extLst>
                </a:gridCol>
                <a:gridCol w="859500">
                  <a:extLst>
                    <a:ext uri="{9D8B030D-6E8A-4147-A177-3AD203B41FA5}">
                      <a16:colId xmlns:a16="http://schemas.microsoft.com/office/drawing/2014/main" val="20001"/>
                    </a:ext>
                  </a:extLst>
                </a:gridCol>
                <a:gridCol w="798100">
                  <a:extLst>
                    <a:ext uri="{9D8B030D-6E8A-4147-A177-3AD203B41FA5}">
                      <a16:colId xmlns:a16="http://schemas.microsoft.com/office/drawing/2014/main" val="20002"/>
                    </a:ext>
                  </a:extLst>
                </a:gridCol>
              </a:tblGrid>
              <a:tr h="275575">
                <a:tc>
                  <a:txBody>
                    <a:bodyPr/>
                    <a:lstStyle/>
                    <a:p>
                      <a:pPr marL="0" marR="0" lvl="0" indent="0" algn="ctr" rtl="0">
                        <a:lnSpc>
                          <a:spcPct val="100000"/>
                        </a:lnSpc>
                        <a:spcBef>
                          <a:spcPts val="0"/>
                        </a:spcBef>
                        <a:spcAft>
                          <a:spcPts val="0"/>
                        </a:spcAft>
                        <a:buNone/>
                      </a:pPr>
                      <a:r>
                        <a:rPr lang="en-US" sz="1000" b="1" i="0" u="none" strike="noStrike" cap="none">
                          <a:solidFill>
                            <a:schemeClr val="lt2"/>
                          </a:solidFill>
                          <a:latin typeface="Work Sans"/>
                          <a:ea typeface="Work Sans"/>
                          <a:cs typeface="Work Sans"/>
                          <a:sym typeface="Work Sans"/>
                        </a:rPr>
                        <a:t>Recency</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000" b="1" i="0" u="none" strike="noStrike" cap="none">
                          <a:solidFill>
                            <a:schemeClr val="lt2"/>
                          </a:solidFill>
                          <a:latin typeface="Work Sans"/>
                          <a:ea typeface="Work Sans"/>
                          <a:cs typeface="Work Sans"/>
                          <a:sym typeface="Work Sans"/>
                        </a:rPr>
                        <a:t>Frequency</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000" b="1" i="0" u="none" strike="noStrike" cap="none">
                          <a:solidFill>
                            <a:schemeClr val="lt2"/>
                          </a:solidFill>
                          <a:latin typeface="Work Sans"/>
                          <a:ea typeface="Work Sans"/>
                          <a:cs typeface="Work Sans"/>
                          <a:sym typeface="Work Sans"/>
                        </a:rPr>
                        <a:t>Monetary</a:t>
                      </a:r>
                      <a:endParaRPr/>
                    </a:p>
                  </a:txBody>
                  <a:tcPr marL="91450" marR="91450" marT="45725" marB="45725" anchor="ctr"/>
                </a:tc>
                <a:extLst>
                  <a:ext uri="{0D108BD9-81ED-4DB2-BD59-A6C34878D82A}">
                    <a16:rowId xmlns:a16="http://schemas.microsoft.com/office/drawing/2014/main" val="10000"/>
                  </a:ext>
                </a:extLst>
              </a:tr>
              <a:tr h="275575">
                <a:tc>
                  <a:txBody>
                    <a:bodyPr/>
                    <a:lstStyle/>
                    <a:p>
                      <a:pPr marL="0" marR="0" lvl="0" indent="0" algn="ctr" rtl="0">
                        <a:lnSpc>
                          <a:spcPct val="100000"/>
                        </a:lnSpc>
                        <a:spcBef>
                          <a:spcPts val="0"/>
                        </a:spcBef>
                        <a:spcAft>
                          <a:spcPts val="0"/>
                        </a:spcAft>
                        <a:buNone/>
                      </a:pPr>
                      <a:r>
                        <a:rPr lang="en-US" sz="1000" b="0" i="0" u="none" strike="noStrike" cap="none">
                          <a:solidFill>
                            <a:schemeClr val="lt2"/>
                          </a:solidFill>
                          <a:latin typeface="Sarala"/>
                          <a:ea typeface="Sarala"/>
                          <a:cs typeface="Sarala"/>
                          <a:sym typeface="Sarala"/>
                        </a:rPr>
                        <a:t>74</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000" b="0" i="0" u="none" strike="noStrike" cap="none">
                          <a:solidFill>
                            <a:schemeClr val="lt2"/>
                          </a:solidFill>
                          <a:latin typeface="Sarala"/>
                          <a:ea typeface="Sarala"/>
                          <a:cs typeface="Sarala"/>
                          <a:sym typeface="Sarala"/>
                        </a:rPr>
                        <a:t>53</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000" b="0" i="0" u="none" strike="noStrike" cap="none">
                          <a:solidFill>
                            <a:schemeClr val="lt2"/>
                          </a:solidFill>
                          <a:latin typeface="Sarala"/>
                          <a:ea typeface="Sarala"/>
                          <a:cs typeface="Sarala"/>
                          <a:sym typeface="Sarala"/>
                        </a:rPr>
                        <a:t>31</a:t>
                      </a:r>
                      <a:endParaRPr/>
                    </a:p>
                  </a:txBody>
                  <a:tcPr marL="91450" marR="91450" marT="45725" marB="45725" anchor="ctr"/>
                </a:tc>
                <a:extLst>
                  <a:ext uri="{0D108BD9-81ED-4DB2-BD59-A6C34878D82A}">
                    <a16:rowId xmlns:a16="http://schemas.microsoft.com/office/drawing/2014/main" val="10001"/>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13"/>
          <p:cNvSpPr/>
          <p:nvPr/>
        </p:nvSpPr>
        <p:spPr>
          <a:xfrm flipH="1">
            <a:off x="1144392" y="657050"/>
            <a:ext cx="6855008" cy="4486443"/>
          </a:xfrm>
          <a:custGeom>
            <a:avLst/>
            <a:gdLst/>
            <a:ahLst/>
            <a:cxnLst/>
            <a:rect l="l" t="t" r="r" b="b"/>
            <a:pathLst>
              <a:path w="262921" h="163694" extrusionOk="0">
                <a:moveTo>
                  <a:pt x="101775" y="1"/>
                </a:moveTo>
                <a:cubicBezTo>
                  <a:pt x="94420" y="1"/>
                  <a:pt x="85812" y="1591"/>
                  <a:pt x="75475" y="5790"/>
                </a:cubicBezTo>
                <a:cubicBezTo>
                  <a:pt x="32977" y="23059"/>
                  <a:pt x="60713" y="65839"/>
                  <a:pt x="29404" y="99166"/>
                </a:cubicBezTo>
                <a:cubicBezTo>
                  <a:pt x="1" y="130466"/>
                  <a:pt x="38683" y="163488"/>
                  <a:pt x="38683" y="163488"/>
                </a:cubicBezTo>
                <a:lnTo>
                  <a:pt x="238156" y="163694"/>
                </a:lnTo>
                <a:cubicBezTo>
                  <a:pt x="262921" y="112298"/>
                  <a:pt x="221230" y="120122"/>
                  <a:pt x="231384" y="58747"/>
                </a:cubicBezTo>
                <a:cubicBezTo>
                  <a:pt x="237328" y="22881"/>
                  <a:pt x="212744" y="10655"/>
                  <a:pt x="184078" y="10655"/>
                </a:cubicBezTo>
                <a:cubicBezTo>
                  <a:pt x="173656" y="10655"/>
                  <a:pt x="162696" y="12271"/>
                  <a:pt x="152466" y="14954"/>
                </a:cubicBezTo>
                <a:cubicBezTo>
                  <a:pt x="151065" y="15322"/>
                  <a:pt x="149704" y="15488"/>
                  <a:pt x="148365" y="15488"/>
                </a:cubicBezTo>
                <a:cubicBezTo>
                  <a:pt x="135464" y="15488"/>
                  <a:pt x="124728" y="1"/>
                  <a:pt x="10177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147;p13"/>
          <p:cNvSpPr txBox="1">
            <a:spLocks noGrp="1"/>
          </p:cNvSpPr>
          <p:nvPr>
            <p:ph type="subTitle" idx="1"/>
          </p:nvPr>
        </p:nvSpPr>
        <p:spPr>
          <a:xfrm flipH="1">
            <a:off x="2417580" y="1901250"/>
            <a:ext cx="3878947" cy="6705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SzPts val="6000"/>
              <a:buFont typeface="Work Sans ExtraBold"/>
              <a:buNone/>
            </a:pPr>
            <a:r>
              <a:rPr lang="en-US" sz="2000">
                <a:latin typeface="Work Sans ExtraBold"/>
                <a:ea typeface="Work Sans ExtraBold"/>
                <a:cs typeface="Work Sans ExtraBold"/>
                <a:sym typeface="Work Sans ExtraBold"/>
              </a:rPr>
              <a:t>Hopkins score</a:t>
            </a:r>
            <a:endParaRPr/>
          </a:p>
          <a:p>
            <a:pPr marL="0" lvl="0" indent="0" algn="ctr" rtl="0">
              <a:lnSpc>
                <a:spcPct val="150000"/>
              </a:lnSpc>
              <a:spcBef>
                <a:spcPts val="0"/>
              </a:spcBef>
              <a:spcAft>
                <a:spcPts val="0"/>
              </a:spcAft>
              <a:buSzPts val="6000"/>
              <a:buFont typeface="Work Sans ExtraBold"/>
              <a:buNone/>
            </a:pPr>
            <a:r>
              <a:rPr lang="en-US" sz="2000">
                <a:latin typeface="Work Sans ExtraBold"/>
                <a:ea typeface="Work Sans ExtraBold"/>
                <a:cs typeface="Work Sans ExtraBold"/>
                <a:sym typeface="Work Sans ExtraBold"/>
              </a:rPr>
              <a:t>0.007022</a:t>
            </a:r>
            <a:endParaRPr/>
          </a:p>
          <a:p>
            <a:pPr marL="0" lvl="0" indent="0" algn="ctr" rtl="0">
              <a:lnSpc>
                <a:spcPct val="150000"/>
              </a:lnSpc>
              <a:spcBef>
                <a:spcPts val="0"/>
              </a:spcBef>
              <a:spcAft>
                <a:spcPts val="0"/>
              </a:spcAft>
              <a:buSzPts val="6000"/>
              <a:buFont typeface="Work Sans ExtraBold"/>
              <a:buNone/>
            </a:pPr>
            <a:r>
              <a:rPr lang="en-US"/>
              <a:t>which is far lower than 0.25</a:t>
            </a:r>
            <a:endParaRPr/>
          </a:p>
          <a:p>
            <a:pPr marL="0" lvl="0" indent="0" algn="ctr" rtl="0">
              <a:lnSpc>
                <a:spcPct val="150000"/>
              </a:lnSpc>
              <a:spcBef>
                <a:spcPts val="0"/>
              </a:spcBef>
              <a:spcAft>
                <a:spcPts val="0"/>
              </a:spcAft>
              <a:buSzPts val="6000"/>
              <a:buFont typeface="Work Sans ExtraBold"/>
              <a:buNone/>
            </a:pPr>
            <a:r>
              <a:rPr lang="en-US"/>
              <a:t>Therefore, there is meaningful cluster  </a:t>
            </a:r>
            <a:endParaRPr/>
          </a:p>
        </p:txBody>
      </p:sp>
      <p:sp>
        <p:nvSpPr>
          <p:cNvPr id="1148" name="Google Shape;1148;p13"/>
          <p:cNvSpPr txBox="1"/>
          <p:nvPr/>
        </p:nvSpPr>
        <p:spPr>
          <a:xfrm>
            <a:off x="695596" y="221741"/>
            <a:ext cx="7752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2"/>
              </a:buClr>
              <a:buSzPts val="6000"/>
              <a:buFont typeface="Work Sans ExtraBold"/>
              <a:buNone/>
            </a:pPr>
            <a:r>
              <a:rPr lang="en-US" sz="3200" b="0" i="0" u="none" strike="noStrike" cap="none">
                <a:solidFill>
                  <a:schemeClr val="lt2"/>
                </a:solidFill>
                <a:latin typeface="Work Sans ExtraBold"/>
                <a:ea typeface="Work Sans ExtraBold"/>
                <a:cs typeface="Work Sans ExtraBold"/>
                <a:sym typeface="Work Sans ExtraBold"/>
              </a:rPr>
              <a:t>Hopkins Statistics</a:t>
            </a:r>
            <a:endParaRPr sz="3200" b="0" i="0" u="none" strike="noStrike" cap="none">
              <a:solidFill>
                <a:schemeClr val="lt2"/>
              </a:solidFill>
              <a:latin typeface="Work Sans ExtraBold"/>
              <a:ea typeface="Work Sans ExtraBold"/>
              <a:cs typeface="Work Sans ExtraBold"/>
              <a:sym typeface="Work Sans Extra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52"/>
        <p:cNvGrpSpPr/>
        <p:nvPr/>
      </p:nvGrpSpPr>
      <p:grpSpPr>
        <a:xfrm>
          <a:off x="0" y="0"/>
          <a:ext cx="0" cy="0"/>
          <a:chOff x="0" y="0"/>
          <a:chExt cx="0" cy="0"/>
        </a:xfrm>
      </p:grpSpPr>
      <p:sp>
        <p:nvSpPr>
          <p:cNvPr id="1153" name="Google Shape;1153;p14"/>
          <p:cNvSpPr txBox="1">
            <a:spLocks noGrp="1"/>
          </p:cNvSpPr>
          <p:nvPr>
            <p:ph type="title"/>
          </p:nvPr>
        </p:nvSpPr>
        <p:spPr>
          <a:xfrm>
            <a:off x="929549" y="1527149"/>
            <a:ext cx="3747225" cy="1792327"/>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US" sz="4300"/>
              <a:t>04 </a:t>
            </a:r>
            <a:br>
              <a:rPr lang="en-US" sz="4300"/>
            </a:br>
            <a:r>
              <a:rPr lang="en-US" sz="4300"/>
              <a:t>Modeling</a:t>
            </a:r>
            <a:endParaRPr sz="4300"/>
          </a:p>
        </p:txBody>
      </p:sp>
      <p:sp>
        <p:nvSpPr>
          <p:cNvPr id="1154" name="Google Shape;1154;p14"/>
          <p:cNvSpPr/>
          <p:nvPr/>
        </p:nvSpPr>
        <p:spPr>
          <a:xfrm>
            <a:off x="4121648" y="4071874"/>
            <a:ext cx="188682" cy="147382"/>
          </a:xfrm>
          <a:custGeom>
            <a:avLst/>
            <a:gdLst/>
            <a:ahLst/>
            <a:cxnLst/>
            <a:rect l="l" t="t" r="r" b="b"/>
            <a:pathLst>
              <a:path w="1832" h="1431" extrusionOk="0">
                <a:moveTo>
                  <a:pt x="556" y="0"/>
                </a:moveTo>
                <a:cubicBezTo>
                  <a:pt x="535" y="0"/>
                  <a:pt x="514" y="2"/>
                  <a:pt x="493" y="5"/>
                </a:cubicBezTo>
                <a:cubicBezTo>
                  <a:pt x="177" y="47"/>
                  <a:pt x="1" y="363"/>
                  <a:pt x="72" y="660"/>
                </a:cubicBezTo>
                <a:cubicBezTo>
                  <a:pt x="146" y="964"/>
                  <a:pt x="457" y="1190"/>
                  <a:pt x="728" y="1309"/>
                </a:cubicBezTo>
                <a:cubicBezTo>
                  <a:pt x="982" y="1419"/>
                  <a:pt x="1528" y="1431"/>
                  <a:pt x="1738" y="1431"/>
                </a:cubicBezTo>
                <a:cubicBezTo>
                  <a:pt x="1791" y="1431"/>
                  <a:pt x="1823" y="1430"/>
                  <a:pt x="1823" y="1430"/>
                </a:cubicBezTo>
                <a:cubicBezTo>
                  <a:pt x="1831" y="1430"/>
                  <a:pt x="1656" y="921"/>
                  <a:pt x="1641" y="891"/>
                </a:cubicBezTo>
                <a:cubicBezTo>
                  <a:pt x="1479" y="550"/>
                  <a:pt x="982" y="0"/>
                  <a:pt x="556"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5" name="Google Shape;1155;p14"/>
          <p:cNvSpPr/>
          <p:nvPr/>
        </p:nvSpPr>
        <p:spPr>
          <a:xfrm>
            <a:off x="7515489" y="2137854"/>
            <a:ext cx="90270" cy="42847"/>
          </a:xfrm>
          <a:custGeom>
            <a:avLst/>
            <a:gdLst/>
            <a:ahLst/>
            <a:cxnLst/>
            <a:rect l="l" t="t" r="r" b="b"/>
            <a:pathLst>
              <a:path w="1026" h="487" extrusionOk="0">
                <a:moveTo>
                  <a:pt x="244" y="1"/>
                </a:moveTo>
                <a:cubicBezTo>
                  <a:pt x="110" y="1"/>
                  <a:pt x="0" y="110"/>
                  <a:pt x="0" y="244"/>
                </a:cubicBezTo>
                <a:cubicBezTo>
                  <a:pt x="0" y="378"/>
                  <a:pt x="110" y="487"/>
                  <a:pt x="244" y="487"/>
                </a:cubicBezTo>
                <a:lnTo>
                  <a:pt x="783" y="487"/>
                </a:lnTo>
                <a:cubicBezTo>
                  <a:pt x="917" y="487"/>
                  <a:pt x="1026" y="378"/>
                  <a:pt x="1026" y="244"/>
                </a:cubicBezTo>
                <a:cubicBezTo>
                  <a:pt x="1026" y="110"/>
                  <a:pt x="917" y="1"/>
                  <a:pt x="78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15"/>
          <p:cNvSpPr txBox="1"/>
          <p:nvPr/>
        </p:nvSpPr>
        <p:spPr>
          <a:xfrm>
            <a:off x="1066850" y="438050"/>
            <a:ext cx="4069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Sarala"/>
              <a:ea typeface="Sarala"/>
              <a:cs typeface="Sarala"/>
              <a:sym typeface="Sarala"/>
            </a:endParaRPr>
          </a:p>
        </p:txBody>
      </p:sp>
      <p:sp>
        <p:nvSpPr>
          <p:cNvPr id="1161" name="Google Shape;1161;p15"/>
          <p:cNvSpPr/>
          <p:nvPr/>
        </p:nvSpPr>
        <p:spPr>
          <a:xfrm>
            <a:off x="609925" y="2000525"/>
            <a:ext cx="3594000" cy="19428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2" name="Google Shape;1162;p15"/>
          <p:cNvSpPr txBox="1"/>
          <p:nvPr/>
        </p:nvSpPr>
        <p:spPr>
          <a:xfrm>
            <a:off x="681625" y="2245225"/>
            <a:ext cx="3450600" cy="1354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2"/>
                </a:solidFill>
                <a:latin typeface="Work Sans ExtraBold"/>
                <a:ea typeface="Work Sans ExtraBold"/>
                <a:cs typeface="Work Sans ExtraBold"/>
                <a:sym typeface="Work Sans ExtraBold"/>
              </a:rPr>
              <a:t>Scaling</a:t>
            </a:r>
            <a:endParaRPr sz="2000" b="0" i="0" u="none" strike="noStrike" cap="none">
              <a:solidFill>
                <a:schemeClr val="lt2"/>
              </a:solidFill>
              <a:latin typeface="Work Sans ExtraBold"/>
              <a:ea typeface="Work Sans ExtraBold"/>
              <a:cs typeface="Work Sans ExtraBold"/>
              <a:sym typeface="Work Sans ExtraBold"/>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2"/>
              </a:solidFill>
              <a:latin typeface="Work Sans ExtraBold"/>
              <a:ea typeface="Work Sans ExtraBold"/>
              <a:cs typeface="Work Sans ExtraBold"/>
              <a:sym typeface="Work Sans ExtraBold"/>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2"/>
                </a:solidFill>
                <a:latin typeface="Work Sans ExtraBold"/>
                <a:ea typeface="Work Sans ExtraBold"/>
                <a:cs typeface="Work Sans ExtraBold"/>
                <a:sym typeface="Work Sans ExtraBold"/>
              </a:rPr>
              <a:t>Original Data:</a:t>
            </a:r>
            <a:r>
              <a:rPr lang="en-US" sz="1400" b="0" i="0" u="none" strike="noStrike" cap="none">
                <a:solidFill>
                  <a:schemeClr val="lt2"/>
                </a:solidFill>
                <a:latin typeface="Work Sans"/>
                <a:ea typeface="Work Sans"/>
                <a:cs typeface="Work Sans"/>
                <a:sym typeface="Work Sans"/>
              </a:rPr>
              <a:t> </a:t>
            </a:r>
            <a:r>
              <a:rPr lang="en-US" sz="1400" b="0" i="0" u="none" strike="noStrike" cap="none">
                <a:solidFill>
                  <a:schemeClr val="lt1"/>
                </a:solidFill>
                <a:latin typeface="Work Sans"/>
                <a:ea typeface="Work Sans"/>
                <a:cs typeface="Work Sans"/>
                <a:sym typeface="Work Sans"/>
              </a:rPr>
              <a:t>Robust Scaler</a:t>
            </a:r>
            <a:endParaRPr sz="1400" b="0" i="0" u="none" strike="noStrike" cap="none">
              <a:solidFill>
                <a:schemeClr val="lt1"/>
              </a:solidFill>
              <a:latin typeface="Work Sans"/>
              <a:ea typeface="Work Sans"/>
              <a:cs typeface="Work Sans"/>
              <a:sym typeface="Work Sans"/>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2"/>
              </a:solidFill>
              <a:latin typeface="Work Sans"/>
              <a:ea typeface="Work Sans"/>
              <a:cs typeface="Work Sans"/>
              <a:sym typeface="Work Sans"/>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2"/>
                </a:solidFill>
                <a:latin typeface="Work Sans ExtraBold"/>
                <a:ea typeface="Work Sans ExtraBold"/>
                <a:cs typeface="Work Sans ExtraBold"/>
                <a:sym typeface="Work Sans ExtraBold"/>
              </a:rPr>
              <a:t>Non-Outliers Data:</a:t>
            </a:r>
            <a:r>
              <a:rPr lang="en-US" sz="1400" b="0" i="0" u="none" strike="noStrike" cap="none">
                <a:solidFill>
                  <a:schemeClr val="lt2"/>
                </a:solidFill>
                <a:latin typeface="Work Sans"/>
                <a:ea typeface="Work Sans"/>
                <a:cs typeface="Work Sans"/>
                <a:sym typeface="Work Sans"/>
              </a:rPr>
              <a:t> </a:t>
            </a:r>
            <a:r>
              <a:rPr lang="en-US" sz="1400" b="0" i="0" u="none" strike="noStrike" cap="none">
                <a:solidFill>
                  <a:schemeClr val="lt1"/>
                </a:solidFill>
                <a:latin typeface="Work Sans"/>
                <a:ea typeface="Work Sans"/>
                <a:cs typeface="Work Sans"/>
                <a:sym typeface="Work Sans"/>
              </a:rPr>
              <a:t>MinMax Scaler</a:t>
            </a:r>
            <a:endParaRPr sz="1400" b="0" i="0" u="none" strike="noStrike" cap="none">
              <a:solidFill>
                <a:schemeClr val="lt1"/>
              </a:solidFill>
              <a:latin typeface="Work Sans"/>
              <a:ea typeface="Work Sans"/>
              <a:cs typeface="Work Sans"/>
              <a:sym typeface="Work Sans"/>
            </a:endParaRPr>
          </a:p>
        </p:txBody>
      </p:sp>
      <p:sp>
        <p:nvSpPr>
          <p:cNvPr id="1163" name="Google Shape;1163;p15"/>
          <p:cNvSpPr/>
          <p:nvPr/>
        </p:nvSpPr>
        <p:spPr>
          <a:xfrm>
            <a:off x="5585850" y="1438700"/>
            <a:ext cx="2822700" cy="3278400"/>
          </a:xfrm>
          <a:prstGeom prst="roundRect">
            <a:avLst>
              <a:gd name="adj" fmla="val 1666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4" name="Google Shape;1164;p15"/>
          <p:cNvSpPr txBox="1"/>
          <p:nvPr/>
        </p:nvSpPr>
        <p:spPr>
          <a:xfrm>
            <a:off x="5695049" y="1600250"/>
            <a:ext cx="2822699" cy="2955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dirty="0">
                <a:solidFill>
                  <a:schemeClr val="lt2"/>
                </a:solidFill>
                <a:latin typeface="Work Sans ExtraBold"/>
                <a:ea typeface="Work Sans ExtraBold"/>
                <a:cs typeface="Work Sans ExtraBold"/>
                <a:sym typeface="Work Sans ExtraBold"/>
              </a:rPr>
              <a:t>Unsupervised Learning</a:t>
            </a:r>
            <a:endParaRPr sz="1500" b="0" i="0" u="none" strike="noStrike" cap="none" dirty="0">
              <a:solidFill>
                <a:schemeClr val="lt2"/>
              </a:solidFill>
              <a:latin typeface="Work Sans ExtraBold"/>
              <a:ea typeface="Work Sans ExtraBold"/>
              <a:cs typeface="Work Sans ExtraBold"/>
              <a:sym typeface="Work Sans ExtraBold"/>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dirty="0">
              <a:solidFill>
                <a:schemeClr val="lt2"/>
              </a:solidFill>
              <a:latin typeface="Work Sans ExtraBold"/>
              <a:ea typeface="Work Sans ExtraBold"/>
              <a:cs typeface="Work Sans ExtraBold"/>
              <a:sym typeface="Work Sans ExtraBold"/>
            </a:endParaRPr>
          </a:p>
          <a:p>
            <a:pPr marL="476250" marR="0" lvl="0" indent="-342900" algn="l" rtl="0">
              <a:lnSpc>
                <a:spcPct val="100000"/>
              </a:lnSpc>
              <a:spcBef>
                <a:spcPts val="0"/>
              </a:spcBef>
              <a:spcAft>
                <a:spcPts val="0"/>
              </a:spcAft>
              <a:buClr>
                <a:srgbClr val="1155CC"/>
              </a:buClr>
              <a:buSzPts val="1500"/>
              <a:buFont typeface="+mj-lt"/>
              <a:buAutoNum type="arabicPeriod"/>
            </a:pPr>
            <a:r>
              <a:rPr lang="en-US" sz="1500" b="0" i="0" u="none" strike="noStrike" cap="none" dirty="0">
                <a:solidFill>
                  <a:srgbClr val="1155CC"/>
                </a:solidFill>
                <a:latin typeface="Work Sans"/>
                <a:ea typeface="Work Sans"/>
                <a:cs typeface="Work Sans"/>
                <a:sym typeface="Work Sans"/>
              </a:rPr>
              <a:t>K-Means</a:t>
            </a:r>
            <a:endParaRPr sz="1500" b="0" i="0" u="none" strike="noStrike" cap="none" dirty="0">
              <a:solidFill>
                <a:srgbClr val="1155CC"/>
              </a:solidFill>
              <a:latin typeface="Work Sans"/>
              <a:ea typeface="Work Sans"/>
              <a:cs typeface="Work Sans"/>
              <a:sym typeface="Work Sans"/>
            </a:endParaRPr>
          </a:p>
          <a:p>
            <a:pPr marL="342900" marR="0" lvl="0" indent="-342900" algn="l" rtl="0">
              <a:lnSpc>
                <a:spcPct val="100000"/>
              </a:lnSpc>
              <a:spcBef>
                <a:spcPts val="0"/>
              </a:spcBef>
              <a:spcAft>
                <a:spcPts val="0"/>
              </a:spcAft>
              <a:buClr>
                <a:srgbClr val="000000"/>
              </a:buClr>
              <a:buSzPts val="1500"/>
              <a:buFont typeface="+mj-lt"/>
              <a:buAutoNum type="arabicPeriod"/>
            </a:pPr>
            <a:endParaRPr sz="1500" b="0" i="0" u="none" strike="noStrike" cap="none" dirty="0">
              <a:solidFill>
                <a:schemeClr val="lt2"/>
              </a:solidFill>
              <a:latin typeface="Work Sans"/>
              <a:ea typeface="Work Sans"/>
              <a:cs typeface="Work Sans"/>
              <a:sym typeface="Work Sans"/>
            </a:endParaRPr>
          </a:p>
          <a:p>
            <a:pPr marL="476250" marR="0" lvl="0" indent="-342900" algn="l" rtl="0">
              <a:lnSpc>
                <a:spcPct val="100000"/>
              </a:lnSpc>
              <a:spcBef>
                <a:spcPts val="0"/>
              </a:spcBef>
              <a:spcAft>
                <a:spcPts val="0"/>
              </a:spcAft>
              <a:buClr>
                <a:srgbClr val="1155CC"/>
              </a:buClr>
              <a:buSzPts val="1500"/>
              <a:buFont typeface="+mj-lt"/>
              <a:buAutoNum type="arabicPeriod"/>
            </a:pPr>
            <a:r>
              <a:rPr lang="en-US" sz="1500" b="0" i="0" u="none" strike="noStrike" cap="none" dirty="0">
                <a:solidFill>
                  <a:srgbClr val="1155CC"/>
                </a:solidFill>
                <a:latin typeface="Work Sans"/>
                <a:ea typeface="Work Sans"/>
                <a:cs typeface="Work Sans"/>
                <a:sym typeface="Work Sans"/>
              </a:rPr>
              <a:t>Gaussian Mixture</a:t>
            </a:r>
            <a:endParaRPr sz="1500" b="0" i="0" u="none" strike="noStrike" cap="none" dirty="0">
              <a:solidFill>
                <a:srgbClr val="1155CC"/>
              </a:solidFill>
              <a:latin typeface="Work Sans"/>
              <a:ea typeface="Work Sans"/>
              <a:cs typeface="Work Sans"/>
              <a:sym typeface="Work Sans"/>
            </a:endParaRPr>
          </a:p>
          <a:p>
            <a:pPr marL="342900" marR="0" lvl="0" indent="-342900" algn="l" rtl="0">
              <a:lnSpc>
                <a:spcPct val="100000"/>
              </a:lnSpc>
              <a:spcBef>
                <a:spcPts val="0"/>
              </a:spcBef>
              <a:spcAft>
                <a:spcPts val="0"/>
              </a:spcAft>
              <a:buClr>
                <a:srgbClr val="000000"/>
              </a:buClr>
              <a:buSzPts val="1500"/>
              <a:buFont typeface="+mj-lt"/>
              <a:buAutoNum type="arabicPeriod"/>
            </a:pPr>
            <a:endParaRPr sz="1500" b="0" i="0" u="none" strike="noStrike" cap="none" dirty="0">
              <a:solidFill>
                <a:schemeClr val="lt2"/>
              </a:solidFill>
              <a:latin typeface="Work Sans"/>
              <a:ea typeface="Work Sans"/>
              <a:cs typeface="Work Sans"/>
              <a:sym typeface="Work Sans"/>
            </a:endParaRPr>
          </a:p>
          <a:p>
            <a:pPr marL="476250" marR="0" lvl="0" indent="-342900" algn="l" rtl="0">
              <a:lnSpc>
                <a:spcPct val="100000"/>
              </a:lnSpc>
              <a:spcBef>
                <a:spcPts val="0"/>
              </a:spcBef>
              <a:spcAft>
                <a:spcPts val="0"/>
              </a:spcAft>
              <a:buClr>
                <a:srgbClr val="1155CC"/>
              </a:buClr>
              <a:buSzPts val="1500"/>
              <a:buFont typeface="+mj-lt"/>
              <a:buAutoNum type="arabicPeriod"/>
            </a:pPr>
            <a:r>
              <a:rPr lang="en-US" sz="1500" b="0" i="0" u="none" strike="noStrike" cap="none" dirty="0">
                <a:solidFill>
                  <a:srgbClr val="1155CC"/>
                </a:solidFill>
                <a:latin typeface="Work Sans"/>
                <a:ea typeface="Work Sans"/>
                <a:cs typeface="Work Sans"/>
                <a:sym typeface="Work Sans"/>
              </a:rPr>
              <a:t>Bayesian Gaussian Mixture</a:t>
            </a:r>
            <a:endParaRPr sz="1500" b="0" i="0" u="none" strike="noStrike" cap="none" dirty="0">
              <a:solidFill>
                <a:srgbClr val="1155CC"/>
              </a:solidFill>
              <a:latin typeface="Work Sans"/>
              <a:ea typeface="Work Sans"/>
              <a:cs typeface="Work Sans"/>
              <a:sym typeface="Work Sans"/>
            </a:endParaRPr>
          </a:p>
          <a:p>
            <a:pPr marL="342900" marR="0" lvl="0" indent="-342900" algn="l" rtl="0">
              <a:lnSpc>
                <a:spcPct val="100000"/>
              </a:lnSpc>
              <a:spcBef>
                <a:spcPts val="0"/>
              </a:spcBef>
              <a:spcAft>
                <a:spcPts val="0"/>
              </a:spcAft>
              <a:buClr>
                <a:srgbClr val="000000"/>
              </a:buClr>
              <a:buSzPts val="1500"/>
              <a:buFont typeface="+mj-lt"/>
              <a:buAutoNum type="arabicPeriod"/>
            </a:pPr>
            <a:endParaRPr sz="1500" b="0" i="0" u="none" strike="noStrike" cap="none" dirty="0">
              <a:solidFill>
                <a:schemeClr val="lt2"/>
              </a:solidFill>
              <a:latin typeface="Work Sans"/>
              <a:ea typeface="Work Sans"/>
              <a:cs typeface="Work Sans"/>
              <a:sym typeface="Work Sans"/>
            </a:endParaRPr>
          </a:p>
          <a:p>
            <a:pPr marL="476250" marR="0" lvl="0" indent="-342900" algn="l" rtl="0">
              <a:lnSpc>
                <a:spcPct val="100000"/>
              </a:lnSpc>
              <a:spcBef>
                <a:spcPts val="0"/>
              </a:spcBef>
              <a:spcAft>
                <a:spcPts val="0"/>
              </a:spcAft>
              <a:buClr>
                <a:srgbClr val="1155CC"/>
              </a:buClr>
              <a:buSzPts val="1500"/>
              <a:buFont typeface="+mj-lt"/>
              <a:buAutoNum type="arabicPeriod"/>
            </a:pPr>
            <a:r>
              <a:rPr lang="en-US" sz="1500" b="0" i="0" u="none" strike="noStrike" cap="none" dirty="0">
                <a:solidFill>
                  <a:srgbClr val="1155CC"/>
                </a:solidFill>
                <a:latin typeface="Work Sans"/>
                <a:ea typeface="Work Sans"/>
                <a:cs typeface="Work Sans"/>
                <a:sym typeface="Work Sans"/>
              </a:rPr>
              <a:t>Hierarchy Clustering</a:t>
            </a:r>
            <a:endParaRPr sz="1500" b="0" i="0" u="none" strike="noStrike" cap="none" dirty="0">
              <a:solidFill>
                <a:srgbClr val="1155CC"/>
              </a:solidFill>
              <a:latin typeface="Work Sans"/>
              <a:ea typeface="Work Sans"/>
              <a:cs typeface="Work Sans"/>
              <a:sym typeface="Work Sans"/>
            </a:endParaRPr>
          </a:p>
          <a:p>
            <a:pPr marL="342900" marR="0" lvl="0" indent="-342900" algn="l" rtl="0">
              <a:lnSpc>
                <a:spcPct val="100000"/>
              </a:lnSpc>
              <a:spcBef>
                <a:spcPts val="0"/>
              </a:spcBef>
              <a:spcAft>
                <a:spcPts val="0"/>
              </a:spcAft>
              <a:buClr>
                <a:srgbClr val="000000"/>
              </a:buClr>
              <a:buSzPts val="1500"/>
              <a:buFont typeface="+mj-lt"/>
              <a:buAutoNum type="arabicPeriod"/>
            </a:pPr>
            <a:endParaRPr sz="1500" b="0" i="0" u="none" strike="noStrike" cap="none" dirty="0">
              <a:solidFill>
                <a:schemeClr val="lt2"/>
              </a:solidFill>
              <a:latin typeface="Work Sans"/>
              <a:ea typeface="Work Sans"/>
              <a:cs typeface="Work Sans"/>
              <a:sym typeface="Work Sans"/>
            </a:endParaRPr>
          </a:p>
          <a:p>
            <a:pPr marL="476250" marR="0" lvl="0" indent="-342900" algn="l" rtl="0">
              <a:lnSpc>
                <a:spcPct val="100000"/>
              </a:lnSpc>
              <a:spcBef>
                <a:spcPts val="0"/>
              </a:spcBef>
              <a:spcAft>
                <a:spcPts val="0"/>
              </a:spcAft>
              <a:buClr>
                <a:srgbClr val="1155CC"/>
              </a:buClr>
              <a:buSzPts val="1500"/>
              <a:buFont typeface="+mj-lt"/>
              <a:buAutoNum type="arabicPeriod"/>
            </a:pPr>
            <a:r>
              <a:rPr lang="en-US" sz="1500" b="0" i="0" u="none" strike="noStrike" cap="none" dirty="0">
                <a:solidFill>
                  <a:srgbClr val="1155CC"/>
                </a:solidFill>
                <a:latin typeface="Work Sans"/>
                <a:ea typeface="Work Sans"/>
                <a:cs typeface="Work Sans"/>
                <a:sym typeface="Work Sans"/>
              </a:rPr>
              <a:t>DBSCAN</a:t>
            </a:r>
            <a:endParaRPr sz="1500" b="0" i="0" u="none" strike="noStrike" cap="none" dirty="0">
              <a:solidFill>
                <a:srgbClr val="1155CC"/>
              </a:solidFill>
              <a:latin typeface="Work Sans"/>
              <a:ea typeface="Work Sans"/>
              <a:cs typeface="Work Sans"/>
              <a:sym typeface="Work Sans"/>
            </a:endParaRPr>
          </a:p>
        </p:txBody>
      </p:sp>
      <p:sp>
        <p:nvSpPr>
          <p:cNvPr id="1165" name="Google Shape;1165;p15"/>
          <p:cNvSpPr/>
          <p:nvPr/>
        </p:nvSpPr>
        <p:spPr>
          <a:xfrm>
            <a:off x="5585850" y="240225"/>
            <a:ext cx="2822700" cy="1080900"/>
          </a:xfrm>
          <a:prstGeom prst="roundRect">
            <a:avLst>
              <a:gd name="adj" fmla="val 1666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6" name="Google Shape;1166;p15"/>
          <p:cNvSpPr txBox="1"/>
          <p:nvPr/>
        </p:nvSpPr>
        <p:spPr>
          <a:xfrm>
            <a:off x="6128250" y="457425"/>
            <a:ext cx="17379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chemeClr val="lt2"/>
                </a:solidFill>
                <a:latin typeface="Work Sans ExtraBold"/>
                <a:ea typeface="Work Sans ExtraBold"/>
                <a:cs typeface="Work Sans ExtraBold"/>
                <a:sym typeface="Work Sans ExtraBold"/>
              </a:rPr>
              <a:t>RFM Manual Segmentation</a:t>
            </a:r>
            <a:endParaRPr sz="1400" b="0" i="0" u="none" strike="noStrike" cap="none">
              <a:solidFill>
                <a:srgbClr val="000000"/>
              </a:solidFill>
              <a:latin typeface="Sarala"/>
              <a:ea typeface="Sarala"/>
              <a:cs typeface="Sarala"/>
              <a:sym typeface="Sarala"/>
            </a:endParaRPr>
          </a:p>
        </p:txBody>
      </p:sp>
      <p:sp>
        <p:nvSpPr>
          <p:cNvPr id="1167" name="Google Shape;1167;p15"/>
          <p:cNvSpPr/>
          <p:nvPr/>
        </p:nvSpPr>
        <p:spPr>
          <a:xfrm>
            <a:off x="4393138" y="2629225"/>
            <a:ext cx="1003500" cy="586500"/>
          </a:xfrm>
          <a:prstGeom prst="striped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16"/>
          <p:cNvSpPr txBox="1"/>
          <p:nvPr/>
        </p:nvSpPr>
        <p:spPr>
          <a:xfrm flipH="1">
            <a:off x="1038700" y="138800"/>
            <a:ext cx="6867300" cy="508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lt2"/>
              </a:buClr>
              <a:buSzPts val="1700"/>
              <a:buFont typeface="Work Sans ExtraBold"/>
              <a:buNone/>
            </a:pPr>
            <a:r>
              <a:rPr lang="en-US" sz="3000" b="0" i="0" u="none" strike="noStrike" cap="none">
                <a:solidFill>
                  <a:schemeClr val="lt2"/>
                </a:solidFill>
                <a:latin typeface="Work Sans ExtraBold"/>
                <a:ea typeface="Work Sans ExtraBold"/>
                <a:cs typeface="Work Sans ExtraBold"/>
                <a:sym typeface="Work Sans ExtraBold"/>
              </a:rPr>
              <a:t>RFM Manual Segmentation</a:t>
            </a:r>
            <a:endParaRPr sz="3000" b="0" i="0" u="none" strike="noStrike" cap="none">
              <a:solidFill>
                <a:srgbClr val="000000"/>
              </a:solidFill>
              <a:latin typeface="Arial"/>
              <a:ea typeface="Arial"/>
              <a:cs typeface="Arial"/>
              <a:sym typeface="Arial"/>
            </a:endParaRPr>
          </a:p>
        </p:txBody>
      </p:sp>
      <p:pic>
        <p:nvPicPr>
          <p:cNvPr id="1173" name="Google Shape;1173;p16"/>
          <p:cNvPicPr preferRelativeResize="0"/>
          <p:nvPr/>
        </p:nvPicPr>
        <p:blipFill rotWithShape="1">
          <a:blip r:embed="rId3">
            <a:alphaModFix/>
          </a:blip>
          <a:srcRect/>
          <a:stretch/>
        </p:blipFill>
        <p:spPr>
          <a:xfrm>
            <a:off x="1351050" y="725300"/>
            <a:ext cx="6017992" cy="4191101"/>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pic>
        <p:nvPicPr>
          <p:cNvPr id="1178" name="Google Shape;1178;p17"/>
          <p:cNvPicPr preferRelativeResize="0"/>
          <p:nvPr/>
        </p:nvPicPr>
        <p:blipFill rotWithShape="1">
          <a:blip r:embed="rId3">
            <a:alphaModFix/>
          </a:blip>
          <a:srcRect/>
          <a:stretch/>
        </p:blipFill>
        <p:spPr>
          <a:xfrm>
            <a:off x="550300" y="851750"/>
            <a:ext cx="8224725" cy="3888800"/>
          </a:xfrm>
          <a:prstGeom prst="rect">
            <a:avLst/>
          </a:prstGeom>
          <a:noFill/>
          <a:ln>
            <a:noFill/>
          </a:ln>
        </p:spPr>
      </p:pic>
      <p:sp>
        <p:nvSpPr>
          <p:cNvPr id="1179" name="Google Shape;1179;p17"/>
          <p:cNvSpPr txBox="1"/>
          <p:nvPr/>
        </p:nvSpPr>
        <p:spPr>
          <a:xfrm flipH="1">
            <a:off x="1038700" y="138800"/>
            <a:ext cx="6867300" cy="508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lt2"/>
              </a:buClr>
              <a:buSzPts val="1700"/>
              <a:buFont typeface="Work Sans ExtraBold"/>
              <a:buNone/>
            </a:pPr>
            <a:r>
              <a:rPr lang="en-US" sz="3000" b="0" i="0" u="none" strike="noStrike" cap="none">
                <a:solidFill>
                  <a:schemeClr val="lt2"/>
                </a:solidFill>
                <a:latin typeface="Work Sans ExtraBold"/>
                <a:ea typeface="Work Sans ExtraBold"/>
                <a:cs typeface="Work Sans ExtraBold"/>
                <a:sym typeface="Work Sans ExtraBold"/>
              </a:rPr>
              <a:t>RFM Manual Segmentation</a:t>
            </a:r>
            <a:endParaRPr sz="3000" b="0"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sp>
        <p:nvSpPr>
          <p:cNvPr id="1184" name="Google Shape;1184;p18"/>
          <p:cNvSpPr txBox="1"/>
          <p:nvPr/>
        </p:nvSpPr>
        <p:spPr>
          <a:xfrm flipH="1">
            <a:off x="2882750" y="46950"/>
            <a:ext cx="3610200" cy="508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lt2"/>
              </a:buClr>
              <a:buSzPts val="1700"/>
              <a:buFont typeface="Work Sans ExtraBold"/>
              <a:buNone/>
            </a:pPr>
            <a:br>
              <a:rPr lang="en-US" sz="3000" b="0" i="0" u="none" strike="noStrike" cap="none">
                <a:solidFill>
                  <a:schemeClr val="lt2"/>
                </a:solidFill>
                <a:latin typeface="Work Sans ExtraBold"/>
                <a:ea typeface="Work Sans ExtraBold"/>
                <a:cs typeface="Work Sans ExtraBold"/>
                <a:sym typeface="Work Sans ExtraBold"/>
              </a:rPr>
            </a:br>
            <a:r>
              <a:rPr lang="en-US" sz="3000" b="0" i="0" u="none" strike="noStrike" cap="none">
                <a:solidFill>
                  <a:schemeClr val="lt2"/>
                </a:solidFill>
                <a:latin typeface="Work Sans ExtraBold"/>
                <a:ea typeface="Work Sans ExtraBold"/>
                <a:cs typeface="Work Sans ExtraBold"/>
                <a:sym typeface="Work Sans ExtraBold"/>
              </a:rPr>
              <a:t>K-Means</a:t>
            </a:r>
            <a:endParaRPr sz="3000" b="0" i="0" u="none" strike="noStrike" cap="none">
              <a:solidFill>
                <a:srgbClr val="000000"/>
              </a:solidFill>
              <a:latin typeface="Arial"/>
              <a:ea typeface="Arial"/>
              <a:cs typeface="Arial"/>
              <a:sym typeface="Arial"/>
            </a:endParaRPr>
          </a:p>
        </p:txBody>
      </p:sp>
      <p:pic>
        <p:nvPicPr>
          <p:cNvPr id="1185" name="Google Shape;1185;p18"/>
          <p:cNvPicPr preferRelativeResize="0"/>
          <p:nvPr/>
        </p:nvPicPr>
        <p:blipFill rotWithShape="1">
          <a:blip r:embed="rId3">
            <a:alphaModFix/>
          </a:blip>
          <a:srcRect/>
          <a:stretch/>
        </p:blipFill>
        <p:spPr>
          <a:xfrm>
            <a:off x="1270050" y="761037"/>
            <a:ext cx="3464979" cy="1970151"/>
          </a:xfrm>
          <a:prstGeom prst="rect">
            <a:avLst/>
          </a:prstGeom>
          <a:noFill/>
          <a:ln w="9525" cap="flat" cmpd="sng">
            <a:solidFill>
              <a:schemeClr val="dk2"/>
            </a:solidFill>
            <a:prstDash val="solid"/>
            <a:round/>
            <a:headEnd type="none" w="sm" len="sm"/>
            <a:tailEnd type="none" w="sm" len="sm"/>
          </a:ln>
        </p:spPr>
      </p:pic>
      <p:pic>
        <p:nvPicPr>
          <p:cNvPr id="1186" name="Google Shape;1186;p18"/>
          <p:cNvPicPr preferRelativeResize="0"/>
          <p:nvPr/>
        </p:nvPicPr>
        <p:blipFill rotWithShape="1">
          <a:blip r:embed="rId4">
            <a:alphaModFix/>
          </a:blip>
          <a:srcRect/>
          <a:stretch/>
        </p:blipFill>
        <p:spPr>
          <a:xfrm>
            <a:off x="5349550" y="2865825"/>
            <a:ext cx="3464975" cy="2108127"/>
          </a:xfrm>
          <a:prstGeom prst="rect">
            <a:avLst/>
          </a:prstGeom>
          <a:noFill/>
          <a:ln w="9525" cap="flat" cmpd="sng">
            <a:solidFill>
              <a:schemeClr val="dk2"/>
            </a:solidFill>
            <a:prstDash val="solid"/>
            <a:round/>
            <a:headEnd type="none" w="sm" len="sm"/>
            <a:tailEnd type="none" w="sm" len="sm"/>
          </a:ln>
        </p:spPr>
      </p:pic>
      <p:pic>
        <p:nvPicPr>
          <p:cNvPr id="1187" name="Google Shape;1187;p18"/>
          <p:cNvPicPr preferRelativeResize="0"/>
          <p:nvPr/>
        </p:nvPicPr>
        <p:blipFill rotWithShape="1">
          <a:blip r:embed="rId5">
            <a:alphaModFix/>
          </a:blip>
          <a:srcRect/>
          <a:stretch/>
        </p:blipFill>
        <p:spPr>
          <a:xfrm>
            <a:off x="1270050" y="2865825"/>
            <a:ext cx="3464974" cy="2108125"/>
          </a:xfrm>
          <a:prstGeom prst="rect">
            <a:avLst/>
          </a:prstGeom>
          <a:noFill/>
          <a:ln w="9525" cap="flat" cmpd="sng">
            <a:solidFill>
              <a:schemeClr val="dk2"/>
            </a:solidFill>
            <a:prstDash val="solid"/>
            <a:round/>
            <a:headEnd type="none" w="sm" len="sm"/>
            <a:tailEnd type="none" w="sm" len="sm"/>
          </a:ln>
        </p:spPr>
      </p:pic>
      <p:sp>
        <p:nvSpPr>
          <p:cNvPr id="1188" name="Google Shape;1188;p18"/>
          <p:cNvSpPr txBox="1">
            <a:spLocks noGrp="1"/>
          </p:cNvSpPr>
          <p:nvPr>
            <p:ph type="title" idx="4294967295"/>
          </p:nvPr>
        </p:nvSpPr>
        <p:spPr>
          <a:xfrm>
            <a:off x="66300" y="1292200"/>
            <a:ext cx="1017300" cy="6930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US" sz="1520">
                <a:solidFill>
                  <a:schemeClr val="accent5"/>
                </a:solidFill>
              </a:rPr>
              <a:t>Inertias</a:t>
            </a:r>
            <a:r>
              <a:rPr lang="en-US" sz="1520">
                <a:solidFill>
                  <a:schemeClr val="accent5"/>
                </a:solidFill>
                <a:latin typeface="Work Sans"/>
                <a:ea typeface="Work Sans"/>
                <a:cs typeface="Work Sans"/>
                <a:sym typeface="Work Sans"/>
              </a:rPr>
              <a:t> Score</a:t>
            </a:r>
            <a:endParaRPr sz="1520">
              <a:solidFill>
                <a:schemeClr val="accent5"/>
              </a:solidFill>
              <a:latin typeface="Work Sans"/>
              <a:ea typeface="Work Sans"/>
              <a:cs typeface="Work Sans"/>
              <a:sym typeface="Work Sans"/>
            </a:endParaRPr>
          </a:p>
        </p:txBody>
      </p:sp>
      <p:sp>
        <p:nvSpPr>
          <p:cNvPr id="1189" name="Google Shape;1189;p18"/>
          <p:cNvSpPr txBox="1">
            <a:spLocks noGrp="1"/>
          </p:cNvSpPr>
          <p:nvPr>
            <p:ph type="title" idx="4294967295"/>
          </p:nvPr>
        </p:nvSpPr>
        <p:spPr>
          <a:xfrm>
            <a:off x="0" y="3437000"/>
            <a:ext cx="1270200" cy="6930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US" sz="1520">
                <a:solidFill>
                  <a:schemeClr val="accent5"/>
                </a:solidFill>
              </a:rPr>
              <a:t>Silhouette</a:t>
            </a:r>
            <a:r>
              <a:rPr lang="en-US" sz="1520">
                <a:solidFill>
                  <a:schemeClr val="accent5"/>
                </a:solidFill>
                <a:latin typeface="Work Sans"/>
                <a:ea typeface="Work Sans"/>
                <a:cs typeface="Work Sans"/>
                <a:sym typeface="Work Sans"/>
              </a:rPr>
              <a:t> Score</a:t>
            </a:r>
            <a:endParaRPr sz="1520">
              <a:solidFill>
                <a:schemeClr val="accent5"/>
              </a:solidFill>
              <a:latin typeface="Work Sans"/>
              <a:ea typeface="Work Sans"/>
              <a:cs typeface="Work Sans"/>
              <a:sym typeface="Work Sans"/>
            </a:endParaRPr>
          </a:p>
        </p:txBody>
      </p:sp>
      <p:sp>
        <p:nvSpPr>
          <p:cNvPr id="1190" name="Google Shape;1190;p18"/>
          <p:cNvSpPr txBox="1"/>
          <p:nvPr/>
        </p:nvSpPr>
        <p:spPr>
          <a:xfrm>
            <a:off x="1494778" y="242955"/>
            <a:ext cx="2182500" cy="428100"/>
          </a:xfrm>
          <a:prstGeom prst="rect">
            <a:avLst/>
          </a:prstGeom>
          <a:noFill/>
          <a:ln>
            <a:noFill/>
          </a:ln>
        </p:spPr>
        <p:txBody>
          <a:bodyPr spcFirstLastPara="1" wrap="square" lIns="0" tIns="6700" rIns="0" bIns="0" anchor="b" anchorCtr="0">
            <a:noAutofit/>
          </a:bodyPr>
          <a:lstStyle/>
          <a:p>
            <a:pPr marL="12700" marR="0" lvl="0" indent="0" algn="ctr" rtl="0">
              <a:lnSpc>
                <a:spcPct val="100000"/>
              </a:lnSpc>
              <a:spcBef>
                <a:spcPts val="800"/>
              </a:spcBef>
              <a:spcAft>
                <a:spcPts val="0"/>
              </a:spcAft>
              <a:buClr>
                <a:srgbClr val="000000"/>
              </a:buClr>
              <a:buSzPts val="2000"/>
              <a:buFont typeface="Arial"/>
              <a:buNone/>
            </a:pPr>
            <a:r>
              <a:rPr lang="en-US" sz="2000" b="0" i="0" u="none" strike="noStrike" cap="none">
                <a:solidFill>
                  <a:schemeClr val="accent4"/>
                </a:solidFill>
                <a:latin typeface="Work Sans ExtraBold"/>
                <a:ea typeface="Work Sans ExtraBold"/>
                <a:cs typeface="Work Sans ExtraBold"/>
                <a:sym typeface="Work Sans ExtraBold"/>
              </a:rPr>
              <a:t>Original Data</a:t>
            </a:r>
            <a:endParaRPr sz="2000" b="0" i="0" u="none" strike="noStrike" cap="none">
              <a:solidFill>
                <a:schemeClr val="accent4"/>
              </a:solidFill>
              <a:latin typeface="Work Sans ExtraBold"/>
              <a:ea typeface="Work Sans ExtraBold"/>
              <a:cs typeface="Work Sans ExtraBold"/>
              <a:sym typeface="Work Sans ExtraBold"/>
            </a:endParaRPr>
          </a:p>
        </p:txBody>
      </p:sp>
      <p:sp>
        <p:nvSpPr>
          <p:cNvPr id="1191" name="Google Shape;1191;p18"/>
          <p:cNvSpPr txBox="1"/>
          <p:nvPr/>
        </p:nvSpPr>
        <p:spPr>
          <a:xfrm>
            <a:off x="5851000" y="229550"/>
            <a:ext cx="2429400" cy="428100"/>
          </a:xfrm>
          <a:prstGeom prst="rect">
            <a:avLst/>
          </a:prstGeom>
          <a:noFill/>
          <a:ln>
            <a:noFill/>
          </a:ln>
        </p:spPr>
        <p:txBody>
          <a:bodyPr spcFirstLastPara="1" wrap="square" lIns="0" tIns="6700" rIns="0" bIns="0" anchor="b" anchorCtr="0">
            <a:noAutofit/>
          </a:bodyPr>
          <a:lstStyle/>
          <a:p>
            <a:pPr marL="12700" marR="0" lvl="0" indent="0" algn="ctr" rtl="0">
              <a:lnSpc>
                <a:spcPct val="100000"/>
              </a:lnSpc>
              <a:spcBef>
                <a:spcPts val="800"/>
              </a:spcBef>
              <a:spcAft>
                <a:spcPts val="0"/>
              </a:spcAft>
              <a:buClr>
                <a:srgbClr val="000000"/>
              </a:buClr>
              <a:buSzPts val="2000"/>
              <a:buFont typeface="Arial"/>
              <a:buNone/>
            </a:pPr>
            <a:r>
              <a:rPr lang="en-US" sz="2000" b="0" i="0" u="none" strike="noStrike" cap="none">
                <a:solidFill>
                  <a:schemeClr val="accent4"/>
                </a:solidFill>
                <a:latin typeface="Work Sans ExtraBold"/>
                <a:ea typeface="Work Sans ExtraBold"/>
                <a:cs typeface="Work Sans ExtraBold"/>
                <a:sym typeface="Work Sans ExtraBold"/>
              </a:rPr>
              <a:t>Non-outliers Data</a:t>
            </a:r>
            <a:endParaRPr sz="2000" b="0" i="0" u="none" strike="noStrike" cap="none">
              <a:solidFill>
                <a:schemeClr val="accent4"/>
              </a:solidFill>
              <a:latin typeface="Work Sans ExtraBold"/>
              <a:ea typeface="Work Sans ExtraBold"/>
              <a:cs typeface="Work Sans ExtraBold"/>
              <a:sym typeface="Work Sans ExtraBold"/>
            </a:endParaRPr>
          </a:p>
        </p:txBody>
      </p:sp>
      <p:pic>
        <p:nvPicPr>
          <p:cNvPr id="1192" name="Google Shape;1192;p18"/>
          <p:cNvPicPr preferRelativeResize="0"/>
          <p:nvPr/>
        </p:nvPicPr>
        <p:blipFill rotWithShape="1">
          <a:blip r:embed="rId6">
            <a:alphaModFix/>
          </a:blip>
          <a:srcRect/>
          <a:stretch/>
        </p:blipFill>
        <p:spPr>
          <a:xfrm>
            <a:off x="5349550" y="761025"/>
            <a:ext cx="3464975" cy="195415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F9F9"/>
        </a:solidFill>
        <a:effectLst/>
      </p:bgPr>
    </p:bg>
    <p:spTree>
      <p:nvGrpSpPr>
        <p:cNvPr id="1" name="Shape 252"/>
        <p:cNvGrpSpPr/>
        <p:nvPr/>
      </p:nvGrpSpPr>
      <p:grpSpPr>
        <a:xfrm>
          <a:off x="0" y="0"/>
          <a:ext cx="0" cy="0"/>
          <a:chOff x="0" y="0"/>
          <a:chExt cx="0" cy="0"/>
        </a:xfrm>
      </p:grpSpPr>
      <p:sp>
        <p:nvSpPr>
          <p:cNvPr id="253" name="Google Shape;253;p1"/>
          <p:cNvSpPr/>
          <p:nvPr/>
        </p:nvSpPr>
        <p:spPr>
          <a:xfrm flipH="1">
            <a:off x="4235722" y="4001825"/>
            <a:ext cx="132663" cy="103823"/>
          </a:xfrm>
          <a:custGeom>
            <a:avLst/>
            <a:gdLst/>
            <a:ahLst/>
            <a:cxnLst/>
            <a:rect l="l" t="t" r="r" b="b"/>
            <a:pathLst>
              <a:path w="690" h="540" extrusionOk="0">
                <a:moveTo>
                  <a:pt x="209" y="0"/>
                </a:moveTo>
                <a:cubicBezTo>
                  <a:pt x="201" y="0"/>
                  <a:pt x="193" y="1"/>
                  <a:pt x="185" y="2"/>
                </a:cubicBezTo>
                <a:cubicBezTo>
                  <a:pt x="67" y="17"/>
                  <a:pt x="0" y="137"/>
                  <a:pt x="27" y="249"/>
                </a:cubicBezTo>
                <a:cubicBezTo>
                  <a:pt x="54" y="364"/>
                  <a:pt x="172" y="449"/>
                  <a:pt x="274" y="493"/>
                </a:cubicBezTo>
                <a:cubicBezTo>
                  <a:pt x="369" y="535"/>
                  <a:pt x="570" y="539"/>
                  <a:pt x="652" y="539"/>
                </a:cubicBezTo>
                <a:cubicBezTo>
                  <a:pt x="674" y="539"/>
                  <a:pt x="687" y="539"/>
                  <a:pt x="687" y="539"/>
                </a:cubicBezTo>
                <a:cubicBezTo>
                  <a:pt x="690" y="539"/>
                  <a:pt x="624" y="348"/>
                  <a:pt x="618" y="335"/>
                </a:cubicBezTo>
                <a:cubicBezTo>
                  <a:pt x="558" y="208"/>
                  <a:pt x="370" y="0"/>
                  <a:pt x="209"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54" name="Google Shape;254;p1"/>
          <p:cNvGrpSpPr/>
          <p:nvPr/>
        </p:nvGrpSpPr>
        <p:grpSpPr>
          <a:xfrm>
            <a:off x="-180794" y="1163594"/>
            <a:ext cx="5094446" cy="3979906"/>
            <a:chOff x="-180794" y="1163594"/>
            <a:chExt cx="5094446" cy="3979906"/>
          </a:xfrm>
        </p:grpSpPr>
        <p:sp>
          <p:nvSpPr>
            <p:cNvPr id="255" name="Google Shape;255;p1"/>
            <p:cNvSpPr/>
            <p:nvPr/>
          </p:nvSpPr>
          <p:spPr>
            <a:xfrm flipH="1">
              <a:off x="639959" y="2649426"/>
              <a:ext cx="11151" cy="27686"/>
            </a:xfrm>
            <a:custGeom>
              <a:avLst/>
              <a:gdLst/>
              <a:ahLst/>
              <a:cxnLst/>
              <a:rect l="l" t="t" r="r" b="b"/>
              <a:pathLst>
                <a:path w="58" h="144" extrusionOk="0">
                  <a:moveTo>
                    <a:pt x="29" y="1"/>
                  </a:moveTo>
                  <a:cubicBezTo>
                    <a:pt x="15" y="1"/>
                    <a:pt x="0" y="10"/>
                    <a:pt x="0" y="29"/>
                  </a:cubicBezTo>
                  <a:lnTo>
                    <a:pt x="0" y="115"/>
                  </a:lnTo>
                  <a:cubicBezTo>
                    <a:pt x="0" y="130"/>
                    <a:pt x="14" y="144"/>
                    <a:pt x="29" y="144"/>
                  </a:cubicBezTo>
                  <a:cubicBezTo>
                    <a:pt x="44" y="144"/>
                    <a:pt x="58" y="130"/>
                    <a:pt x="58" y="115"/>
                  </a:cubicBezTo>
                  <a:lnTo>
                    <a:pt x="58" y="29"/>
                  </a:lnTo>
                  <a:cubicBezTo>
                    <a:pt x="58" y="10"/>
                    <a:pt x="43" y="1"/>
                    <a:pt x="29"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1"/>
            <p:cNvSpPr/>
            <p:nvPr/>
          </p:nvSpPr>
          <p:spPr>
            <a:xfrm flipH="1">
              <a:off x="639959" y="2705952"/>
              <a:ext cx="11151" cy="51335"/>
            </a:xfrm>
            <a:custGeom>
              <a:avLst/>
              <a:gdLst/>
              <a:ahLst/>
              <a:cxnLst/>
              <a:rect l="l" t="t" r="r" b="b"/>
              <a:pathLst>
                <a:path w="58" h="267" extrusionOk="0">
                  <a:moveTo>
                    <a:pt x="29" y="0"/>
                  </a:moveTo>
                  <a:cubicBezTo>
                    <a:pt x="15" y="0"/>
                    <a:pt x="0" y="10"/>
                    <a:pt x="0" y="29"/>
                  </a:cubicBezTo>
                  <a:lnTo>
                    <a:pt x="0" y="237"/>
                  </a:lnTo>
                  <a:cubicBezTo>
                    <a:pt x="0" y="253"/>
                    <a:pt x="14" y="266"/>
                    <a:pt x="29" y="266"/>
                  </a:cubicBezTo>
                  <a:cubicBezTo>
                    <a:pt x="44" y="266"/>
                    <a:pt x="58" y="253"/>
                    <a:pt x="58" y="237"/>
                  </a:cubicBezTo>
                  <a:lnTo>
                    <a:pt x="58" y="29"/>
                  </a:lnTo>
                  <a:cubicBezTo>
                    <a:pt x="58" y="10"/>
                    <a:pt x="43" y="0"/>
                    <a:pt x="29"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1"/>
            <p:cNvSpPr/>
            <p:nvPr/>
          </p:nvSpPr>
          <p:spPr>
            <a:xfrm flipH="1">
              <a:off x="639959" y="2786127"/>
              <a:ext cx="29224" cy="27494"/>
            </a:xfrm>
            <a:custGeom>
              <a:avLst/>
              <a:gdLst/>
              <a:ahLst/>
              <a:cxnLst/>
              <a:rect l="l" t="t" r="r" b="b"/>
              <a:pathLst>
                <a:path w="152" h="143" extrusionOk="0">
                  <a:moveTo>
                    <a:pt x="123" y="1"/>
                  </a:moveTo>
                  <a:cubicBezTo>
                    <a:pt x="109" y="1"/>
                    <a:pt x="94" y="10"/>
                    <a:pt x="94" y="29"/>
                  </a:cubicBezTo>
                  <a:lnTo>
                    <a:pt x="94" y="86"/>
                  </a:lnTo>
                  <a:lnTo>
                    <a:pt x="38" y="86"/>
                  </a:lnTo>
                  <a:cubicBezTo>
                    <a:pt x="0" y="86"/>
                    <a:pt x="0" y="143"/>
                    <a:pt x="38" y="143"/>
                  </a:cubicBezTo>
                  <a:lnTo>
                    <a:pt x="123" y="143"/>
                  </a:lnTo>
                  <a:cubicBezTo>
                    <a:pt x="138" y="143"/>
                    <a:pt x="152" y="130"/>
                    <a:pt x="152" y="114"/>
                  </a:cubicBezTo>
                  <a:lnTo>
                    <a:pt x="152" y="29"/>
                  </a:lnTo>
                  <a:cubicBezTo>
                    <a:pt x="152" y="10"/>
                    <a:pt x="137" y="1"/>
                    <a:pt x="123"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1"/>
            <p:cNvSpPr/>
            <p:nvPr/>
          </p:nvSpPr>
          <p:spPr>
            <a:xfrm flipH="1">
              <a:off x="686106" y="2802662"/>
              <a:ext cx="552377" cy="10959"/>
            </a:xfrm>
            <a:custGeom>
              <a:avLst/>
              <a:gdLst/>
              <a:ahLst/>
              <a:cxnLst/>
              <a:rect l="l" t="t" r="r" b="b"/>
              <a:pathLst>
                <a:path w="2873" h="57" extrusionOk="0">
                  <a:moveTo>
                    <a:pt x="204" y="0"/>
                  </a:moveTo>
                  <a:cubicBezTo>
                    <a:pt x="203" y="0"/>
                    <a:pt x="203" y="0"/>
                    <a:pt x="203" y="0"/>
                  </a:cubicBezTo>
                  <a:lnTo>
                    <a:pt x="38" y="0"/>
                  </a:lnTo>
                  <a:cubicBezTo>
                    <a:pt x="0" y="0"/>
                    <a:pt x="0" y="57"/>
                    <a:pt x="38" y="57"/>
                  </a:cubicBezTo>
                  <a:lnTo>
                    <a:pt x="203" y="57"/>
                  </a:lnTo>
                  <a:cubicBezTo>
                    <a:pt x="240" y="57"/>
                    <a:pt x="240" y="0"/>
                    <a:pt x="204" y="0"/>
                  </a:cubicBezTo>
                  <a:close/>
                  <a:moveTo>
                    <a:pt x="533" y="0"/>
                  </a:moveTo>
                  <a:cubicBezTo>
                    <a:pt x="533" y="0"/>
                    <a:pt x="532" y="0"/>
                    <a:pt x="532" y="0"/>
                  </a:cubicBezTo>
                  <a:lnTo>
                    <a:pt x="367" y="0"/>
                  </a:lnTo>
                  <a:cubicBezTo>
                    <a:pt x="330" y="0"/>
                    <a:pt x="330" y="57"/>
                    <a:pt x="367" y="57"/>
                  </a:cubicBezTo>
                  <a:lnTo>
                    <a:pt x="532" y="57"/>
                  </a:lnTo>
                  <a:cubicBezTo>
                    <a:pt x="570" y="57"/>
                    <a:pt x="570" y="0"/>
                    <a:pt x="533" y="0"/>
                  </a:cubicBezTo>
                  <a:close/>
                  <a:moveTo>
                    <a:pt x="862" y="0"/>
                  </a:moveTo>
                  <a:cubicBezTo>
                    <a:pt x="861" y="0"/>
                    <a:pt x="861" y="0"/>
                    <a:pt x="861" y="0"/>
                  </a:cubicBezTo>
                  <a:lnTo>
                    <a:pt x="696" y="0"/>
                  </a:lnTo>
                  <a:cubicBezTo>
                    <a:pt x="658" y="0"/>
                    <a:pt x="658" y="57"/>
                    <a:pt x="696" y="57"/>
                  </a:cubicBezTo>
                  <a:lnTo>
                    <a:pt x="861" y="57"/>
                  </a:lnTo>
                  <a:cubicBezTo>
                    <a:pt x="898" y="57"/>
                    <a:pt x="898" y="0"/>
                    <a:pt x="862" y="0"/>
                  </a:cubicBezTo>
                  <a:close/>
                  <a:moveTo>
                    <a:pt x="1190" y="0"/>
                  </a:moveTo>
                  <a:cubicBezTo>
                    <a:pt x="1190" y="0"/>
                    <a:pt x="1189" y="0"/>
                    <a:pt x="1189" y="0"/>
                  </a:cubicBezTo>
                  <a:lnTo>
                    <a:pt x="1025" y="0"/>
                  </a:lnTo>
                  <a:cubicBezTo>
                    <a:pt x="987" y="0"/>
                    <a:pt x="987" y="57"/>
                    <a:pt x="1025" y="57"/>
                  </a:cubicBezTo>
                  <a:lnTo>
                    <a:pt x="1189" y="57"/>
                  </a:lnTo>
                  <a:cubicBezTo>
                    <a:pt x="1227" y="57"/>
                    <a:pt x="1227" y="0"/>
                    <a:pt x="1190" y="0"/>
                  </a:cubicBezTo>
                  <a:close/>
                  <a:moveTo>
                    <a:pt x="1354" y="0"/>
                  </a:moveTo>
                  <a:cubicBezTo>
                    <a:pt x="1316" y="0"/>
                    <a:pt x="1316" y="57"/>
                    <a:pt x="1354" y="57"/>
                  </a:cubicBezTo>
                  <a:lnTo>
                    <a:pt x="1518" y="57"/>
                  </a:lnTo>
                  <a:cubicBezTo>
                    <a:pt x="1556" y="57"/>
                    <a:pt x="1556" y="0"/>
                    <a:pt x="1518" y="0"/>
                  </a:cubicBezTo>
                  <a:close/>
                  <a:moveTo>
                    <a:pt x="1848" y="0"/>
                  </a:moveTo>
                  <a:cubicBezTo>
                    <a:pt x="1848" y="0"/>
                    <a:pt x="1847" y="0"/>
                    <a:pt x="1847" y="0"/>
                  </a:cubicBezTo>
                  <a:lnTo>
                    <a:pt x="1683" y="0"/>
                  </a:lnTo>
                  <a:cubicBezTo>
                    <a:pt x="1645" y="0"/>
                    <a:pt x="1645" y="57"/>
                    <a:pt x="1683" y="57"/>
                  </a:cubicBezTo>
                  <a:lnTo>
                    <a:pt x="1847" y="57"/>
                  </a:lnTo>
                  <a:cubicBezTo>
                    <a:pt x="1884" y="57"/>
                    <a:pt x="1885" y="0"/>
                    <a:pt x="1848" y="0"/>
                  </a:cubicBezTo>
                  <a:close/>
                  <a:moveTo>
                    <a:pt x="2012" y="0"/>
                  </a:moveTo>
                  <a:cubicBezTo>
                    <a:pt x="1974" y="0"/>
                    <a:pt x="1974" y="57"/>
                    <a:pt x="2012" y="57"/>
                  </a:cubicBezTo>
                  <a:lnTo>
                    <a:pt x="2176" y="57"/>
                  </a:lnTo>
                  <a:cubicBezTo>
                    <a:pt x="2214" y="57"/>
                    <a:pt x="2214" y="0"/>
                    <a:pt x="2176" y="0"/>
                  </a:cubicBezTo>
                  <a:close/>
                  <a:moveTo>
                    <a:pt x="2507" y="0"/>
                  </a:moveTo>
                  <a:cubicBezTo>
                    <a:pt x="2506" y="0"/>
                    <a:pt x="2506" y="0"/>
                    <a:pt x="2506" y="0"/>
                  </a:cubicBezTo>
                  <a:lnTo>
                    <a:pt x="2341" y="0"/>
                  </a:lnTo>
                  <a:cubicBezTo>
                    <a:pt x="2303" y="0"/>
                    <a:pt x="2303" y="57"/>
                    <a:pt x="2341" y="57"/>
                  </a:cubicBezTo>
                  <a:lnTo>
                    <a:pt x="2506" y="57"/>
                  </a:lnTo>
                  <a:cubicBezTo>
                    <a:pt x="2543" y="57"/>
                    <a:pt x="2544" y="0"/>
                    <a:pt x="2507" y="0"/>
                  </a:cubicBezTo>
                  <a:close/>
                  <a:moveTo>
                    <a:pt x="2835" y="0"/>
                  </a:moveTo>
                  <a:cubicBezTo>
                    <a:pt x="2835" y="0"/>
                    <a:pt x="2835" y="0"/>
                    <a:pt x="2834" y="0"/>
                  </a:cubicBezTo>
                  <a:lnTo>
                    <a:pt x="2670" y="0"/>
                  </a:lnTo>
                  <a:cubicBezTo>
                    <a:pt x="2632" y="0"/>
                    <a:pt x="2632" y="57"/>
                    <a:pt x="2670" y="57"/>
                  </a:cubicBezTo>
                  <a:lnTo>
                    <a:pt x="2834" y="57"/>
                  </a:lnTo>
                  <a:cubicBezTo>
                    <a:pt x="2872" y="57"/>
                    <a:pt x="2872" y="0"/>
                    <a:pt x="2835"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1"/>
            <p:cNvSpPr/>
            <p:nvPr/>
          </p:nvSpPr>
          <p:spPr>
            <a:xfrm flipH="1">
              <a:off x="1255403" y="2802469"/>
              <a:ext cx="29417" cy="27494"/>
            </a:xfrm>
            <a:custGeom>
              <a:avLst/>
              <a:gdLst/>
              <a:ahLst/>
              <a:cxnLst/>
              <a:rect l="l" t="t" r="r" b="b"/>
              <a:pathLst>
                <a:path w="153" h="143" extrusionOk="0">
                  <a:moveTo>
                    <a:pt x="29" y="0"/>
                  </a:moveTo>
                  <a:cubicBezTo>
                    <a:pt x="13" y="0"/>
                    <a:pt x="1" y="14"/>
                    <a:pt x="1" y="29"/>
                  </a:cubicBezTo>
                  <a:lnTo>
                    <a:pt x="1" y="114"/>
                  </a:lnTo>
                  <a:cubicBezTo>
                    <a:pt x="1" y="130"/>
                    <a:pt x="13" y="143"/>
                    <a:pt x="29" y="143"/>
                  </a:cubicBezTo>
                  <a:cubicBezTo>
                    <a:pt x="45" y="143"/>
                    <a:pt x="58" y="130"/>
                    <a:pt x="58" y="114"/>
                  </a:cubicBezTo>
                  <a:lnTo>
                    <a:pt x="58" y="58"/>
                  </a:lnTo>
                  <a:lnTo>
                    <a:pt x="114" y="58"/>
                  </a:lnTo>
                  <a:cubicBezTo>
                    <a:pt x="152" y="58"/>
                    <a:pt x="152" y="0"/>
                    <a:pt x="114"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1"/>
            <p:cNvSpPr/>
            <p:nvPr/>
          </p:nvSpPr>
          <p:spPr>
            <a:xfrm flipH="1">
              <a:off x="1273668" y="2848805"/>
              <a:ext cx="11151" cy="279169"/>
            </a:xfrm>
            <a:custGeom>
              <a:avLst/>
              <a:gdLst/>
              <a:ahLst/>
              <a:cxnLst/>
              <a:rect l="l" t="t" r="r" b="b"/>
              <a:pathLst>
                <a:path w="58" h="1452" extrusionOk="0">
                  <a:moveTo>
                    <a:pt x="29" y="0"/>
                  </a:moveTo>
                  <a:cubicBezTo>
                    <a:pt x="15" y="0"/>
                    <a:pt x="1" y="10"/>
                    <a:pt x="1" y="29"/>
                  </a:cubicBezTo>
                  <a:lnTo>
                    <a:pt x="1" y="183"/>
                  </a:lnTo>
                  <a:cubicBezTo>
                    <a:pt x="1" y="199"/>
                    <a:pt x="13" y="212"/>
                    <a:pt x="29" y="212"/>
                  </a:cubicBezTo>
                  <a:cubicBezTo>
                    <a:pt x="45" y="212"/>
                    <a:pt x="58" y="199"/>
                    <a:pt x="58" y="183"/>
                  </a:cubicBezTo>
                  <a:lnTo>
                    <a:pt x="58" y="29"/>
                  </a:lnTo>
                  <a:cubicBezTo>
                    <a:pt x="57" y="10"/>
                    <a:pt x="43" y="0"/>
                    <a:pt x="29" y="0"/>
                  </a:cubicBezTo>
                  <a:close/>
                  <a:moveTo>
                    <a:pt x="29" y="310"/>
                  </a:moveTo>
                  <a:cubicBezTo>
                    <a:pt x="15" y="310"/>
                    <a:pt x="1" y="320"/>
                    <a:pt x="1" y="339"/>
                  </a:cubicBezTo>
                  <a:lnTo>
                    <a:pt x="1" y="493"/>
                  </a:lnTo>
                  <a:cubicBezTo>
                    <a:pt x="1" y="509"/>
                    <a:pt x="13" y="522"/>
                    <a:pt x="29" y="522"/>
                  </a:cubicBezTo>
                  <a:cubicBezTo>
                    <a:pt x="45" y="522"/>
                    <a:pt x="58" y="509"/>
                    <a:pt x="58" y="493"/>
                  </a:cubicBezTo>
                  <a:lnTo>
                    <a:pt x="58" y="339"/>
                  </a:lnTo>
                  <a:cubicBezTo>
                    <a:pt x="57" y="320"/>
                    <a:pt x="43" y="310"/>
                    <a:pt x="29" y="310"/>
                  </a:cubicBezTo>
                  <a:close/>
                  <a:moveTo>
                    <a:pt x="29" y="619"/>
                  </a:moveTo>
                  <a:cubicBezTo>
                    <a:pt x="15" y="619"/>
                    <a:pt x="1" y="629"/>
                    <a:pt x="1" y="649"/>
                  </a:cubicBezTo>
                  <a:lnTo>
                    <a:pt x="1" y="803"/>
                  </a:lnTo>
                  <a:cubicBezTo>
                    <a:pt x="1" y="818"/>
                    <a:pt x="13" y="832"/>
                    <a:pt x="29" y="832"/>
                  </a:cubicBezTo>
                  <a:cubicBezTo>
                    <a:pt x="45" y="832"/>
                    <a:pt x="58" y="818"/>
                    <a:pt x="58" y="803"/>
                  </a:cubicBezTo>
                  <a:lnTo>
                    <a:pt x="58" y="649"/>
                  </a:lnTo>
                  <a:cubicBezTo>
                    <a:pt x="57" y="629"/>
                    <a:pt x="43" y="619"/>
                    <a:pt x="29" y="619"/>
                  </a:cubicBezTo>
                  <a:close/>
                  <a:moveTo>
                    <a:pt x="29" y="930"/>
                  </a:moveTo>
                  <a:cubicBezTo>
                    <a:pt x="15" y="930"/>
                    <a:pt x="1" y="940"/>
                    <a:pt x="1" y="959"/>
                  </a:cubicBezTo>
                  <a:lnTo>
                    <a:pt x="1" y="1113"/>
                  </a:lnTo>
                  <a:cubicBezTo>
                    <a:pt x="1" y="1128"/>
                    <a:pt x="13" y="1142"/>
                    <a:pt x="29" y="1142"/>
                  </a:cubicBezTo>
                  <a:cubicBezTo>
                    <a:pt x="45" y="1142"/>
                    <a:pt x="58" y="1128"/>
                    <a:pt x="58" y="1113"/>
                  </a:cubicBezTo>
                  <a:lnTo>
                    <a:pt x="58" y="959"/>
                  </a:lnTo>
                  <a:cubicBezTo>
                    <a:pt x="58" y="940"/>
                    <a:pt x="44" y="930"/>
                    <a:pt x="29" y="930"/>
                  </a:cubicBezTo>
                  <a:close/>
                  <a:moveTo>
                    <a:pt x="29" y="1240"/>
                  </a:moveTo>
                  <a:cubicBezTo>
                    <a:pt x="15" y="1240"/>
                    <a:pt x="1" y="1250"/>
                    <a:pt x="1" y="1269"/>
                  </a:cubicBezTo>
                  <a:lnTo>
                    <a:pt x="1" y="1423"/>
                  </a:lnTo>
                  <a:cubicBezTo>
                    <a:pt x="1" y="1439"/>
                    <a:pt x="13" y="1452"/>
                    <a:pt x="29" y="1452"/>
                  </a:cubicBezTo>
                  <a:cubicBezTo>
                    <a:pt x="45" y="1452"/>
                    <a:pt x="58" y="1439"/>
                    <a:pt x="58" y="1423"/>
                  </a:cubicBezTo>
                  <a:lnTo>
                    <a:pt x="58" y="1269"/>
                  </a:lnTo>
                  <a:cubicBezTo>
                    <a:pt x="58" y="1250"/>
                    <a:pt x="44" y="1240"/>
                    <a:pt x="29" y="124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1"/>
            <p:cNvSpPr/>
            <p:nvPr/>
          </p:nvSpPr>
          <p:spPr>
            <a:xfrm flipH="1">
              <a:off x="1273668" y="3146818"/>
              <a:ext cx="11151" cy="27494"/>
            </a:xfrm>
            <a:custGeom>
              <a:avLst/>
              <a:gdLst/>
              <a:ahLst/>
              <a:cxnLst/>
              <a:rect l="l" t="t" r="r" b="b"/>
              <a:pathLst>
                <a:path w="58" h="143" extrusionOk="0">
                  <a:moveTo>
                    <a:pt x="29" y="0"/>
                  </a:moveTo>
                  <a:cubicBezTo>
                    <a:pt x="15" y="0"/>
                    <a:pt x="1" y="10"/>
                    <a:pt x="1" y="29"/>
                  </a:cubicBezTo>
                  <a:lnTo>
                    <a:pt x="1" y="114"/>
                  </a:lnTo>
                  <a:cubicBezTo>
                    <a:pt x="1" y="129"/>
                    <a:pt x="13" y="142"/>
                    <a:pt x="29" y="142"/>
                  </a:cubicBezTo>
                  <a:cubicBezTo>
                    <a:pt x="45" y="142"/>
                    <a:pt x="58" y="129"/>
                    <a:pt x="58" y="114"/>
                  </a:cubicBezTo>
                  <a:lnTo>
                    <a:pt x="58" y="29"/>
                  </a:lnTo>
                  <a:cubicBezTo>
                    <a:pt x="58" y="10"/>
                    <a:pt x="44" y="0"/>
                    <a:pt x="29"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1"/>
            <p:cNvSpPr/>
            <p:nvPr/>
          </p:nvSpPr>
          <p:spPr>
            <a:xfrm flipH="1">
              <a:off x="3327840" y="2671536"/>
              <a:ext cx="11151" cy="27494"/>
            </a:xfrm>
            <a:custGeom>
              <a:avLst/>
              <a:gdLst/>
              <a:ahLst/>
              <a:cxnLst/>
              <a:rect l="l" t="t" r="r" b="b"/>
              <a:pathLst>
                <a:path w="58" h="143" extrusionOk="0">
                  <a:moveTo>
                    <a:pt x="29" y="0"/>
                  </a:moveTo>
                  <a:cubicBezTo>
                    <a:pt x="15" y="0"/>
                    <a:pt x="0" y="10"/>
                    <a:pt x="0" y="29"/>
                  </a:cubicBezTo>
                  <a:lnTo>
                    <a:pt x="0" y="114"/>
                  </a:lnTo>
                  <a:cubicBezTo>
                    <a:pt x="0" y="129"/>
                    <a:pt x="14" y="142"/>
                    <a:pt x="29" y="142"/>
                  </a:cubicBezTo>
                  <a:cubicBezTo>
                    <a:pt x="44" y="142"/>
                    <a:pt x="58" y="129"/>
                    <a:pt x="58" y="114"/>
                  </a:cubicBezTo>
                  <a:lnTo>
                    <a:pt x="58" y="29"/>
                  </a:lnTo>
                  <a:cubicBezTo>
                    <a:pt x="58" y="10"/>
                    <a:pt x="43" y="0"/>
                    <a:pt x="29"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1"/>
            <p:cNvSpPr/>
            <p:nvPr/>
          </p:nvSpPr>
          <p:spPr>
            <a:xfrm flipH="1">
              <a:off x="3327840" y="2719795"/>
              <a:ext cx="11151" cy="427790"/>
            </a:xfrm>
            <a:custGeom>
              <a:avLst/>
              <a:gdLst/>
              <a:ahLst/>
              <a:cxnLst/>
              <a:rect l="l" t="t" r="r" b="b"/>
              <a:pathLst>
                <a:path w="58" h="2225" extrusionOk="0">
                  <a:moveTo>
                    <a:pt x="29" y="1"/>
                  </a:moveTo>
                  <a:cubicBezTo>
                    <a:pt x="15" y="1"/>
                    <a:pt x="0" y="10"/>
                    <a:pt x="0" y="29"/>
                  </a:cubicBezTo>
                  <a:lnTo>
                    <a:pt x="0" y="196"/>
                  </a:lnTo>
                  <a:cubicBezTo>
                    <a:pt x="0" y="212"/>
                    <a:pt x="14" y="224"/>
                    <a:pt x="29" y="224"/>
                  </a:cubicBezTo>
                  <a:cubicBezTo>
                    <a:pt x="44" y="224"/>
                    <a:pt x="58" y="212"/>
                    <a:pt x="58" y="196"/>
                  </a:cubicBezTo>
                  <a:lnTo>
                    <a:pt x="58" y="29"/>
                  </a:lnTo>
                  <a:cubicBezTo>
                    <a:pt x="58" y="10"/>
                    <a:pt x="43" y="1"/>
                    <a:pt x="29" y="1"/>
                  </a:cubicBezTo>
                  <a:close/>
                  <a:moveTo>
                    <a:pt x="29" y="335"/>
                  </a:moveTo>
                  <a:cubicBezTo>
                    <a:pt x="15" y="335"/>
                    <a:pt x="0" y="344"/>
                    <a:pt x="0" y="363"/>
                  </a:cubicBezTo>
                  <a:lnTo>
                    <a:pt x="0" y="530"/>
                  </a:lnTo>
                  <a:cubicBezTo>
                    <a:pt x="0" y="545"/>
                    <a:pt x="14" y="557"/>
                    <a:pt x="29" y="557"/>
                  </a:cubicBezTo>
                  <a:cubicBezTo>
                    <a:pt x="44" y="557"/>
                    <a:pt x="58" y="545"/>
                    <a:pt x="58" y="530"/>
                  </a:cubicBezTo>
                  <a:lnTo>
                    <a:pt x="58" y="363"/>
                  </a:lnTo>
                  <a:cubicBezTo>
                    <a:pt x="58" y="344"/>
                    <a:pt x="43" y="335"/>
                    <a:pt x="29" y="335"/>
                  </a:cubicBezTo>
                  <a:close/>
                  <a:moveTo>
                    <a:pt x="29" y="668"/>
                  </a:moveTo>
                  <a:cubicBezTo>
                    <a:pt x="15" y="668"/>
                    <a:pt x="0" y="678"/>
                    <a:pt x="0" y="696"/>
                  </a:cubicBezTo>
                  <a:lnTo>
                    <a:pt x="0" y="862"/>
                  </a:lnTo>
                  <a:cubicBezTo>
                    <a:pt x="0" y="879"/>
                    <a:pt x="14" y="891"/>
                    <a:pt x="29" y="891"/>
                  </a:cubicBezTo>
                  <a:cubicBezTo>
                    <a:pt x="44" y="891"/>
                    <a:pt x="58" y="879"/>
                    <a:pt x="58" y="862"/>
                  </a:cubicBezTo>
                  <a:lnTo>
                    <a:pt x="58" y="696"/>
                  </a:lnTo>
                  <a:cubicBezTo>
                    <a:pt x="58" y="678"/>
                    <a:pt x="43" y="668"/>
                    <a:pt x="29" y="668"/>
                  </a:cubicBezTo>
                  <a:close/>
                  <a:moveTo>
                    <a:pt x="29" y="1002"/>
                  </a:moveTo>
                  <a:cubicBezTo>
                    <a:pt x="15" y="1002"/>
                    <a:pt x="0" y="1011"/>
                    <a:pt x="0" y="1030"/>
                  </a:cubicBezTo>
                  <a:lnTo>
                    <a:pt x="0" y="1196"/>
                  </a:lnTo>
                  <a:cubicBezTo>
                    <a:pt x="0" y="1211"/>
                    <a:pt x="14" y="1224"/>
                    <a:pt x="29" y="1224"/>
                  </a:cubicBezTo>
                  <a:cubicBezTo>
                    <a:pt x="44" y="1224"/>
                    <a:pt x="58" y="1211"/>
                    <a:pt x="58" y="1196"/>
                  </a:cubicBezTo>
                  <a:lnTo>
                    <a:pt x="58" y="1030"/>
                  </a:lnTo>
                  <a:cubicBezTo>
                    <a:pt x="58" y="1011"/>
                    <a:pt x="43" y="1002"/>
                    <a:pt x="29" y="1002"/>
                  </a:cubicBezTo>
                  <a:close/>
                  <a:moveTo>
                    <a:pt x="29" y="1335"/>
                  </a:moveTo>
                  <a:cubicBezTo>
                    <a:pt x="15" y="1335"/>
                    <a:pt x="0" y="1345"/>
                    <a:pt x="0" y="1364"/>
                  </a:cubicBezTo>
                  <a:lnTo>
                    <a:pt x="0" y="1529"/>
                  </a:lnTo>
                  <a:cubicBezTo>
                    <a:pt x="0" y="1545"/>
                    <a:pt x="14" y="1558"/>
                    <a:pt x="29" y="1558"/>
                  </a:cubicBezTo>
                  <a:cubicBezTo>
                    <a:pt x="44" y="1558"/>
                    <a:pt x="58" y="1545"/>
                    <a:pt x="58" y="1529"/>
                  </a:cubicBezTo>
                  <a:lnTo>
                    <a:pt x="58" y="1364"/>
                  </a:lnTo>
                  <a:cubicBezTo>
                    <a:pt x="58" y="1345"/>
                    <a:pt x="43" y="1335"/>
                    <a:pt x="29" y="1335"/>
                  </a:cubicBezTo>
                  <a:close/>
                  <a:moveTo>
                    <a:pt x="29" y="1668"/>
                  </a:moveTo>
                  <a:cubicBezTo>
                    <a:pt x="15" y="1668"/>
                    <a:pt x="0" y="1677"/>
                    <a:pt x="0" y="1696"/>
                  </a:cubicBezTo>
                  <a:lnTo>
                    <a:pt x="0" y="1863"/>
                  </a:lnTo>
                  <a:cubicBezTo>
                    <a:pt x="0" y="1878"/>
                    <a:pt x="14" y="1892"/>
                    <a:pt x="29" y="1892"/>
                  </a:cubicBezTo>
                  <a:cubicBezTo>
                    <a:pt x="44" y="1892"/>
                    <a:pt x="58" y="1878"/>
                    <a:pt x="58" y="1863"/>
                  </a:cubicBezTo>
                  <a:lnTo>
                    <a:pt x="58" y="1696"/>
                  </a:lnTo>
                  <a:cubicBezTo>
                    <a:pt x="58" y="1677"/>
                    <a:pt x="43" y="1668"/>
                    <a:pt x="29" y="1668"/>
                  </a:cubicBezTo>
                  <a:close/>
                  <a:moveTo>
                    <a:pt x="29" y="2001"/>
                  </a:moveTo>
                  <a:cubicBezTo>
                    <a:pt x="15" y="2001"/>
                    <a:pt x="0" y="2011"/>
                    <a:pt x="0" y="2030"/>
                  </a:cubicBezTo>
                  <a:lnTo>
                    <a:pt x="0" y="2196"/>
                  </a:lnTo>
                  <a:cubicBezTo>
                    <a:pt x="0" y="2211"/>
                    <a:pt x="13" y="2224"/>
                    <a:pt x="27" y="2224"/>
                  </a:cubicBezTo>
                  <a:cubicBezTo>
                    <a:pt x="28" y="2224"/>
                    <a:pt x="29" y="2224"/>
                    <a:pt x="29" y="2224"/>
                  </a:cubicBezTo>
                  <a:cubicBezTo>
                    <a:pt x="30" y="2224"/>
                    <a:pt x="30" y="2224"/>
                    <a:pt x="31" y="2224"/>
                  </a:cubicBezTo>
                  <a:cubicBezTo>
                    <a:pt x="45" y="2224"/>
                    <a:pt x="58" y="2211"/>
                    <a:pt x="58" y="2196"/>
                  </a:cubicBezTo>
                  <a:lnTo>
                    <a:pt x="58" y="2030"/>
                  </a:lnTo>
                  <a:cubicBezTo>
                    <a:pt x="58" y="2011"/>
                    <a:pt x="43" y="2001"/>
                    <a:pt x="29" y="200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1"/>
            <p:cNvSpPr/>
            <p:nvPr/>
          </p:nvSpPr>
          <p:spPr>
            <a:xfrm flipH="1">
              <a:off x="3309767" y="3168544"/>
              <a:ext cx="29224" cy="27494"/>
            </a:xfrm>
            <a:custGeom>
              <a:avLst/>
              <a:gdLst/>
              <a:ahLst/>
              <a:cxnLst/>
              <a:rect l="l" t="t" r="r" b="b"/>
              <a:pathLst>
                <a:path w="152" h="143" extrusionOk="0">
                  <a:moveTo>
                    <a:pt x="29" y="1"/>
                  </a:moveTo>
                  <a:cubicBezTo>
                    <a:pt x="15" y="1"/>
                    <a:pt x="0" y="10"/>
                    <a:pt x="0" y="29"/>
                  </a:cubicBezTo>
                  <a:lnTo>
                    <a:pt x="0" y="114"/>
                  </a:lnTo>
                  <a:cubicBezTo>
                    <a:pt x="0" y="130"/>
                    <a:pt x="13" y="143"/>
                    <a:pt x="29" y="143"/>
                  </a:cubicBezTo>
                  <a:lnTo>
                    <a:pt x="114" y="143"/>
                  </a:lnTo>
                  <a:cubicBezTo>
                    <a:pt x="152" y="143"/>
                    <a:pt x="152" y="86"/>
                    <a:pt x="114" y="86"/>
                  </a:cubicBezTo>
                  <a:lnTo>
                    <a:pt x="57" y="86"/>
                  </a:lnTo>
                  <a:lnTo>
                    <a:pt x="57" y="29"/>
                  </a:lnTo>
                  <a:cubicBezTo>
                    <a:pt x="57" y="10"/>
                    <a:pt x="43" y="1"/>
                    <a:pt x="29"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1"/>
            <p:cNvSpPr/>
            <p:nvPr/>
          </p:nvSpPr>
          <p:spPr>
            <a:xfrm flipH="1">
              <a:off x="2085231" y="3184886"/>
              <a:ext cx="1207040" cy="11151"/>
            </a:xfrm>
            <a:custGeom>
              <a:avLst/>
              <a:gdLst/>
              <a:ahLst/>
              <a:cxnLst/>
              <a:rect l="l" t="t" r="r" b="b"/>
              <a:pathLst>
                <a:path w="6278" h="58" extrusionOk="0">
                  <a:moveTo>
                    <a:pt x="39" y="1"/>
                  </a:moveTo>
                  <a:cubicBezTo>
                    <a:pt x="1" y="1"/>
                    <a:pt x="1" y="58"/>
                    <a:pt x="39" y="58"/>
                  </a:cubicBezTo>
                  <a:lnTo>
                    <a:pt x="207" y="58"/>
                  </a:lnTo>
                  <a:cubicBezTo>
                    <a:pt x="245" y="58"/>
                    <a:pt x="245" y="1"/>
                    <a:pt x="207" y="1"/>
                  </a:cubicBezTo>
                  <a:close/>
                  <a:moveTo>
                    <a:pt x="374" y="1"/>
                  </a:moveTo>
                  <a:cubicBezTo>
                    <a:pt x="337" y="1"/>
                    <a:pt x="337" y="58"/>
                    <a:pt x="374" y="58"/>
                  </a:cubicBezTo>
                  <a:lnTo>
                    <a:pt x="541" y="58"/>
                  </a:lnTo>
                  <a:cubicBezTo>
                    <a:pt x="579" y="58"/>
                    <a:pt x="579" y="1"/>
                    <a:pt x="541" y="1"/>
                  </a:cubicBezTo>
                  <a:close/>
                  <a:moveTo>
                    <a:pt x="709" y="1"/>
                  </a:moveTo>
                  <a:cubicBezTo>
                    <a:pt x="671" y="1"/>
                    <a:pt x="671" y="58"/>
                    <a:pt x="709" y="58"/>
                  </a:cubicBezTo>
                  <a:lnTo>
                    <a:pt x="877" y="58"/>
                  </a:lnTo>
                  <a:cubicBezTo>
                    <a:pt x="915" y="58"/>
                    <a:pt x="915" y="1"/>
                    <a:pt x="877" y="1"/>
                  </a:cubicBezTo>
                  <a:close/>
                  <a:moveTo>
                    <a:pt x="1045" y="1"/>
                  </a:moveTo>
                  <a:cubicBezTo>
                    <a:pt x="1007" y="1"/>
                    <a:pt x="1007" y="58"/>
                    <a:pt x="1045" y="58"/>
                  </a:cubicBezTo>
                  <a:lnTo>
                    <a:pt x="1212" y="58"/>
                  </a:lnTo>
                  <a:cubicBezTo>
                    <a:pt x="1250" y="58"/>
                    <a:pt x="1250" y="1"/>
                    <a:pt x="1212" y="1"/>
                  </a:cubicBezTo>
                  <a:close/>
                  <a:moveTo>
                    <a:pt x="1380" y="1"/>
                  </a:moveTo>
                  <a:cubicBezTo>
                    <a:pt x="1342" y="1"/>
                    <a:pt x="1342" y="58"/>
                    <a:pt x="1380" y="58"/>
                  </a:cubicBezTo>
                  <a:lnTo>
                    <a:pt x="1548" y="58"/>
                  </a:lnTo>
                  <a:cubicBezTo>
                    <a:pt x="1586" y="58"/>
                    <a:pt x="1586" y="1"/>
                    <a:pt x="1548" y="1"/>
                  </a:cubicBezTo>
                  <a:close/>
                  <a:moveTo>
                    <a:pt x="1715" y="1"/>
                  </a:moveTo>
                  <a:cubicBezTo>
                    <a:pt x="1677" y="1"/>
                    <a:pt x="1677" y="58"/>
                    <a:pt x="1715" y="58"/>
                  </a:cubicBezTo>
                  <a:lnTo>
                    <a:pt x="1883" y="58"/>
                  </a:lnTo>
                  <a:cubicBezTo>
                    <a:pt x="1920" y="58"/>
                    <a:pt x="1920" y="1"/>
                    <a:pt x="1883" y="1"/>
                  </a:cubicBezTo>
                  <a:close/>
                  <a:moveTo>
                    <a:pt x="2049" y="1"/>
                  </a:moveTo>
                  <a:cubicBezTo>
                    <a:pt x="2013" y="1"/>
                    <a:pt x="2013" y="58"/>
                    <a:pt x="2049" y="58"/>
                  </a:cubicBezTo>
                  <a:lnTo>
                    <a:pt x="2217" y="58"/>
                  </a:lnTo>
                  <a:cubicBezTo>
                    <a:pt x="2255" y="58"/>
                    <a:pt x="2255" y="1"/>
                    <a:pt x="2217" y="1"/>
                  </a:cubicBezTo>
                  <a:close/>
                  <a:moveTo>
                    <a:pt x="2385" y="1"/>
                  </a:moveTo>
                  <a:cubicBezTo>
                    <a:pt x="2347" y="1"/>
                    <a:pt x="2347" y="58"/>
                    <a:pt x="2385" y="58"/>
                  </a:cubicBezTo>
                  <a:lnTo>
                    <a:pt x="2553" y="58"/>
                  </a:lnTo>
                  <a:cubicBezTo>
                    <a:pt x="2591" y="58"/>
                    <a:pt x="2591" y="1"/>
                    <a:pt x="2553" y="1"/>
                  </a:cubicBezTo>
                  <a:close/>
                  <a:moveTo>
                    <a:pt x="2721" y="1"/>
                  </a:moveTo>
                  <a:cubicBezTo>
                    <a:pt x="2683" y="1"/>
                    <a:pt x="2683" y="58"/>
                    <a:pt x="2721" y="58"/>
                  </a:cubicBezTo>
                  <a:lnTo>
                    <a:pt x="2887" y="58"/>
                  </a:lnTo>
                  <a:cubicBezTo>
                    <a:pt x="2925" y="58"/>
                    <a:pt x="2925" y="1"/>
                    <a:pt x="2887" y="1"/>
                  </a:cubicBezTo>
                  <a:close/>
                  <a:moveTo>
                    <a:pt x="3056" y="1"/>
                  </a:moveTo>
                  <a:cubicBezTo>
                    <a:pt x="3018" y="1"/>
                    <a:pt x="3018" y="58"/>
                    <a:pt x="3056" y="58"/>
                  </a:cubicBezTo>
                  <a:lnTo>
                    <a:pt x="3223" y="58"/>
                  </a:lnTo>
                  <a:cubicBezTo>
                    <a:pt x="3261" y="58"/>
                    <a:pt x="3261" y="1"/>
                    <a:pt x="3223" y="1"/>
                  </a:cubicBezTo>
                  <a:close/>
                  <a:moveTo>
                    <a:pt x="3391" y="1"/>
                  </a:moveTo>
                  <a:cubicBezTo>
                    <a:pt x="3353" y="1"/>
                    <a:pt x="3353" y="58"/>
                    <a:pt x="3391" y="58"/>
                  </a:cubicBezTo>
                  <a:lnTo>
                    <a:pt x="3559" y="58"/>
                  </a:lnTo>
                  <a:cubicBezTo>
                    <a:pt x="3595" y="58"/>
                    <a:pt x="3595" y="1"/>
                    <a:pt x="3559" y="1"/>
                  </a:cubicBezTo>
                  <a:close/>
                  <a:moveTo>
                    <a:pt x="3725" y="1"/>
                  </a:moveTo>
                  <a:cubicBezTo>
                    <a:pt x="3688" y="1"/>
                    <a:pt x="3688" y="58"/>
                    <a:pt x="3725" y="58"/>
                  </a:cubicBezTo>
                  <a:lnTo>
                    <a:pt x="3893" y="58"/>
                  </a:lnTo>
                  <a:cubicBezTo>
                    <a:pt x="3931" y="58"/>
                    <a:pt x="3931" y="1"/>
                    <a:pt x="3893" y="1"/>
                  </a:cubicBezTo>
                  <a:close/>
                  <a:moveTo>
                    <a:pt x="4061" y="1"/>
                  </a:moveTo>
                  <a:cubicBezTo>
                    <a:pt x="4023" y="1"/>
                    <a:pt x="4023" y="58"/>
                    <a:pt x="4061" y="58"/>
                  </a:cubicBezTo>
                  <a:lnTo>
                    <a:pt x="4229" y="58"/>
                  </a:lnTo>
                  <a:cubicBezTo>
                    <a:pt x="4267" y="58"/>
                    <a:pt x="4267" y="1"/>
                    <a:pt x="4229" y="1"/>
                  </a:cubicBezTo>
                  <a:close/>
                  <a:moveTo>
                    <a:pt x="4396" y="1"/>
                  </a:moveTo>
                  <a:cubicBezTo>
                    <a:pt x="4358" y="1"/>
                    <a:pt x="4358" y="58"/>
                    <a:pt x="4396" y="58"/>
                  </a:cubicBezTo>
                  <a:lnTo>
                    <a:pt x="4563" y="58"/>
                  </a:lnTo>
                  <a:cubicBezTo>
                    <a:pt x="4601" y="58"/>
                    <a:pt x="4601" y="1"/>
                    <a:pt x="4563" y="1"/>
                  </a:cubicBezTo>
                  <a:close/>
                  <a:moveTo>
                    <a:pt x="4731" y="1"/>
                  </a:moveTo>
                  <a:cubicBezTo>
                    <a:pt x="4693" y="1"/>
                    <a:pt x="4693" y="58"/>
                    <a:pt x="4731" y="58"/>
                  </a:cubicBezTo>
                  <a:lnTo>
                    <a:pt x="4899" y="58"/>
                  </a:lnTo>
                  <a:cubicBezTo>
                    <a:pt x="4937" y="58"/>
                    <a:pt x="4937" y="1"/>
                    <a:pt x="4899" y="1"/>
                  </a:cubicBezTo>
                  <a:close/>
                  <a:moveTo>
                    <a:pt x="5066" y="1"/>
                  </a:moveTo>
                  <a:cubicBezTo>
                    <a:pt x="5028" y="1"/>
                    <a:pt x="5028" y="58"/>
                    <a:pt x="5066" y="58"/>
                  </a:cubicBezTo>
                  <a:lnTo>
                    <a:pt x="5234" y="58"/>
                  </a:lnTo>
                  <a:cubicBezTo>
                    <a:pt x="5271" y="58"/>
                    <a:pt x="5271" y="1"/>
                    <a:pt x="5234" y="1"/>
                  </a:cubicBezTo>
                  <a:close/>
                  <a:moveTo>
                    <a:pt x="5401" y="1"/>
                  </a:moveTo>
                  <a:cubicBezTo>
                    <a:pt x="5364" y="1"/>
                    <a:pt x="5364" y="58"/>
                    <a:pt x="5401" y="58"/>
                  </a:cubicBezTo>
                  <a:lnTo>
                    <a:pt x="5569" y="58"/>
                  </a:lnTo>
                  <a:cubicBezTo>
                    <a:pt x="5607" y="58"/>
                    <a:pt x="5607" y="1"/>
                    <a:pt x="5569" y="1"/>
                  </a:cubicBezTo>
                  <a:close/>
                  <a:moveTo>
                    <a:pt x="5736" y="1"/>
                  </a:moveTo>
                  <a:cubicBezTo>
                    <a:pt x="5699" y="1"/>
                    <a:pt x="5699" y="58"/>
                    <a:pt x="5736" y="58"/>
                  </a:cubicBezTo>
                  <a:lnTo>
                    <a:pt x="5904" y="58"/>
                  </a:lnTo>
                  <a:cubicBezTo>
                    <a:pt x="5942" y="58"/>
                    <a:pt x="5942" y="1"/>
                    <a:pt x="5904" y="1"/>
                  </a:cubicBezTo>
                  <a:close/>
                  <a:moveTo>
                    <a:pt x="6072" y="1"/>
                  </a:moveTo>
                  <a:cubicBezTo>
                    <a:pt x="6034" y="1"/>
                    <a:pt x="6034" y="58"/>
                    <a:pt x="6072" y="58"/>
                  </a:cubicBezTo>
                  <a:lnTo>
                    <a:pt x="6239" y="58"/>
                  </a:lnTo>
                  <a:cubicBezTo>
                    <a:pt x="6277" y="58"/>
                    <a:pt x="6277" y="1"/>
                    <a:pt x="6239"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1"/>
            <p:cNvSpPr/>
            <p:nvPr/>
          </p:nvSpPr>
          <p:spPr>
            <a:xfrm flipH="1">
              <a:off x="2036773" y="3184886"/>
              <a:ext cx="30955" cy="11151"/>
            </a:xfrm>
            <a:custGeom>
              <a:avLst/>
              <a:gdLst/>
              <a:ahLst/>
              <a:cxnLst/>
              <a:rect l="l" t="t" r="r" b="b"/>
              <a:pathLst>
                <a:path w="161" h="58" extrusionOk="0">
                  <a:moveTo>
                    <a:pt x="38" y="1"/>
                  </a:moveTo>
                  <a:cubicBezTo>
                    <a:pt x="0" y="1"/>
                    <a:pt x="0" y="58"/>
                    <a:pt x="38" y="58"/>
                  </a:cubicBezTo>
                  <a:lnTo>
                    <a:pt x="123" y="58"/>
                  </a:lnTo>
                  <a:cubicBezTo>
                    <a:pt x="161" y="58"/>
                    <a:pt x="161" y="1"/>
                    <a:pt x="123"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1"/>
            <p:cNvSpPr/>
            <p:nvPr/>
          </p:nvSpPr>
          <p:spPr>
            <a:xfrm flipH="1">
              <a:off x="1650717" y="1234540"/>
              <a:ext cx="2381971" cy="1540812"/>
            </a:xfrm>
            <a:custGeom>
              <a:avLst/>
              <a:gdLst/>
              <a:ahLst/>
              <a:cxnLst/>
              <a:rect l="l" t="t" r="r" b="b"/>
              <a:pathLst>
                <a:path w="12389" h="8014" extrusionOk="0">
                  <a:moveTo>
                    <a:pt x="1" y="1"/>
                  </a:moveTo>
                  <a:lnTo>
                    <a:pt x="1" y="8013"/>
                  </a:lnTo>
                  <a:lnTo>
                    <a:pt x="12388" y="8013"/>
                  </a:lnTo>
                  <a:lnTo>
                    <a:pt x="1238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1"/>
            <p:cNvSpPr/>
            <p:nvPr/>
          </p:nvSpPr>
          <p:spPr>
            <a:xfrm flipH="1">
              <a:off x="1565158" y="1168977"/>
              <a:ext cx="2355823" cy="1507934"/>
            </a:xfrm>
            <a:custGeom>
              <a:avLst/>
              <a:gdLst/>
              <a:ahLst/>
              <a:cxnLst/>
              <a:rect l="l" t="t" r="r" b="b"/>
              <a:pathLst>
                <a:path w="12253" h="7843" extrusionOk="0">
                  <a:moveTo>
                    <a:pt x="1" y="1"/>
                  </a:moveTo>
                  <a:lnTo>
                    <a:pt x="1" y="7843"/>
                  </a:lnTo>
                  <a:lnTo>
                    <a:pt x="12253" y="7843"/>
                  </a:lnTo>
                  <a:lnTo>
                    <a:pt x="1225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1"/>
            <p:cNvSpPr/>
            <p:nvPr/>
          </p:nvSpPr>
          <p:spPr>
            <a:xfrm flipH="1">
              <a:off x="1559583" y="1163594"/>
              <a:ext cx="2366782" cy="1518701"/>
            </a:xfrm>
            <a:custGeom>
              <a:avLst/>
              <a:gdLst/>
              <a:ahLst/>
              <a:cxnLst/>
              <a:rect l="l" t="t" r="r" b="b"/>
              <a:pathLst>
                <a:path w="12310" h="7899" extrusionOk="0">
                  <a:moveTo>
                    <a:pt x="12252" y="58"/>
                  </a:moveTo>
                  <a:lnTo>
                    <a:pt x="12252" y="7842"/>
                  </a:lnTo>
                  <a:lnTo>
                    <a:pt x="58" y="7842"/>
                  </a:lnTo>
                  <a:lnTo>
                    <a:pt x="58" y="58"/>
                  </a:lnTo>
                  <a:close/>
                  <a:moveTo>
                    <a:pt x="29" y="0"/>
                  </a:moveTo>
                  <a:cubicBezTo>
                    <a:pt x="14" y="0"/>
                    <a:pt x="0" y="14"/>
                    <a:pt x="0" y="29"/>
                  </a:cubicBezTo>
                  <a:lnTo>
                    <a:pt x="0" y="7871"/>
                  </a:lnTo>
                  <a:cubicBezTo>
                    <a:pt x="0" y="7886"/>
                    <a:pt x="14" y="7898"/>
                    <a:pt x="29" y="7898"/>
                  </a:cubicBezTo>
                  <a:lnTo>
                    <a:pt x="12281" y="7898"/>
                  </a:lnTo>
                  <a:cubicBezTo>
                    <a:pt x="12296" y="7898"/>
                    <a:pt x="12309" y="7886"/>
                    <a:pt x="12309" y="7871"/>
                  </a:cubicBezTo>
                  <a:lnTo>
                    <a:pt x="12309" y="29"/>
                  </a:lnTo>
                  <a:cubicBezTo>
                    <a:pt x="12309" y="14"/>
                    <a:pt x="12296" y="0"/>
                    <a:pt x="1228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1"/>
            <p:cNvSpPr/>
            <p:nvPr/>
          </p:nvSpPr>
          <p:spPr>
            <a:xfrm flipH="1">
              <a:off x="1712047" y="1242615"/>
              <a:ext cx="1936493" cy="1004200"/>
            </a:xfrm>
            <a:custGeom>
              <a:avLst/>
              <a:gdLst/>
              <a:ahLst/>
              <a:cxnLst/>
              <a:rect l="l" t="t" r="r" b="b"/>
              <a:pathLst>
                <a:path w="10072" h="5223" extrusionOk="0">
                  <a:moveTo>
                    <a:pt x="1" y="1"/>
                  </a:moveTo>
                  <a:lnTo>
                    <a:pt x="1" y="5223"/>
                  </a:lnTo>
                  <a:lnTo>
                    <a:pt x="10071" y="5223"/>
                  </a:lnTo>
                  <a:lnTo>
                    <a:pt x="10071"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1"/>
            <p:cNvSpPr/>
            <p:nvPr/>
          </p:nvSpPr>
          <p:spPr>
            <a:xfrm flipH="1">
              <a:off x="1706664" y="1237039"/>
              <a:ext cx="1947260" cy="1015351"/>
            </a:xfrm>
            <a:custGeom>
              <a:avLst/>
              <a:gdLst/>
              <a:ahLst/>
              <a:cxnLst/>
              <a:rect l="l" t="t" r="r" b="b"/>
              <a:pathLst>
                <a:path w="10128" h="5281" extrusionOk="0">
                  <a:moveTo>
                    <a:pt x="10072" y="57"/>
                  </a:moveTo>
                  <a:lnTo>
                    <a:pt x="10072" y="5224"/>
                  </a:lnTo>
                  <a:lnTo>
                    <a:pt x="58" y="5224"/>
                  </a:lnTo>
                  <a:lnTo>
                    <a:pt x="58" y="57"/>
                  </a:lnTo>
                  <a:close/>
                  <a:moveTo>
                    <a:pt x="29" y="1"/>
                  </a:moveTo>
                  <a:cubicBezTo>
                    <a:pt x="14" y="1"/>
                    <a:pt x="1" y="13"/>
                    <a:pt x="1" y="30"/>
                  </a:cubicBezTo>
                  <a:lnTo>
                    <a:pt x="1" y="5252"/>
                  </a:lnTo>
                  <a:cubicBezTo>
                    <a:pt x="0" y="5268"/>
                    <a:pt x="14" y="5281"/>
                    <a:pt x="29" y="5281"/>
                  </a:cubicBezTo>
                  <a:lnTo>
                    <a:pt x="10099" y="5281"/>
                  </a:lnTo>
                  <a:cubicBezTo>
                    <a:pt x="10116" y="5281"/>
                    <a:pt x="10128" y="5268"/>
                    <a:pt x="10128" y="5252"/>
                  </a:cubicBezTo>
                  <a:lnTo>
                    <a:pt x="10128" y="30"/>
                  </a:lnTo>
                  <a:cubicBezTo>
                    <a:pt x="10128" y="13"/>
                    <a:pt x="10116" y="1"/>
                    <a:pt x="10099"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1"/>
            <p:cNvSpPr/>
            <p:nvPr/>
          </p:nvSpPr>
          <p:spPr>
            <a:xfrm flipH="1">
              <a:off x="2031968" y="1397582"/>
              <a:ext cx="306663" cy="11344"/>
            </a:xfrm>
            <a:custGeom>
              <a:avLst/>
              <a:gdLst/>
              <a:ahLst/>
              <a:cxnLst/>
              <a:rect l="l" t="t" r="r" b="b"/>
              <a:pathLst>
                <a:path w="1595" h="59" extrusionOk="0">
                  <a:moveTo>
                    <a:pt x="1557" y="1"/>
                  </a:moveTo>
                  <a:cubicBezTo>
                    <a:pt x="1556" y="1"/>
                    <a:pt x="1555" y="1"/>
                    <a:pt x="1555" y="1"/>
                  </a:cubicBezTo>
                  <a:lnTo>
                    <a:pt x="35" y="1"/>
                  </a:lnTo>
                  <a:cubicBezTo>
                    <a:pt x="0" y="4"/>
                    <a:pt x="0" y="56"/>
                    <a:pt x="35" y="58"/>
                  </a:cubicBezTo>
                  <a:lnTo>
                    <a:pt x="1555" y="58"/>
                  </a:lnTo>
                  <a:cubicBezTo>
                    <a:pt x="1556" y="58"/>
                    <a:pt x="1557" y="58"/>
                    <a:pt x="1557" y="58"/>
                  </a:cubicBezTo>
                  <a:cubicBezTo>
                    <a:pt x="1595" y="58"/>
                    <a:pt x="1595" y="1"/>
                    <a:pt x="1557"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1"/>
            <p:cNvSpPr/>
            <p:nvPr/>
          </p:nvSpPr>
          <p:spPr>
            <a:xfrm flipH="1">
              <a:off x="2356705" y="1397582"/>
              <a:ext cx="140738" cy="11344"/>
            </a:xfrm>
            <a:custGeom>
              <a:avLst/>
              <a:gdLst/>
              <a:ahLst/>
              <a:cxnLst/>
              <a:rect l="l" t="t" r="r" b="b"/>
              <a:pathLst>
                <a:path w="732" h="59" extrusionOk="0">
                  <a:moveTo>
                    <a:pt x="39" y="1"/>
                  </a:moveTo>
                  <a:cubicBezTo>
                    <a:pt x="1" y="1"/>
                    <a:pt x="0" y="58"/>
                    <a:pt x="38" y="58"/>
                  </a:cubicBezTo>
                  <a:cubicBezTo>
                    <a:pt x="39" y="58"/>
                    <a:pt x="40" y="58"/>
                    <a:pt x="41" y="58"/>
                  </a:cubicBezTo>
                  <a:lnTo>
                    <a:pt x="695" y="58"/>
                  </a:lnTo>
                  <a:cubicBezTo>
                    <a:pt x="731" y="56"/>
                    <a:pt x="731" y="4"/>
                    <a:pt x="695" y="1"/>
                  </a:cubicBezTo>
                  <a:lnTo>
                    <a:pt x="41" y="1"/>
                  </a:lnTo>
                  <a:cubicBezTo>
                    <a:pt x="40" y="1"/>
                    <a:pt x="39" y="1"/>
                    <a:pt x="39"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1"/>
            <p:cNvSpPr/>
            <p:nvPr/>
          </p:nvSpPr>
          <p:spPr>
            <a:xfrm flipH="1">
              <a:off x="2032351" y="1463721"/>
              <a:ext cx="119397" cy="10959"/>
            </a:xfrm>
            <a:custGeom>
              <a:avLst/>
              <a:gdLst/>
              <a:ahLst/>
              <a:cxnLst/>
              <a:rect l="l" t="t" r="r" b="b"/>
              <a:pathLst>
                <a:path w="621" h="57" extrusionOk="0">
                  <a:moveTo>
                    <a:pt x="38" y="1"/>
                  </a:moveTo>
                  <a:cubicBezTo>
                    <a:pt x="0" y="1"/>
                    <a:pt x="0" y="57"/>
                    <a:pt x="38" y="57"/>
                  </a:cubicBezTo>
                  <a:lnTo>
                    <a:pt x="583" y="57"/>
                  </a:lnTo>
                  <a:cubicBezTo>
                    <a:pt x="620" y="57"/>
                    <a:pt x="620" y="1"/>
                    <a:pt x="583"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1"/>
            <p:cNvSpPr/>
            <p:nvPr/>
          </p:nvSpPr>
          <p:spPr>
            <a:xfrm flipH="1">
              <a:off x="2177514" y="1463721"/>
              <a:ext cx="319737" cy="10959"/>
            </a:xfrm>
            <a:custGeom>
              <a:avLst/>
              <a:gdLst/>
              <a:ahLst/>
              <a:cxnLst/>
              <a:rect l="l" t="t" r="r" b="b"/>
              <a:pathLst>
                <a:path w="1663" h="57" extrusionOk="0">
                  <a:moveTo>
                    <a:pt x="39" y="1"/>
                  </a:moveTo>
                  <a:cubicBezTo>
                    <a:pt x="1" y="1"/>
                    <a:pt x="1" y="57"/>
                    <a:pt x="39" y="57"/>
                  </a:cubicBezTo>
                  <a:lnTo>
                    <a:pt x="1624" y="57"/>
                  </a:lnTo>
                  <a:cubicBezTo>
                    <a:pt x="1662" y="57"/>
                    <a:pt x="1662" y="1"/>
                    <a:pt x="1624"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1"/>
            <p:cNvSpPr/>
            <p:nvPr/>
          </p:nvSpPr>
          <p:spPr>
            <a:xfrm flipH="1">
              <a:off x="2032351" y="1529668"/>
              <a:ext cx="68254" cy="11151"/>
            </a:xfrm>
            <a:custGeom>
              <a:avLst/>
              <a:gdLst/>
              <a:ahLst/>
              <a:cxnLst/>
              <a:rect l="l" t="t" r="r" b="b"/>
              <a:pathLst>
                <a:path w="355" h="58" extrusionOk="0">
                  <a:moveTo>
                    <a:pt x="38" y="0"/>
                  </a:moveTo>
                  <a:cubicBezTo>
                    <a:pt x="0" y="0"/>
                    <a:pt x="0" y="58"/>
                    <a:pt x="38" y="58"/>
                  </a:cubicBezTo>
                  <a:lnTo>
                    <a:pt x="317" y="58"/>
                  </a:lnTo>
                  <a:cubicBezTo>
                    <a:pt x="354" y="57"/>
                    <a:pt x="354" y="0"/>
                    <a:pt x="317"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1"/>
            <p:cNvSpPr/>
            <p:nvPr/>
          </p:nvSpPr>
          <p:spPr>
            <a:xfrm flipH="1">
              <a:off x="2134830" y="1529668"/>
              <a:ext cx="212837" cy="11151"/>
            </a:xfrm>
            <a:custGeom>
              <a:avLst/>
              <a:gdLst/>
              <a:ahLst/>
              <a:cxnLst/>
              <a:rect l="l" t="t" r="r" b="b"/>
              <a:pathLst>
                <a:path w="1107" h="58" extrusionOk="0">
                  <a:moveTo>
                    <a:pt x="38" y="0"/>
                  </a:moveTo>
                  <a:cubicBezTo>
                    <a:pt x="0" y="0"/>
                    <a:pt x="0" y="58"/>
                    <a:pt x="38" y="58"/>
                  </a:cubicBezTo>
                  <a:lnTo>
                    <a:pt x="1069" y="58"/>
                  </a:lnTo>
                  <a:cubicBezTo>
                    <a:pt x="1106" y="57"/>
                    <a:pt x="1106" y="0"/>
                    <a:pt x="1069"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1"/>
            <p:cNvSpPr/>
            <p:nvPr/>
          </p:nvSpPr>
          <p:spPr>
            <a:xfrm flipH="1">
              <a:off x="2356320" y="1529668"/>
              <a:ext cx="140738" cy="11151"/>
            </a:xfrm>
            <a:custGeom>
              <a:avLst/>
              <a:gdLst/>
              <a:ahLst/>
              <a:cxnLst/>
              <a:rect l="l" t="t" r="r" b="b"/>
              <a:pathLst>
                <a:path w="732" h="58" extrusionOk="0">
                  <a:moveTo>
                    <a:pt x="39" y="0"/>
                  </a:moveTo>
                  <a:cubicBezTo>
                    <a:pt x="1" y="0"/>
                    <a:pt x="1" y="58"/>
                    <a:pt x="39" y="58"/>
                  </a:cubicBezTo>
                  <a:lnTo>
                    <a:pt x="693" y="58"/>
                  </a:lnTo>
                  <a:cubicBezTo>
                    <a:pt x="731" y="57"/>
                    <a:pt x="731" y="0"/>
                    <a:pt x="693"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1"/>
            <p:cNvSpPr/>
            <p:nvPr/>
          </p:nvSpPr>
          <p:spPr>
            <a:xfrm flipH="1">
              <a:off x="2031968" y="1595616"/>
              <a:ext cx="345885" cy="11151"/>
            </a:xfrm>
            <a:custGeom>
              <a:avLst/>
              <a:gdLst/>
              <a:ahLst/>
              <a:cxnLst/>
              <a:rect l="l" t="t" r="r" b="b"/>
              <a:pathLst>
                <a:path w="1799" h="58" extrusionOk="0">
                  <a:moveTo>
                    <a:pt x="38" y="0"/>
                  </a:moveTo>
                  <a:cubicBezTo>
                    <a:pt x="0" y="0"/>
                    <a:pt x="1" y="58"/>
                    <a:pt x="39" y="58"/>
                  </a:cubicBezTo>
                  <a:cubicBezTo>
                    <a:pt x="39" y="58"/>
                    <a:pt x="40" y="58"/>
                    <a:pt x="41" y="58"/>
                  </a:cubicBezTo>
                  <a:lnTo>
                    <a:pt x="1759" y="58"/>
                  </a:lnTo>
                  <a:cubicBezTo>
                    <a:pt x="1759" y="58"/>
                    <a:pt x="1760" y="58"/>
                    <a:pt x="1761" y="58"/>
                  </a:cubicBezTo>
                  <a:cubicBezTo>
                    <a:pt x="1799" y="58"/>
                    <a:pt x="1799" y="0"/>
                    <a:pt x="1761" y="0"/>
                  </a:cubicBezTo>
                  <a:cubicBezTo>
                    <a:pt x="1761" y="0"/>
                    <a:pt x="1760" y="0"/>
                    <a:pt x="1759" y="0"/>
                  </a:cubicBezTo>
                  <a:lnTo>
                    <a:pt x="41" y="0"/>
                  </a:lnTo>
                  <a:cubicBezTo>
                    <a:pt x="40" y="0"/>
                    <a:pt x="39" y="0"/>
                    <a:pt x="38"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1"/>
            <p:cNvSpPr/>
            <p:nvPr/>
          </p:nvSpPr>
          <p:spPr>
            <a:xfrm flipH="1">
              <a:off x="2393043" y="1595616"/>
              <a:ext cx="104208" cy="11151"/>
            </a:xfrm>
            <a:custGeom>
              <a:avLst/>
              <a:gdLst/>
              <a:ahLst/>
              <a:cxnLst/>
              <a:rect l="l" t="t" r="r" b="b"/>
              <a:pathLst>
                <a:path w="542" h="58" extrusionOk="0">
                  <a:moveTo>
                    <a:pt x="38" y="0"/>
                  </a:moveTo>
                  <a:cubicBezTo>
                    <a:pt x="0" y="0"/>
                    <a:pt x="1" y="58"/>
                    <a:pt x="39" y="58"/>
                  </a:cubicBezTo>
                  <a:cubicBezTo>
                    <a:pt x="39" y="58"/>
                    <a:pt x="40" y="58"/>
                    <a:pt x="41" y="58"/>
                  </a:cubicBezTo>
                  <a:lnTo>
                    <a:pt x="507" y="58"/>
                  </a:lnTo>
                  <a:cubicBezTo>
                    <a:pt x="542" y="54"/>
                    <a:pt x="542" y="2"/>
                    <a:pt x="507" y="0"/>
                  </a:cubicBezTo>
                  <a:lnTo>
                    <a:pt x="41" y="0"/>
                  </a:lnTo>
                  <a:cubicBezTo>
                    <a:pt x="40" y="0"/>
                    <a:pt x="39" y="0"/>
                    <a:pt x="38"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1"/>
            <p:cNvSpPr/>
            <p:nvPr/>
          </p:nvSpPr>
          <p:spPr>
            <a:xfrm flipH="1">
              <a:off x="2031966" y="1815568"/>
              <a:ext cx="47105" cy="11151"/>
            </a:xfrm>
            <a:custGeom>
              <a:avLst/>
              <a:gdLst/>
              <a:ahLst/>
              <a:cxnLst/>
              <a:rect l="l" t="t" r="r" b="b"/>
              <a:pathLst>
                <a:path w="245" h="58" extrusionOk="0">
                  <a:moveTo>
                    <a:pt x="207" y="0"/>
                  </a:moveTo>
                  <a:cubicBezTo>
                    <a:pt x="207" y="0"/>
                    <a:pt x="206" y="0"/>
                    <a:pt x="205" y="0"/>
                  </a:cubicBezTo>
                  <a:lnTo>
                    <a:pt x="37" y="0"/>
                  </a:lnTo>
                  <a:cubicBezTo>
                    <a:pt x="1" y="2"/>
                    <a:pt x="1" y="54"/>
                    <a:pt x="37" y="57"/>
                  </a:cubicBezTo>
                  <a:lnTo>
                    <a:pt x="205" y="57"/>
                  </a:lnTo>
                  <a:cubicBezTo>
                    <a:pt x="205" y="57"/>
                    <a:pt x="206" y="57"/>
                    <a:pt x="207" y="57"/>
                  </a:cubicBezTo>
                  <a:cubicBezTo>
                    <a:pt x="245" y="57"/>
                    <a:pt x="245" y="0"/>
                    <a:pt x="207"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1"/>
            <p:cNvSpPr/>
            <p:nvPr/>
          </p:nvSpPr>
          <p:spPr>
            <a:xfrm flipH="1">
              <a:off x="2094071" y="1815568"/>
              <a:ext cx="403372" cy="11151"/>
            </a:xfrm>
            <a:custGeom>
              <a:avLst/>
              <a:gdLst/>
              <a:ahLst/>
              <a:cxnLst/>
              <a:rect l="l" t="t" r="r" b="b"/>
              <a:pathLst>
                <a:path w="2098" h="58" extrusionOk="0">
                  <a:moveTo>
                    <a:pt x="38" y="0"/>
                  </a:moveTo>
                  <a:cubicBezTo>
                    <a:pt x="0" y="0"/>
                    <a:pt x="1" y="57"/>
                    <a:pt x="39" y="57"/>
                  </a:cubicBezTo>
                  <a:cubicBezTo>
                    <a:pt x="39" y="57"/>
                    <a:pt x="40" y="57"/>
                    <a:pt x="41" y="57"/>
                  </a:cubicBezTo>
                  <a:lnTo>
                    <a:pt x="2058" y="57"/>
                  </a:lnTo>
                  <a:cubicBezTo>
                    <a:pt x="2059" y="57"/>
                    <a:pt x="2060" y="57"/>
                    <a:pt x="2060" y="57"/>
                  </a:cubicBezTo>
                  <a:cubicBezTo>
                    <a:pt x="2097" y="57"/>
                    <a:pt x="2098" y="0"/>
                    <a:pt x="2061" y="0"/>
                  </a:cubicBezTo>
                  <a:cubicBezTo>
                    <a:pt x="2060" y="0"/>
                    <a:pt x="2059" y="0"/>
                    <a:pt x="2058" y="0"/>
                  </a:cubicBezTo>
                  <a:lnTo>
                    <a:pt x="41" y="0"/>
                  </a:lnTo>
                  <a:cubicBezTo>
                    <a:pt x="40" y="0"/>
                    <a:pt x="39" y="0"/>
                    <a:pt x="38"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1"/>
            <p:cNvSpPr/>
            <p:nvPr/>
          </p:nvSpPr>
          <p:spPr>
            <a:xfrm flipH="1">
              <a:off x="2032352" y="1881323"/>
              <a:ext cx="210915" cy="11344"/>
            </a:xfrm>
            <a:custGeom>
              <a:avLst/>
              <a:gdLst/>
              <a:ahLst/>
              <a:cxnLst/>
              <a:rect l="l" t="t" r="r" b="b"/>
              <a:pathLst>
                <a:path w="1097" h="59" extrusionOk="0">
                  <a:moveTo>
                    <a:pt x="38" y="1"/>
                  </a:moveTo>
                  <a:cubicBezTo>
                    <a:pt x="1" y="1"/>
                    <a:pt x="1" y="58"/>
                    <a:pt x="38" y="58"/>
                  </a:cubicBezTo>
                  <a:lnTo>
                    <a:pt x="1059" y="58"/>
                  </a:lnTo>
                  <a:cubicBezTo>
                    <a:pt x="1096" y="58"/>
                    <a:pt x="1096" y="1"/>
                    <a:pt x="1059"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1"/>
            <p:cNvSpPr/>
            <p:nvPr/>
          </p:nvSpPr>
          <p:spPr>
            <a:xfrm flipH="1">
              <a:off x="2271147" y="1881323"/>
              <a:ext cx="225911" cy="11344"/>
            </a:xfrm>
            <a:custGeom>
              <a:avLst/>
              <a:gdLst/>
              <a:ahLst/>
              <a:cxnLst/>
              <a:rect l="l" t="t" r="r" b="b"/>
              <a:pathLst>
                <a:path w="1175" h="59" extrusionOk="0">
                  <a:moveTo>
                    <a:pt x="39" y="1"/>
                  </a:moveTo>
                  <a:cubicBezTo>
                    <a:pt x="1" y="1"/>
                    <a:pt x="1" y="58"/>
                    <a:pt x="39" y="58"/>
                  </a:cubicBezTo>
                  <a:lnTo>
                    <a:pt x="1136" y="58"/>
                  </a:lnTo>
                  <a:cubicBezTo>
                    <a:pt x="1174" y="58"/>
                    <a:pt x="1174" y="1"/>
                    <a:pt x="1136"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1"/>
            <p:cNvSpPr/>
            <p:nvPr/>
          </p:nvSpPr>
          <p:spPr>
            <a:xfrm flipH="1">
              <a:off x="2032352" y="1947462"/>
              <a:ext cx="289743" cy="10959"/>
            </a:xfrm>
            <a:custGeom>
              <a:avLst/>
              <a:gdLst/>
              <a:ahLst/>
              <a:cxnLst/>
              <a:rect l="l" t="t" r="r" b="b"/>
              <a:pathLst>
                <a:path w="1507" h="57" extrusionOk="0">
                  <a:moveTo>
                    <a:pt x="38" y="1"/>
                  </a:moveTo>
                  <a:cubicBezTo>
                    <a:pt x="0" y="1"/>
                    <a:pt x="0" y="57"/>
                    <a:pt x="38" y="57"/>
                  </a:cubicBezTo>
                  <a:lnTo>
                    <a:pt x="1469" y="57"/>
                  </a:lnTo>
                  <a:cubicBezTo>
                    <a:pt x="1506" y="57"/>
                    <a:pt x="1506" y="1"/>
                    <a:pt x="1469"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1"/>
            <p:cNvSpPr/>
            <p:nvPr/>
          </p:nvSpPr>
          <p:spPr>
            <a:xfrm flipH="1">
              <a:off x="2356320" y="1947462"/>
              <a:ext cx="140738" cy="10959"/>
            </a:xfrm>
            <a:custGeom>
              <a:avLst/>
              <a:gdLst/>
              <a:ahLst/>
              <a:cxnLst/>
              <a:rect l="l" t="t" r="r" b="b"/>
              <a:pathLst>
                <a:path w="732" h="57" extrusionOk="0">
                  <a:moveTo>
                    <a:pt x="39" y="1"/>
                  </a:moveTo>
                  <a:cubicBezTo>
                    <a:pt x="1" y="1"/>
                    <a:pt x="1" y="57"/>
                    <a:pt x="39" y="57"/>
                  </a:cubicBezTo>
                  <a:lnTo>
                    <a:pt x="693" y="57"/>
                  </a:lnTo>
                  <a:cubicBezTo>
                    <a:pt x="731" y="57"/>
                    <a:pt x="731" y="1"/>
                    <a:pt x="693"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1"/>
            <p:cNvSpPr/>
            <p:nvPr/>
          </p:nvSpPr>
          <p:spPr>
            <a:xfrm flipH="1">
              <a:off x="2031967" y="2013410"/>
              <a:ext cx="155542" cy="10959"/>
            </a:xfrm>
            <a:custGeom>
              <a:avLst/>
              <a:gdLst/>
              <a:ahLst/>
              <a:cxnLst/>
              <a:rect l="l" t="t" r="r" b="b"/>
              <a:pathLst>
                <a:path w="809" h="57" extrusionOk="0">
                  <a:moveTo>
                    <a:pt x="771" y="0"/>
                  </a:moveTo>
                  <a:cubicBezTo>
                    <a:pt x="771" y="0"/>
                    <a:pt x="770" y="0"/>
                    <a:pt x="769" y="0"/>
                  </a:cubicBezTo>
                  <a:lnTo>
                    <a:pt x="36" y="0"/>
                  </a:lnTo>
                  <a:cubicBezTo>
                    <a:pt x="0" y="3"/>
                    <a:pt x="0" y="55"/>
                    <a:pt x="36" y="57"/>
                  </a:cubicBezTo>
                  <a:lnTo>
                    <a:pt x="769" y="57"/>
                  </a:lnTo>
                  <a:cubicBezTo>
                    <a:pt x="770" y="57"/>
                    <a:pt x="771" y="57"/>
                    <a:pt x="771" y="57"/>
                  </a:cubicBezTo>
                  <a:cubicBezTo>
                    <a:pt x="809" y="57"/>
                    <a:pt x="809" y="0"/>
                    <a:pt x="771"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1"/>
            <p:cNvSpPr/>
            <p:nvPr/>
          </p:nvSpPr>
          <p:spPr>
            <a:xfrm flipH="1">
              <a:off x="2216350" y="2013410"/>
              <a:ext cx="175538" cy="10959"/>
            </a:xfrm>
            <a:custGeom>
              <a:avLst/>
              <a:gdLst/>
              <a:ahLst/>
              <a:cxnLst/>
              <a:rect l="l" t="t" r="r" b="b"/>
              <a:pathLst>
                <a:path w="913" h="57" extrusionOk="0">
                  <a:moveTo>
                    <a:pt x="36" y="0"/>
                  </a:moveTo>
                  <a:cubicBezTo>
                    <a:pt x="0" y="3"/>
                    <a:pt x="0" y="55"/>
                    <a:pt x="36" y="57"/>
                  </a:cubicBezTo>
                  <a:lnTo>
                    <a:pt x="877" y="57"/>
                  </a:lnTo>
                  <a:cubicBezTo>
                    <a:pt x="913" y="55"/>
                    <a:pt x="913" y="3"/>
                    <a:pt x="877"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1"/>
            <p:cNvSpPr/>
            <p:nvPr/>
          </p:nvSpPr>
          <p:spPr>
            <a:xfrm flipH="1">
              <a:off x="2401695" y="2013410"/>
              <a:ext cx="95748" cy="10959"/>
            </a:xfrm>
            <a:custGeom>
              <a:avLst/>
              <a:gdLst/>
              <a:ahLst/>
              <a:cxnLst/>
              <a:rect l="l" t="t" r="r" b="b"/>
              <a:pathLst>
                <a:path w="498" h="57" extrusionOk="0">
                  <a:moveTo>
                    <a:pt x="38" y="0"/>
                  </a:moveTo>
                  <a:cubicBezTo>
                    <a:pt x="1" y="0"/>
                    <a:pt x="1" y="57"/>
                    <a:pt x="38" y="57"/>
                  </a:cubicBezTo>
                  <a:cubicBezTo>
                    <a:pt x="39" y="57"/>
                    <a:pt x="40" y="57"/>
                    <a:pt x="41" y="57"/>
                  </a:cubicBezTo>
                  <a:lnTo>
                    <a:pt x="463" y="57"/>
                  </a:lnTo>
                  <a:cubicBezTo>
                    <a:pt x="498" y="55"/>
                    <a:pt x="498" y="3"/>
                    <a:pt x="463" y="0"/>
                  </a:cubicBezTo>
                  <a:lnTo>
                    <a:pt x="41" y="0"/>
                  </a:lnTo>
                  <a:cubicBezTo>
                    <a:pt x="40" y="0"/>
                    <a:pt x="39" y="0"/>
                    <a:pt x="38"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1"/>
            <p:cNvSpPr/>
            <p:nvPr/>
          </p:nvSpPr>
          <p:spPr>
            <a:xfrm flipH="1">
              <a:off x="3019064" y="1247422"/>
              <a:ext cx="576987" cy="744835"/>
            </a:xfrm>
            <a:custGeom>
              <a:avLst/>
              <a:gdLst/>
              <a:ahLst/>
              <a:cxnLst/>
              <a:rect l="l" t="t" r="r" b="b"/>
              <a:pathLst>
                <a:path w="3001" h="3874" extrusionOk="0">
                  <a:moveTo>
                    <a:pt x="1870" y="1"/>
                  </a:moveTo>
                  <a:cubicBezTo>
                    <a:pt x="1786" y="1"/>
                    <a:pt x="1679" y="23"/>
                    <a:pt x="1535" y="89"/>
                  </a:cubicBezTo>
                  <a:cubicBezTo>
                    <a:pt x="1104" y="289"/>
                    <a:pt x="1053" y="584"/>
                    <a:pt x="1034" y="834"/>
                  </a:cubicBezTo>
                  <a:cubicBezTo>
                    <a:pt x="1015" y="1085"/>
                    <a:pt x="1162" y="1316"/>
                    <a:pt x="1079" y="1457"/>
                  </a:cubicBezTo>
                  <a:cubicBezTo>
                    <a:pt x="996" y="1598"/>
                    <a:pt x="584" y="1651"/>
                    <a:pt x="500" y="1959"/>
                  </a:cubicBezTo>
                  <a:cubicBezTo>
                    <a:pt x="418" y="2267"/>
                    <a:pt x="603" y="2440"/>
                    <a:pt x="598" y="2517"/>
                  </a:cubicBezTo>
                  <a:cubicBezTo>
                    <a:pt x="592" y="2594"/>
                    <a:pt x="495" y="2710"/>
                    <a:pt x="321" y="2800"/>
                  </a:cubicBezTo>
                  <a:cubicBezTo>
                    <a:pt x="147" y="2890"/>
                    <a:pt x="0" y="3385"/>
                    <a:pt x="373" y="3654"/>
                  </a:cubicBezTo>
                  <a:cubicBezTo>
                    <a:pt x="570" y="3797"/>
                    <a:pt x="787" y="3873"/>
                    <a:pt x="1022" y="3873"/>
                  </a:cubicBezTo>
                  <a:cubicBezTo>
                    <a:pt x="1231" y="3873"/>
                    <a:pt x="1454" y="3813"/>
                    <a:pt x="1689" y="3687"/>
                  </a:cubicBezTo>
                  <a:cubicBezTo>
                    <a:pt x="2192" y="3417"/>
                    <a:pt x="2538" y="2915"/>
                    <a:pt x="2576" y="2639"/>
                  </a:cubicBezTo>
                  <a:cubicBezTo>
                    <a:pt x="2614" y="2363"/>
                    <a:pt x="2505" y="2286"/>
                    <a:pt x="2659" y="2178"/>
                  </a:cubicBezTo>
                  <a:cubicBezTo>
                    <a:pt x="2814" y="2068"/>
                    <a:pt x="3000" y="1875"/>
                    <a:pt x="2904" y="1643"/>
                  </a:cubicBezTo>
                  <a:cubicBezTo>
                    <a:pt x="2807" y="1412"/>
                    <a:pt x="2646" y="1239"/>
                    <a:pt x="2646" y="1182"/>
                  </a:cubicBezTo>
                  <a:cubicBezTo>
                    <a:pt x="2647" y="1143"/>
                    <a:pt x="2656" y="1106"/>
                    <a:pt x="2672" y="1071"/>
                  </a:cubicBezTo>
                  <a:cubicBezTo>
                    <a:pt x="2672" y="1071"/>
                    <a:pt x="2681" y="1076"/>
                    <a:pt x="2696" y="1076"/>
                  </a:cubicBezTo>
                  <a:cubicBezTo>
                    <a:pt x="2724" y="1076"/>
                    <a:pt x="2774" y="1060"/>
                    <a:pt x="2832" y="969"/>
                  </a:cubicBezTo>
                  <a:cubicBezTo>
                    <a:pt x="2922" y="829"/>
                    <a:pt x="2960" y="532"/>
                    <a:pt x="2832" y="301"/>
                  </a:cubicBezTo>
                  <a:cubicBezTo>
                    <a:pt x="2725" y="108"/>
                    <a:pt x="2490" y="81"/>
                    <a:pt x="2319" y="81"/>
                  </a:cubicBezTo>
                  <a:cubicBezTo>
                    <a:pt x="2286" y="81"/>
                    <a:pt x="2256" y="82"/>
                    <a:pt x="2229" y="83"/>
                  </a:cubicBezTo>
                  <a:cubicBezTo>
                    <a:pt x="2226" y="83"/>
                    <a:pt x="2224" y="83"/>
                    <a:pt x="2221" y="83"/>
                  </a:cubicBezTo>
                  <a:cubicBezTo>
                    <a:pt x="2114" y="83"/>
                    <a:pt x="2034" y="1"/>
                    <a:pt x="1870"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1"/>
            <p:cNvSpPr/>
            <p:nvPr/>
          </p:nvSpPr>
          <p:spPr>
            <a:xfrm flipH="1">
              <a:off x="2979072" y="2163185"/>
              <a:ext cx="483162" cy="485085"/>
            </a:xfrm>
            <a:custGeom>
              <a:avLst/>
              <a:gdLst/>
              <a:ahLst/>
              <a:cxnLst/>
              <a:rect l="l" t="t" r="r" b="b"/>
              <a:pathLst>
                <a:path w="2513" h="2523" extrusionOk="0">
                  <a:moveTo>
                    <a:pt x="2104" y="0"/>
                  </a:moveTo>
                  <a:lnTo>
                    <a:pt x="349" y="45"/>
                  </a:lnTo>
                  <a:lnTo>
                    <a:pt x="295" y="187"/>
                  </a:lnTo>
                  <a:cubicBezTo>
                    <a:pt x="295" y="187"/>
                    <a:pt x="72" y="517"/>
                    <a:pt x="36" y="1114"/>
                  </a:cubicBezTo>
                  <a:cubicBezTo>
                    <a:pt x="1" y="1711"/>
                    <a:pt x="232" y="2522"/>
                    <a:pt x="232" y="2522"/>
                  </a:cubicBezTo>
                  <a:lnTo>
                    <a:pt x="2353" y="2522"/>
                  </a:lnTo>
                  <a:cubicBezTo>
                    <a:pt x="2353" y="2522"/>
                    <a:pt x="2513" y="1684"/>
                    <a:pt x="2450" y="1150"/>
                  </a:cubicBezTo>
                  <a:cubicBezTo>
                    <a:pt x="2388" y="615"/>
                    <a:pt x="2272" y="384"/>
                    <a:pt x="2272" y="384"/>
                  </a:cubicBezTo>
                  <a:lnTo>
                    <a:pt x="2104" y="0"/>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1"/>
            <p:cNvSpPr/>
            <p:nvPr/>
          </p:nvSpPr>
          <p:spPr>
            <a:xfrm flipH="1">
              <a:off x="3078473" y="1527746"/>
              <a:ext cx="289167" cy="685617"/>
            </a:xfrm>
            <a:custGeom>
              <a:avLst/>
              <a:gdLst/>
              <a:ahLst/>
              <a:cxnLst/>
              <a:rect l="l" t="t" r="r" b="b"/>
              <a:pathLst>
                <a:path w="1504" h="3566" extrusionOk="0">
                  <a:moveTo>
                    <a:pt x="585" y="0"/>
                  </a:moveTo>
                  <a:cubicBezTo>
                    <a:pt x="545" y="0"/>
                    <a:pt x="501" y="64"/>
                    <a:pt x="501" y="64"/>
                  </a:cubicBezTo>
                  <a:cubicBezTo>
                    <a:pt x="501" y="64"/>
                    <a:pt x="494" y="693"/>
                    <a:pt x="469" y="770"/>
                  </a:cubicBezTo>
                  <a:cubicBezTo>
                    <a:pt x="443" y="846"/>
                    <a:pt x="329" y="962"/>
                    <a:pt x="0" y="1104"/>
                  </a:cubicBezTo>
                  <a:cubicBezTo>
                    <a:pt x="0" y="1104"/>
                    <a:pt x="212" y="2447"/>
                    <a:pt x="251" y="2845"/>
                  </a:cubicBezTo>
                  <a:cubicBezTo>
                    <a:pt x="290" y="3242"/>
                    <a:pt x="289" y="3506"/>
                    <a:pt x="289" y="3506"/>
                  </a:cubicBezTo>
                  <a:cubicBezTo>
                    <a:pt x="289" y="3506"/>
                    <a:pt x="691" y="3565"/>
                    <a:pt x="936" y="3565"/>
                  </a:cubicBezTo>
                  <a:cubicBezTo>
                    <a:pt x="957" y="3565"/>
                    <a:pt x="977" y="3565"/>
                    <a:pt x="996" y="3564"/>
                  </a:cubicBezTo>
                  <a:cubicBezTo>
                    <a:pt x="1227" y="3551"/>
                    <a:pt x="1503" y="3409"/>
                    <a:pt x="1503" y="3409"/>
                  </a:cubicBezTo>
                  <a:lnTo>
                    <a:pt x="1419" y="1034"/>
                  </a:lnTo>
                  <a:lnTo>
                    <a:pt x="1060" y="821"/>
                  </a:lnTo>
                  <a:lnTo>
                    <a:pt x="1041" y="403"/>
                  </a:lnTo>
                  <a:cubicBezTo>
                    <a:pt x="1041" y="403"/>
                    <a:pt x="649" y="31"/>
                    <a:pt x="604" y="5"/>
                  </a:cubicBezTo>
                  <a:cubicBezTo>
                    <a:pt x="598" y="2"/>
                    <a:pt x="592" y="0"/>
                    <a:pt x="5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1"/>
            <p:cNvSpPr/>
            <p:nvPr/>
          </p:nvSpPr>
          <p:spPr>
            <a:xfrm flipH="1">
              <a:off x="3073089" y="1522170"/>
              <a:ext cx="300318" cy="696576"/>
            </a:xfrm>
            <a:custGeom>
              <a:avLst/>
              <a:gdLst/>
              <a:ahLst/>
              <a:cxnLst/>
              <a:rect l="l" t="t" r="r" b="b"/>
              <a:pathLst>
                <a:path w="1562" h="3623" extrusionOk="0">
                  <a:moveTo>
                    <a:pt x="614" y="58"/>
                  </a:moveTo>
                  <a:cubicBezTo>
                    <a:pt x="616" y="58"/>
                    <a:pt x="618" y="58"/>
                    <a:pt x="619" y="59"/>
                  </a:cubicBezTo>
                  <a:cubicBezTo>
                    <a:pt x="650" y="75"/>
                    <a:pt x="892" y="301"/>
                    <a:pt x="1043" y="445"/>
                  </a:cubicBezTo>
                  <a:lnTo>
                    <a:pt x="1061" y="851"/>
                  </a:lnTo>
                  <a:cubicBezTo>
                    <a:pt x="1062" y="860"/>
                    <a:pt x="1068" y="869"/>
                    <a:pt x="1076" y="874"/>
                  </a:cubicBezTo>
                  <a:lnTo>
                    <a:pt x="1422" y="1079"/>
                  </a:lnTo>
                  <a:lnTo>
                    <a:pt x="1504" y="3421"/>
                  </a:lnTo>
                  <a:cubicBezTo>
                    <a:pt x="1442" y="3451"/>
                    <a:pt x="1216" y="3554"/>
                    <a:pt x="1025" y="3564"/>
                  </a:cubicBezTo>
                  <a:cubicBezTo>
                    <a:pt x="1007" y="3565"/>
                    <a:pt x="987" y="3566"/>
                    <a:pt x="966" y="3566"/>
                  </a:cubicBezTo>
                  <a:cubicBezTo>
                    <a:pt x="760" y="3566"/>
                    <a:pt x="437" y="3523"/>
                    <a:pt x="347" y="3510"/>
                  </a:cubicBezTo>
                  <a:cubicBezTo>
                    <a:pt x="346" y="3435"/>
                    <a:pt x="340" y="3197"/>
                    <a:pt x="309" y="2871"/>
                  </a:cubicBezTo>
                  <a:cubicBezTo>
                    <a:pt x="274" y="2503"/>
                    <a:pt x="89" y="1325"/>
                    <a:pt x="62" y="1150"/>
                  </a:cubicBezTo>
                  <a:cubicBezTo>
                    <a:pt x="330" y="1032"/>
                    <a:pt x="491" y="913"/>
                    <a:pt x="526" y="807"/>
                  </a:cubicBezTo>
                  <a:cubicBezTo>
                    <a:pt x="552" y="731"/>
                    <a:pt x="558" y="198"/>
                    <a:pt x="559" y="101"/>
                  </a:cubicBezTo>
                  <a:cubicBezTo>
                    <a:pt x="575" y="80"/>
                    <a:pt x="600" y="58"/>
                    <a:pt x="614" y="58"/>
                  </a:cubicBezTo>
                  <a:close/>
                  <a:moveTo>
                    <a:pt x="615" y="1"/>
                  </a:moveTo>
                  <a:cubicBezTo>
                    <a:pt x="562" y="1"/>
                    <a:pt x="514" y="67"/>
                    <a:pt x="508" y="76"/>
                  </a:cubicBezTo>
                  <a:cubicBezTo>
                    <a:pt x="505" y="80"/>
                    <a:pt x="503" y="85"/>
                    <a:pt x="503" y="92"/>
                  </a:cubicBezTo>
                  <a:cubicBezTo>
                    <a:pt x="500" y="343"/>
                    <a:pt x="489" y="736"/>
                    <a:pt x="472" y="789"/>
                  </a:cubicBezTo>
                  <a:cubicBezTo>
                    <a:pt x="455" y="843"/>
                    <a:pt x="372" y="954"/>
                    <a:pt x="19" y="1107"/>
                  </a:cubicBezTo>
                  <a:cubicBezTo>
                    <a:pt x="7" y="1112"/>
                    <a:pt x="0" y="1124"/>
                    <a:pt x="2" y="1136"/>
                  </a:cubicBezTo>
                  <a:cubicBezTo>
                    <a:pt x="4" y="1151"/>
                    <a:pt x="214" y="2484"/>
                    <a:pt x="252" y="2876"/>
                  </a:cubicBezTo>
                  <a:cubicBezTo>
                    <a:pt x="291" y="3269"/>
                    <a:pt x="291" y="3533"/>
                    <a:pt x="291" y="3535"/>
                  </a:cubicBezTo>
                  <a:cubicBezTo>
                    <a:pt x="291" y="3549"/>
                    <a:pt x="301" y="3561"/>
                    <a:pt x="316" y="3563"/>
                  </a:cubicBezTo>
                  <a:cubicBezTo>
                    <a:pt x="333" y="3565"/>
                    <a:pt x="720" y="3623"/>
                    <a:pt x="963" y="3623"/>
                  </a:cubicBezTo>
                  <a:cubicBezTo>
                    <a:pt x="986" y="3623"/>
                    <a:pt x="1007" y="3623"/>
                    <a:pt x="1028" y="3621"/>
                  </a:cubicBezTo>
                  <a:cubicBezTo>
                    <a:pt x="1262" y="3607"/>
                    <a:pt x="1535" y="3469"/>
                    <a:pt x="1546" y="3463"/>
                  </a:cubicBezTo>
                  <a:cubicBezTo>
                    <a:pt x="1557" y="3459"/>
                    <a:pt x="1562" y="3449"/>
                    <a:pt x="1562" y="3437"/>
                  </a:cubicBezTo>
                  <a:lnTo>
                    <a:pt x="1479" y="1062"/>
                  </a:lnTo>
                  <a:cubicBezTo>
                    <a:pt x="1478" y="1051"/>
                    <a:pt x="1473" y="1043"/>
                    <a:pt x="1465" y="1038"/>
                  </a:cubicBezTo>
                  <a:lnTo>
                    <a:pt x="1118" y="833"/>
                  </a:lnTo>
                  <a:lnTo>
                    <a:pt x="1099" y="431"/>
                  </a:lnTo>
                  <a:cubicBezTo>
                    <a:pt x="1099" y="424"/>
                    <a:pt x="1096" y="417"/>
                    <a:pt x="1091" y="412"/>
                  </a:cubicBezTo>
                  <a:cubicBezTo>
                    <a:pt x="1025" y="349"/>
                    <a:pt x="694" y="35"/>
                    <a:pt x="648" y="10"/>
                  </a:cubicBezTo>
                  <a:cubicBezTo>
                    <a:pt x="637" y="3"/>
                    <a:pt x="626" y="1"/>
                    <a:pt x="615"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1"/>
            <p:cNvSpPr/>
            <p:nvPr/>
          </p:nvSpPr>
          <p:spPr>
            <a:xfrm flipH="1">
              <a:off x="3163838" y="1546588"/>
              <a:ext cx="80751" cy="131894"/>
            </a:xfrm>
            <a:custGeom>
              <a:avLst/>
              <a:gdLst/>
              <a:ahLst/>
              <a:cxnLst/>
              <a:rect l="l" t="t" r="r" b="b"/>
              <a:pathLst>
                <a:path w="420" h="686" extrusionOk="0">
                  <a:moveTo>
                    <a:pt x="18" y="0"/>
                  </a:moveTo>
                  <a:lnTo>
                    <a:pt x="1" y="107"/>
                  </a:lnTo>
                  <a:cubicBezTo>
                    <a:pt x="1" y="107"/>
                    <a:pt x="277" y="552"/>
                    <a:pt x="419" y="686"/>
                  </a:cubicBezTo>
                  <a:lnTo>
                    <a:pt x="401" y="305"/>
                  </a:lnTo>
                  <a:lnTo>
                    <a:pt x="18" y="0"/>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1"/>
            <p:cNvSpPr/>
            <p:nvPr/>
          </p:nvSpPr>
          <p:spPr>
            <a:xfrm flipH="1">
              <a:off x="3158454" y="1541012"/>
              <a:ext cx="91903" cy="143045"/>
            </a:xfrm>
            <a:custGeom>
              <a:avLst/>
              <a:gdLst/>
              <a:ahLst/>
              <a:cxnLst/>
              <a:rect l="l" t="t" r="r" b="b"/>
              <a:pathLst>
                <a:path w="478" h="744" extrusionOk="0">
                  <a:moveTo>
                    <a:pt x="68" y="81"/>
                  </a:moveTo>
                  <a:lnTo>
                    <a:pt x="403" y="349"/>
                  </a:lnTo>
                  <a:lnTo>
                    <a:pt x="417" y="639"/>
                  </a:lnTo>
                  <a:cubicBezTo>
                    <a:pt x="285" y="486"/>
                    <a:pt x="95" y="185"/>
                    <a:pt x="60" y="130"/>
                  </a:cubicBezTo>
                  <a:lnTo>
                    <a:pt x="68" y="81"/>
                  </a:lnTo>
                  <a:close/>
                  <a:moveTo>
                    <a:pt x="48" y="0"/>
                  </a:moveTo>
                  <a:cubicBezTo>
                    <a:pt x="35" y="0"/>
                    <a:pt x="22" y="10"/>
                    <a:pt x="20" y="24"/>
                  </a:cubicBezTo>
                  <a:lnTo>
                    <a:pt x="2" y="131"/>
                  </a:lnTo>
                  <a:cubicBezTo>
                    <a:pt x="1" y="138"/>
                    <a:pt x="3" y="145"/>
                    <a:pt x="6" y="151"/>
                  </a:cubicBezTo>
                  <a:cubicBezTo>
                    <a:pt x="17" y="170"/>
                    <a:pt x="286" y="601"/>
                    <a:pt x="430" y="735"/>
                  </a:cubicBezTo>
                  <a:cubicBezTo>
                    <a:pt x="435" y="741"/>
                    <a:pt x="442" y="744"/>
                    <a:pt x="449" y="744"/>
                  </a:cubicBezTo>
                  <a:cubicBezTo>
                    <a:pt x="453" y="744"/>
                    <a:pt x="457" y="743"/>
                    <a:pt x="461" y="741"/>
                  </a:cubicBezTo>
                  <a:cubicBezTo>
                    <a:pt x="472" y="735"/>
                    <a:pt x="478" y="725"/>
                    <a:pt x="478" y="714"/>
                  </a:cubicBezTo>
                  <a:lnTo>
                    <a:pt x="459" y="333"/>
                  </a:lnTo>
                  <a:cubicBezTo>
                    <a:pt x="458" y="325"/>
                    <a:pt x="455" y="318"/>
                    <a:pt x="448" y="313"/>
                  </a:cubicBezTo>
                  <a:lnTo>
                    <a:pt x="66" y="7"/>
                  </a:lnTo>
                  <a:cubicBezTo>
                    <a:pt x="61" y="2"/>
                    <a:pt x="54" y="0"/>
                    <a:pt x="48"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1"/>
            <p:cNvSpPr/>
            <p:nvPr/>
          </p:nvSpPr>
          <p:spPr>
            <a:xfrm flipH="1">
              <a:off x="3078473" y="1798072"/>
              <a:ext cx="277823" cy="415292"/>
            </a:xfrm>
            <a:custGeom>
              <a:avLst/>
              <a:gdLst/>
              <a:ahLst/>
              <a:cxnLst/>
              <a:rect l="l" t="t" r="r" b="b"/>
              <a:pathLst>
                <a:path w="1445" h="2160" extrusionOk="0">
                  <a:moveTo>
                    <a:pt x="1374" y="0"/>
                  </a:moveTo>
                  <a:lnTo>
                    <a:pt x="0" y="79"/>
                  </a:lnTo>
                  <a:cubicBezTo>
                    <a:pt x="66" y="507"/>
                    <a:pt x="166" y="1177"/>
                    <a:pt x="192" y="1439"/>
                  </a:cubicBezTo>
                  <a:cubicBezTo>
                    <a:pt x="231" y="1837"/>
                    <a:pt x="231" y="2100"/>
                    <a:pt x="231" y="2100"/>
                  </a:cubicBezTo>
                  <a:cubicBezTo>
                    <a:pt x="231" y="2100"/>
                    <a:pt x="633" y="2159"/>
                    <a:pt x="877" y="2159"/>
                  </a:cubicBezTo>
                  <a:cubicBezTo>
                    <a:pt x="898" y="2159"/>
                    <a:pt x="918" y="2159"/>
                    <a:pt x="937" y="2158"/>
                  </a:cubicBezTo>
                  <a:cubicBezTo>
                    <a:pt x="1168" y="2145"/>
                    <a:pt x="1444" y="2003"/>
                    <a:pt x="1444" y="2003"/>
                  </a:cubicBezTo>
                  <a:lnTo>
                    <a:pt x="137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1"/>
            <p:cNvSpPr/>
            <p:nvPr/>
          </p:nvSpPr>
          <p:spPr>
            <a:xfrm flipH="1">
              <a:off x="3073089" y="1792688"/>
              <a:ext cx="288974" cy="426059"/>
            </a:xfrm>
            <a:custGeom>
              <a:avLst/>
              <a:gdLst/>
              <a:ahLst/>
              <a:cxnLst/>
              <a:rect l="l" t="t" r="r" b="b"/>
              <a:pathLst>
                <a:path w="1503" h="2216" extrusionOk="0">
                  <a:moveTo>
                    <a:pt x="1376" y="59"/>
                  </a:moveTo>
                  <a:lnTo>
                    <a:pt x="1445" y="2014"/>
                  </a:lnTo>
                  <a:cubicBezTo>
                    <a:pt x="1383" y="2044"/>
                    <a:pt x="1157" y="2147"/>
                    <a:pt x="966" y="2157"/>
                  </a:cubicBezTo>
                  <a:cubicBezTo>
                    <a:pt x="948" y="2158"/>
                    <a:pt x="928" y="2159"/>
                    <a:pt x="907" y="2159"/>
                  </a:cubicBezTo>
                  <a:cubicBezTo>
                    <a:pt x="701" y="2159"/>
                    <a:pt x="378" y="2116"/>
                    <a:pt x="288" y="2103"/>
                  </a:cubicBezTo>
                  <a:cubicBezTo>
                    <a:pt x="287" y="2028"/>
                    <a:pt x="281" y="1790"/>
                    <a:pt x="250" y="1464"/>
                  </a:cubicBezTo>
                  <a:cubicBezTo>
                    <a:pt x="226" y="1215"/>
                    <a:pt x="136" y="609"/>
                    <a:pt x="63" y="132"/>
                  </a:cubicBezTo>
                  <a:lnTo>
                    <a:pt x="1376" y="59"/>
                  </a:lnTo>
                  <a:close/>
                  <a:moveTo>
                    <a:pt x="1405" y="0"/>
                  </a:moveTo>
                  <a:cubicBezTo>
                    <a:pt x="1404" y="0"/>
                    <a:pt x="1403" y="0"/>
                    <a:pt x="1403" y="0"/>
                  </a:cubicBezTo>
                  <a:lnTo>
                    <a:pt x="28" y="78"/>
                  </a:lnTo>
                  <a:cubicBezTo>
                    <a:pt x="20" y="78"/>
                    <a:pt x="13" y="82"/>
                    <a:pt x="8" y="88"/>
                  </a:cubicBezTo>
                  <a:cubicBezTo>
                    <a:pt x="3" y="95"/>
                    <a:pt x="1" y="103"/>
                    <a:pt x="2" y="111"/>
                  </a:cubicBezTo>
                  <a:cubicBezTo>
                    <a:pt x="62" y="504"/>
                    <a:pt x="168" y="1204"/>
                    <a:pt x="193" y="1469"/>
                  </a:cubicBezTo>
                  <a:cubicBezTo>
                    <a:pt x="232" y="1862"/>
                    <a:pt x="232" y="2126"/>
                    <a:pt x="232" y="2128"/>
                  </a:cubicBezTo>
                  <a:cubicBezTo>
                    <a:pt x="232" y="2142"/>
                    <a:pt x="242" y="2154"/>
                    <a:pt x="257" y="2156"/>
                  </a:cubicBezTo>
                  <a:cubicBezTo>
                    <a:pt x="274" y="2158"/>
                    <a:pt x="661" y="2216"/>
                    <a:pt x="904" y="2216"/>
                  </a:cubicBezTo>
                  <a:cubicBezTo>
                    <a:pt x="927" y="2216"/>
                    <a:pt x="948" y="2216"/>
                    <a:pt x="969" y="2214"/>
                  </a:cubicBezTo>
                  <a:cubicBezTo>
                    <a:pt x="1203" y="2200"/>
                    <a:pt x="1475" y="2062"/>
                    <a:pt x="1487" y="2056"/>
                  </a:cubicBezTo>
                  <a:cubicBezTo>
                    <a:pt x="1497" y="2051"/>
                    <a:pt x="1503" y="2042"/>
                    <a:pt x="1503" y="2030"/>
                  </a:cubicBezTo>
                  <a:lnTo>
                    <a:pt x="1432" y="27"/>
                  </a:lnTo>
                  <a:cubicBezTo>
                    <a:pt x="1432" y="20"/>
                    <a:pt x="1428" y="13"/>
                    <a:pt x="1423" y="8"/>
                  </a:cubicBezTo>
                  <a:cubicBezTo>
                    <a:pt x="1418" y="3"/>
                    <a:pt x="1412" y="0"/>
                    <a:pt x="1405"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1"/>
            <p:cNvSpPr/>
            <p:nvPr/>
          </p:nvSpPr>
          <p:spPr>
            <a:xfrm flipH="1">
              <a:off x="3078857" y="1367396"/>
              <a:ext cx="255328" cy="266479"/>
            </a:xfrm>
            <a:custGeom>
              <a:avLst/>
              <a:gdLst/>
              <a:ahLst/>
              <a:cxnLst/>
              <a:rect l="l" t="t" r="r" b="b"/>
              <a:pathLst>
                <a:path w="1328" h="1386" extrusionOk="0">
                  <a:moveTo>
                    <a:pt x="1091" y="0"/>
                  </a:moveTo>
                  <a:cubicBezTo>
                    <a:pt x="1091" y="0"/>
                    <a:pt x="720" y="507"/>
                    <a:pt x="326" y="631"/>
                  </a:cubicBezTo>
                  <a:lnTo>
                    <a:pt x="225" y="642"/>
                  </a:lnTo>
                  <a:cubicBezTo>
                    <a:pt x="225" y="642"/>
                    <a:pt x="173" y="568"/>
                    <a:pt x="121" y="568"/>
                  </a:cubicBezTo>
                  <a:cubicBezTo>
                    <a:pt x="98" y="568"/>
                    <a:pt x="74" y="584"/>
                    <a:pt x="56" y="631"/>
                  </a:cubicBezTo>
                  <a:cubicBezTo>
                    <a:pt x="0" y="777"/>
                    <a:pt x="113" y="946"/>
                    <a:pt x="180" y="980"/>
                  </a:cubicBezTo>
                  <a:cubicBezTo>
                    <a:pt x="199" y="989"/>
                    <a:pt x="217" y="992"/>
                    <a:pt x="234" y="992"/>
                  </a:cubicBezTo>
                  <a:cubicBezTo>
                    <a:pt x="279" y="992"/>
                    <a:pt x="315" y="968"/>
                    <a:pt x="315" y="968"/>
                  </a:cubicBezTo>
                  <a:lnTo>
                    <a:pt x="360" y="923"/>
                  </a:lnTo>
                  <a:cubicBezTo>
                    <a:pt x="360" y="923"/>
                    <a:pt x="585" y="1182"/>
                    <a:pt x="743" y="1272"/>
                  </a:cubicBezTo>
                  <a:cubicBezTo>
                    <a:pt x="852" y="1334"/>
                    <a:pt x="917" y="1386"/>
                    <a:pt x="973" y="1386"/>
                  </a:cubicBezTo>
                  <a:cubicBezTo>
                    <a:pt x="998" y="1386"/>
                    <a:pt x="1021" y="1375"/>
                    <a:pt x="1046" y="1351"/>
                  </a:cubicBezTo>
                  <a:cubicBezTo>
                    <a:pt x="1125" y="1272"/>
                    <a:pt x="1260" y="1070"/>
                    <a:pt x="1293" y="844"/>
                  </a:cubicBezTo>
                  <a:cubicBezTo>
                    <a:pt x="1327" y="619"/>
                    <a:pt x="1327" y="270"/>
                    <a:pt x="1327" y="270"/>
                  </a:cubicBezTo>
                  <a:cubicBezTo>
                    <a:pt x="1327" y="270"/>
                    <a:pt x="1126" y="0"/>
                    <a:pt x="109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1"/>
            <p:cNvSpPr/>
            <p:nvPr/>
          </p:nvSpPr>
          <p:spPr>
            <a:xfrm flipH="1">
              <a:off x="3073474" y="1361820"/>
              <a:ext cx="266672" cy="277438"/>
            </a:xfrm>
            <a:custGeom>
              <a:avLst/>
              <a:gdLst/>
              <a:ahLst/>
              <a:cxnLst/>
              <a:rect l="l" t="t" r="r" b="b"/>
              <a:pathLst>
                <a:path w="1387" h="1443" extrusionOk="0">
                  <a:moveTo>
                    <a:pt x="1130" y="67"/>
                  </a:moveTo>
                  <a:cubicBezTo>
                    <a:pt x="1168" y="102"/>
                    <a:pt x="1256" y="210"/>
                    <a:pt x="1330" y="309"/>
                  </a:cubicBezTo>
                  <a:cubicBezTo>
                    <a:pt x="1330" y="366"/>
                    <a:pt x="1327" y="669"/>
                    <a:pt x="1297" y="868"/>
                  </a:cubicBezTo>
                  <a:cubicBezTo>
                    <a:pt x="1265" y="1085"/>
                    <a:pt x="1136" y="1281"/>
                    <a:pt x="1057" y="1358"/>
                  </a:cubicBezTo>
                  <a:cubicBezTo>
                    <a:pt x="1039" y="1377"/>
                    <a:pt x="1023" y="1386"/>
                    <a:pt x="1004" y="1386"/>
                  </a:cubicBezTo>
                  <a:cubicBezTo>
                    <a:pt x="972" y="1386"/>
                    <a:pt x="932" y="1363"/>
                    <a:pt x="863" y="1321"/>
                  </a:cubicBezTo>
                  <a:cubicBezTo>
                    <a:pt x="840" y="1307"/>
                    <a:pt x="816" y="1292"/>
                    <a:pt x="788" y="1277"/>
                  </a:cubicBezTo>
                  <a:cubicBezTo>
                    <a:pt x="637" y="1190"/>
                    <a:pt x="415" y="936"/>
                    <a:pt x="413" y="934"/>
                  </a:cubicBezTo>
                  <a:cubicBezTo>
                    <a:pt x="408" y="928"/>
                    <a:pt x="400" y="924"/>
                    <a:pt x="392" y="924"/>
                  </a:cubicBezTo>
                  <a:lnTo>
                    <a:pt x="391" y="924"/>
                  </a:lnTo>
                  <a:cubicBezTo>
                    <a:pt x="383" y="924"/>
                    <a:pt x="377" y="927"/>
                    <a:pt x="371" y="932"/>
                  </a:cubicBezTo>
                  <a:lnTo>
                    <a:pt x="331" y="973"/>
                  </a:lnTo>
                  <a:cubicBezTo>
                    <a:pt x="330" y="973"/>
                    <a:pt x="301" y="992"/>
                    <a:pt x="265" y="992"/>
                  </a:cubicBezTo>
                  <a:cubicBezTo>
                    <a:pt x="252" y="992"/>
                    <a:pt x="238" y="990"/>
                    <a:pt x="224" y="983"/>
                  </a:cubicBezTo>
                  <a:cubicBezTo>
                    <a:pt x="168" y="954"/>
                    <a:pt x="64" y="800"/>
                    <a:pt x="114" y="670"/>
                  </a:cubicBezTo>
                  <a:cubicBezTo>
                    <a:pt x="120" y="654"/>
                    <a:pt x="132" y="628"/>
                    <a:pt x="150" y="626"/>
                  </a:cubicBezTo>
                  <a:cubicBezTo>
                    <a:pt x="151" y="626"/>
                    <a:pt x="152" y="626"/>
                    <a:pt x="153" y="626"/>
                  </a:cubicBezTo>
                  <a:cubicBezTo>
                    <a:pt x="177" y="626"/>
                    <a:pt x="215" y="662"/>
                    <a:pt x="234" y="687"/>
                  </a:cubicBezTo>
                  <a:cubicBezTo>
                    <a:pt x="239" y="695"/>
                    <a:pt x="247" y="699"/>
                    <a:pt x="256" y="699"/>
                  </a:cubicBezTo>
                  <a:cubicBezTo>
                    <a:pt x="257" y="699"/>
                    <a:pt x="258" y="699"/>
                    <a:pt x="259" y="698"/>
                  </a:cubicBezTo>
                  <a:lnTo>
                    <a:pt x="366" y="686"/>
                  </a:lnTo>
                  <a:cubicBezTo>
                    <a:pt x="723" y="574"/>
                    <a:pt x="1053" y="165"/>
                    <a:pt x="1130" y="67"/>
                  </a:cubicBezTo>
                  <a:close/>
                  <a:moveTo>
                    <a:pt x="1122" y="1"/>
                  </a:moveTo>
                  <a:cubicBezTo>
                    <a:pt x="1113" y="1"/>
                    <a:pt x="1104" y="5"/>
                    <a:pt x="1099" y="12"/>
                  </a:cubicBezTo>
                  <a:cubicBezTo>
                    <a:pt x="1096" y="17"/>
                    <a:pt x="729" y="512"/>
                    <a:pt x="354" y="631"/>
                  </a:cubicBezTo>
                  <a:lnTo>
                    <a:pt x="268" y="640"/>
                  </a:lnTo>
                  <a:cubicBezTo>
                    <a:pt x="248" y="616"/>
                    <a:pt x="202" y="569"/>
                    <a:pt x="153" y="569"/>
                  </a:cubicBezTo>
                  <a:cubicBezTo>
                    <a:pt x="149" y="569"/>
                    <a:pt x="146" y="569"/>
                    <a:pt x="143" y="570"/>
                  </a:cubicBezTo>
                  <a:cubicBezTo>
                    <a:pt x="107" y="574"/>
                    <a:pt x="79" y="600"/>
                    <a:pt x="61" y="648"/>
                  </a:cubicBezTo>
                  <a:cubicBezTo>
                    <a:pt x="0" y="805"/>
                    <a:pt x="114" y="991"/>
                    <a:pt x="198" y="1033"/>
                  </a:cubicBezTo>
                  <a:cubicBezTo>
                    <a:pt x="221" y="1045"/>
                    <a:pt x="244" y="1049"/>
                    <a:pt x="265" y="1049"/>
                  </a:cubicBezTo>
                  <a:cubicBezTo>
                    <a:pt x="318" y="1049"/>
                    <a:pt x="360" y="1021"/>
                    <a:pt x="366" y="1017"/>
                  </a:cubicBezTo>
                  <a:lnTo>
                    <a:pt x="389" y="993"/>
                  </a:lnTo>
                  <a:cubicBezTo>
                    <a:pt x="450" y="1060"/>
                    <a:pt x="625" y="1249"/>
                    <a:pt x="760" y="1326"/>
                  </a:cubicBezTo>
                  <a:cubicBezTo>
                    <a:pt x="786" y="1341"/>
                    <a:pt x="811" y="1355"/>
                    <a:pt x="833" y="1370"/>
                  </a:cubicBezTo>
                  <a:cubicBezTo>
                    <a:pt x="899" y="1410"/>
                    <a:pt x="954" y="1442"/>
                    <a:pt x="1005" y="1442"/>
                  </a:cubicBezTo>
                  <a:cubicBezTo>
                    <a:pt x="1037" y="1442"/>
                    <a:pt x="1066" y="1430"/>
                    <a:pt x="1097" y="1399"/>
                  </a:cubicBezTo>
                  <a:cubicBezTo>
                    <a:pt x="1181" y="1315"/>
                    <a:pt x="1318" y="1107"/>
                    <a:pt x="1353" y="877"/>
                  </a:cubicBezTo>
                  <a:cubicBezTo>
                    <a:pt x="1387" y="652"/>
                    <a:pt x="1387" y="303"/>
                    <a:pt x="1387" y="299"/>
                  </a:cubicBezTo>
                  <a:cubicBezTo>
                    <a:pt x="1387" y="293"/>
                    <a:pt x="1385" y="287"/>
                    <a:pt x="1381" y="282"/>
                  </a:cubicBezTo>
                  <a:cubicBezTo>
                    <a:pt x="1170" y="1"/>
                    <a:pt x="1136" y="1"/>
                    <a:pt x="1122"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1"/>
            <p:cNvSpPr/>
            <p:nvPr/>
          </p:nvSpPr>
          <p:spPr>
            <a:xfrm flipH="1">
              <a:off x="3096737" y="1433151"/>
              <a:ext cx="39991" cy="88057"/>
            </a:xfrm>
            <a:custGeom>
              <a:avLst/>
              <a:gdLst/>
              <a:ahLst/>
              <a:cxnLst/>
              <a:rect l="l" t="t" r="r" b="b"/>
              <a:pathLst>
                <a:path w="208" h="458" extrusionOk="0">
                  <a:moveTo>
                    <a:pt x="64" y="1"/>
                  </a:moveTo>
                  <a:cubicBezTo>
                    <a:pt x="50" y="1"/>
                    <a:pt x="37" y="10"/>
                    <a:pt x="36" y="28"/>
                  </a:cubicBezTo>
                  <a:cubicBezTo>
                    <a:pt x="34" y="67"/>
                    <a:pt x="28" y="261"/>
                    <a:pt x="105" y="312"/>
                  </a:cubicBezTo>
                  <a:cubicBezTo>
                    <a:pt x="137" y="334"/>
                    <a:pt x="149" y="364"/>
                    <a:pt x="146" y="383"/>
                  </a:cubicBezTo>
                  <a:cubicBezTo>
                    <a:pt x="144" y="394"/>
                    <a:pt x="137" y="396"/>
                    <a:pt x="136" y="396"/>
                  </a:cubicBezTo>
                  <a:cubicBezTo>
                    <a:pt x="122" y="399"/>
                    <a:pt x="106" y="400"/>
                    <a:pt x="91" y="400"/>
                  </a:cubicBezTo>
                  <a:cubicBezTo>
                    <a:pt x="77" y="400"/>
                    <a:pt x="62" y="399"/>
                    <a:pt x="47" y="396"/>
                  </a:cubicBezTo>
                  <a:cubicBezTo>
                    <a:pt x="44" y="395"/>
                    <a:pt x="41" y="395"/>
                    <a:pt x="39" y="395"/>
                  </a:cubicBezTo>
                  <a:cubicBezTo>
                    <a:pt x="7" y="395"/>
                    <a:pt x="0" y="446"/>
                    <a:pt x="36" y="451"/>
                  </a:cubicBezTo>
                  <a:cubicBezTo>
                    <a:pt x="56" y="455"/>
                    <a:pt x="76" y="456"/>
                    <a:pt x="96" y="457"/>
                  </a:cubicBezTo>
                  <a:cubicBezTo>
                    <a:pt x="115" y="457"/>
                    <a:pt x="132" y="455"/>
                    <a:pt x="150" y="451"/>
                  </a:cubicBezTo>
                  <a:cubicBezTo>
                    <a:pt x="177" y="444"/>
                    <a:pt x="198" y="421"/>
                    <a:pt x="201" y="393"/>
                  </a:cubicBezTo>
                  <a:cubicBezTo>
                    <a:pt x="208" y="355"/>
                    <a:pt x="191" y="301"/>
                    <a:pt x="136" y="265"/>
                  </a:cubicBezTo>
                  <a:cubicBezTo>
                    <a:pt x="99" y="239"/>
                    <a:pt x="88" y="113"/>
                    <a:pt x="92" y="31"/>
                  </a:cubicBezTo>
                  <a:cubicBezTo>
                    <a:pt x="93" y="11"/>
                    <a:pt x="78" y="1"/>
                    <a:pt x="64"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1"/>
            <p:cNvSpPr/>
            <p:nvPr/>
          </p:nvSpPr>
          <p:spPr>
            <a:xfrm flipH="1">
              <a:off x="3114425" y="1523900"/>
              <a:ext cx="71907" cy="25187"/>
            </a:xfrm>
            <a:custGeom>
              <a:avLst/>
              <a:gdLst/>
              <a:ahLst/>
              <a:cxnLst/>
              <a:rect l="l" t="t" r="r" b="b"/>
              <a:pathLst>
                <a:path w="374" h="131" extrusionOk="0">
                  <a:moveTo>
                    <a:pt x="41" y="1"/>
                  </a:moveTo>
                  <a:cubicBezTo>
                    <a:pt x="20" y="1"/>
                    <a:pt x="1" y="28"/>
                    <a:pt x="20" y="49"/>
                  </a:cubicBezTo>
                  <a:cubicBezTo>
                    <a:pt x="23" y="53"/>
                    <a:pt x="95" y="131"/>
                    <a:pt x="229" y="131"/>
                  </a:cubicBezTo>
                  <a:cubicBezTo>
                    <a:pt x="266" y="131"/>
                    <a:pt x="304" y="125"/>
                    <a:pt x="341" y="113"/>
                  </a:cubicBezTo>
                  <a:cubicBezTo>
                    <a:pt x="374" y="103"/>
                    <a:pt x="364" y="58"/>
                    <a:pt x="334" y="58"/>
                  </a:cubicBezTo>
                  <a:cubicBezTo>
                    <a:pt x="331" y="58"/>
                    <a:pt x="328" y="58"/>
                    <a:pt x="325" y="59"/>
                  </a:cubicBezTo>
                  <a:cubicBezTo>
                    <a:pt x="289" y="70"/>
                    <a:pt x="257" y="74"/>
                    <a:pt x="229" y="74"/>
                  </a:cubicBezTo>
                  <a:cubicBezTo>
                    <a:pt x="121" y="74"/>
                    <a:pt x="65" y="14"/>
                    <a:pt x="62" y="11"/>
                  </a:cubicBezTo>
                  <a:cubicBezTo>
                    <a:pt x="56" y="4"/>
                    <a:pt x="48" y="1"/>
                    <a:pt x="41"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1"/>
            <p:cNvSpPr/>
            <p:nvPr/>
          </p:nvSpPr>
          <p:spPr>
            <a:xfrm flipH="1">
              <a:off x="3172297" y="1449686"/>
              <a:ext cx="12689" cy="27494"/>
            </a:xfrm>
            <a:custGeom>
              <a:avLst/>
              <a:gdLst/>
              <a:ahLst/>
              <a:cxnLst/>
              <a:rect l="l" t="t" r="r" b="b"/>
              <a:pathLst>
                <a:path w="66" h="143" extrusionOk="0">
                  <a:moveTo>
                    <a:pt x="33" y="0"/>
                  </a:moveTo>
                  <a:cubicBezTo>
                    <a:pt x="15" y="0"/>
                    <a:pt x="1" y="32"/>
                    <a:pt x="1" y="72"/>
                  </a:cubicBezTo>
                  <a:cubicBezTo>
                    <a:pt x="1" y="111"/>
                    <a:pt x="15" y="142"/>
                    <a:pt x="33" y="142"/>
                  </a:cubicBezTo>
                  <a:cubicBezTo>
                    <a:pt x="51" y="142"/>
                    <a:pt x="65" y="109"/>
                    <a:pt x="65" y="72"/>
                  </a:cubicBezTo>
                  <a:cubicBezTo>
                    <a:pt x="65" y="32"/>
                    <a:pt x="51" y="0"/>
                    <a:pt x="33"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1"/>
            <p:cNvSpPr/>
            <p:nvPr/>
          </p:nvSpPr>
          <p:spPr>
            <a:xfrm flipH="1">
              <a:off x="3090968" y="1443533"/>
              <a:ext cx="12497" cy="27302"/>
            </a:xfrm>
            <a:custGeom>
              <a:avLst/>
              <a:gdLst/>
              <a:ahLst/>
              <a:cxnLst/>
              <a:rect l="l" t="t" r="r" b="b"/>
              <a:pathLst>
                <a:path w="65" h="142" extrusionOk="0">
                  <a:moveTo>
                    <a:pt x="33" y="0"/>
                  </a:moveTo>
                  <a:cubicBezTo>
                    <a:pt x="16" y="0"/>
                    <a:pt x="0" y="32"/>
                    <a:pt x="0" y="71"/>
                  </a:cubicBezTo>
                  <a:cubicBezTo>
                    <a:pt x="0" y="110"/>
                    <a:pt x="15" y="141"/>
                    <a:pt x="33" y="141"/>
                  </a:cubicBezTo>
                  <a:cubicBezTo>
                    <a:pt x="50" y="141"/>
                    <a:pt x="65" y="110"/>
                    <a:pt x="65" y="71"/>
                  </a:cubicBezTo>
                  <a:cubicBezTo>
                    <a:pt x="65" y="32"/>
                    <a:pt x="50" y="0"/>
                    <a:pt x="33"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1"/>
            <p:cNvSpPr/>
            <p:nvPr/>
          </p:nvSpPr>
          <p:spPr>
            <a:xfrm flipH="1">
              <a:off x="3536257" y="2384675"/>
              <a:ext cx="72676" cy="177845"/>
            </a:xfrm>
            <a:custGeom>
              <a:avLst/>
              <a:gdLst/>
              <a:ahLst/>
              <a:cxnLst/>
              <a:rect l="l" t="t" r="r" b="b"/>
              <a:pathLst>
                <a:path w="378" h="925" extrusionOk="0">
                  <a:moveTo>
                    <a:pt x="84" y="0"/>
                  </a:moveTo>
                  <a:lnTo>
                    <a:pt x="73" y="155"/>
                  </a:lnTo>
                  <a:cubicBezTo>
                    <a:pt x="73" y="155"/>
                    <a:pt x="30" y="411"/>
                    <a:pt x="15" y="469"/>
                  </a:cubicBezTo>
                  <a:cubicBezTo>
                    <a:pt x="1" y="527"/>
                    <a:pt x="73" y="803"/>
                    <a:pt x="73" y="803"/>
                  </a:cubicBezTo>
                  <a:cubicBezTo>
                    <a:pt x="73" y="803"/>
                    <a:pt x="252" y="919"/>
                    <a:pt x="287" y="924"/>
                  </a:cubicBezTo>
                  <a:cubicBezTo>
                    <a:pt x="291" y="925"/>
                    <a:pt x="294" y="925"/>
                    <a:pt x="298" y="925"/>
                  </a:cubicBezTo>
                  <a:cubicBezTo>
                    <a:pt x="332" y="925"/>
                    <a:pt x="378" y="905"/>
                    <a:pt x="374" y="866"/>
                  </a:cubicBezTo>
                  <a:cubicBezTo>
                    <a:pt x="369" y="822"/>
                    <a:pt x="301" y="822"/>
                    <a:pt x="301" y="822"/>
                  </a:cubicBezTo>
                  <a:lnTo>
                    <a:pt x="233" y="726"/>
                  </a:lnTo>
                  <a:lnTo>
                    <a:pt x="248" y="667"/>
                  </a:lnTo>
                  <a:cubicBezTo>
                    <a:pt x="248" y="667"/>
                    <a:pt x="269" y="739"/>
                    <a:pt x="289" y="739"/>
                  </a:cubicBezTo>
                  <a:cubicBezTo>
                    <a:pt x="295" y="739"/>
                    <a:pt x="301" y="734"/>
                    <a:pt x="306" y="721"/>
                  </a:cubicBezTo>
                  <a:cubicBezTo>
                    <a:pt x="330" y="658"/>
                    <a:pt x="320" y="624"/>
                    <a:pt x="344" y="522"/>
                  </a:cubicBezTo>
                  <a:cubicBezTo>
                    <a:pt x="368" y="421"/>
                    <a:pt x="339" y="334"/>
                    <a:pt x="320" y="275"/>
                  </a:cubicBezTo>
                  <a:cubicBezTo>
                    <a:pt x="300" y="217"/>
                    <a:pt x="277" y="150"/>
                    <a:pt x="277" y="150"/>
                  </a:cubicBezTo>
                  <a:lnTo>
                    <a:pt x="300" y="38"/>
                  </a:lnTo>
                  <a:lnTo>
                    <a:pt x="8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1"/>
            <p:cNvSpPr/>
            <p:nvPr/>
          </p:nvSpPr>
          <p:spPr>
            <a:xfrm flipH="1">
              <a:off x="3531066" y="2378907"/>
              <a:ext cx="83058" cy="188996"/>
            </a:xfrm>
            <a:custGeom>
              <a:avLst/>
              <a:gdLst/>
              <a:ahLst/>
              <a:cxnLst/>
              <a:rect l="l" t="t" r="r" b="b"/>
              <a:pathLst>
                <a:path w="432" h="983" extrusionOk="0">
                  <a:moveTo>
                    <a:pt x="137" y="63"/>
                  </a:moveTo>
                  <a:lnTo>
                    <a:pt x="295" y="92"/>
                  </a:lnTo>
                  <a:lnTo>
                    <a:pt x="276" y="173"/>
                  </a:lnTo>
                  <a:cubicBezTo>
                    <a:pt x="275" y="179"/>
                    <a:pt x="275" y="185"/>
                    <a:pt x="277" y="190"/>
                  </a:cubicBezTo>
                  <a:cubicBezTo>
                    <a:pt x="277" y="190"/>
                    <a:pt x="302" y="257"/>
                    <a:pt x="320" y="315"/>
                  </a:cubicBezTo>
                  <a:cubicBezTo>
                    <a:pt x="340" y="373"/>
                    <a:pt x="366" y="453"/>
                    <a:pt x="344" y="546"/>
                  </a:cubicBezTo>
                  <a:cubicBezTo>
                    <a:pt x="336" y="582"/>
                    <a:pt x="329" y="619"/>
                    <a:pt x="325" y="655"/>
                  </a:cubicBezTo>
                  <a:cubicBezTo>
                    <a:pt x="323" y="678"/>
                    <a:pt x="319" y="699"/>
                    <a:pt x="313" y="721"/>
                  </a:cubicBezTo>
                  <a:cubicBezTo>
                    <a:pt x="309" y="711"/>
                    <a:pt x="305" y="700"/>
                    <a:pt x="302" y="690"/>
                  </a:cubicBezTo>
                  <a:cubicBezTo>
                    <a:pt x="298" y="678"/>
                    <a:pt x="288" y="670"/>
                    <a:pt x="274" y="670"/>
                  </a:cubicBezTo>
                  <a:cubicBezTo>
                    <a:pt x="262" y="670"/>
                    <a:pt x="251" y="678"/>
                    <a:pt x="248" y="691"/>
                  </a:cubicBezTo>
                  <a:lnTo>
                    <a:pt x="233" y="748"/>
                  </a:lnTo>
                  <a:cubicBezTo>
                    <a:pt x="231" y="757"/>
                    <a:pt x="232" y="766"/>
                    <a:pt x="237" y="772"/>
                  </a:cubicBezTo>
                  <a:lnTo>
                    <a:pt x="305" y="869"/>
                  </a:lnTo>
                  <a:cubicBezTo>
                    <a:pt x="310" y="876"/>
                    <a:pt x="318" y="881"/>
                    <a:pt x="326" y="881"/>
                  </a:cubicBezTo>
                  <a:cubicBezTo>
                    <a:pt x="327" y="881"/>
                    <a:pt x="328" y="881"/>
                    <a:pt x="328" y="880"/>
                  </a:cubicBezTo>
                  <a:cubicBezTo>
                    <a:pt x="339" y="882"/>
                    <a:pt x="371" y="886"/>
                    <a:pt x="372" y="899"/>
                  </a:cubicBezTo>
                  <a:cubicBezTo>
                    <a:pt x="373" y="904"/>
                    <a:pt x="371" y="909"/>
                    <a:pt x="367" y="912"/>
                  </a:cubicBezTo>
                  <a:cubicBezTo>
                    <a:pt x="355" y="922"/>
                    <a:pt x="341" y="927"/>
                    <a:pt x="326" y="927"/>
                  </a:cubicBezTo>
                  <a:cubicBezTo>
                    <a:pt x="323" y="927"/>
                    <a:pt x="321" y="927"/>
                    <a:pt x="318" y="927"/>
                  </a:cubicBezTo>
                  <a:cubicBezTo>
                    <a:pt x="299" y="922"/>
                    <a:pt x="206" y="867"/>
                    <a:pt x="126" y="816"/>
                  </a:cubicBezTo>
                  <a:cubicBezTo>
                    <a:pt x="96" y="703"/>
                    <a:pt x="61" y="540"/>
                    <a:pt x="71" y="506"/>
                  </a:cubicBezTo>
                  <a:cubicBezTo>
                    <a:pt x="85" y="448"/>
                    <a:pt x="127" y="200"/>
                    <a:pt x="129" y="190"/>
                  </a:cubicBezTo>
                  <a:cubicBezTo>
                    <a:pt x="129" y="189"/>
                    <a:pt x="129" y="188"/>
                    <a:pt x="129" y="187"/>
                  </a:cubicBezTo>
                  <a:lnTo>
                    <a:pt x="137" y="63"/>
                  </a:lnTo>
                  <a:close/>
                  <a:moveTo>
                    <a:pt x="109" y="1"/>
                  </a:moveTo>
                  <a:cubicBezTo>
                    <a:pt x="103" y="1"/>
                    <a:pt x="98" y="3"/>
                    <a:pt x="93" y="7"/>
                  </a:cubicBezTo>
                  <a:cubicBezTo>
                    <a:pt x="86" y="12"/>
                    <a:pt x="83" y="20"/>
                    <a:pt x="82" y="28"/>
                  </a:cubicBezTo>
                  <a:lnTo>
                    <a:pt x="73" y="182"/>
                  </a:lnTo>
                  <a:cubicBezTo>
                    <a:pt x="69" y="202"/>
                    <a:pt x="29" y="438"/>
                    <a:pt x="15" y="493"/>
                  </a:cubicBezTo>
                  <a:cubicBezTo>
                    <a:pt x="0" y="554"/>
                    <a:pt x="60" y="794"/>
                    <a:pt x="74" y="841"/>
                  </a:cubicBezTo>
                  <a:cubicBezTo>
                    <a:pt x="75" y="847"/>
                    <a:pt x="79" y="853"/>
                    <a:pt x="85" y="857"/>
                  </a:cubicBezTo>
                  <a:cubicBezTo>
                    <a:pt x="140" y="893"/>
                    <a:pt x="273" y="977"/>
                    <a:pt x="310" y="982"/>
                  </a:cubicBezTo>
                  <a:cubicBezTo>
                    <a:pt x="314" y="983"/>
                    <a:pt x="319" y="983"/>
                    <a:pt x="324" y="983"/>
                  </a:cubicBezTo>
                  <a:cubicBezTo>
                    <a:pt x="326" y="983"/>
                    <a:pt x="327" y="983"/>
                    <a:pt x="328" y="983"/>
                  </a:cubicBezTo>
                  <a:cubicBezTo>
                    <a:pt x="358" y="983"/>
                    <a:pt x="386" y="972"/>
                    <a:pt x="407" y="952"/>
                  </a:cubicBezTo>
                  <a:cubicBezTo>
                    <a:pt x="424" y="937"/>
                    <a:pt x="432" y="914"/>
                    <a:pt x="430" y="893"/>
                  </a:cubicBezTo>
                  <a:cubicBezTo>
                    <a:pt x="424" y="846"/>
                    <a:pt x="379" y="828"/>
                    <a:pt x="344" y="824"/>
                  </a:cubicBezTo>
                  <a:lnTo>
                    <a:pt x="324" y="797"/>
                  </a:lnTo>
                  <a:cubicBezTo>
                    <a:pt x="337" y="795"/>
                    <a:pt x="350" y="786"/>
                    <a:pt x="360" y="761"/>
                  </a:cubicBezTo>
                  <a:cubicBezTo>
                    <a:pt x="371" y="728"/>
                    <a:pt x="379" y="695"/>
                    <a:pt x="382" y="662"/>
                  </a:cubicBezTo>
                  <a:cubicBezTo>
                    <a:pt x="386" y="627"/>
                    <a:pt x="392" y="592"/>
                    <a:pt x="400" y="558"/>
                  </a:cubicBezTo>
                  <a:cubicBezTo>
                    <a:pt x="426" y="450"/>
                    <a:pt x="394" y="357"/>
                    <a:pt x="375" y="296"/>
                  </a:cubicBezTo>
                  <a:cubicBezTo>
                    <a:pt x="359" y="249"/>
                    <a:pt x="340" y="197"/>
                    <a:pt x="334" y="178"/>
                  </a:cubicBezTo>
                  <a:lnTo>
                    <a:pt x="355" y="74"/>
                  </a:lnTo>
                  <a:cubicBezTo>
                    <a:pt x="359" y="58"/>
                    <a:pt x="349" y="42"/>
                    <a:pt x="333" y="39"/>
                  </a:cubicBezTo>
                  <a:lnTo>
                    <a:pt x="116" y="2"/>
                  </a:lnTo>
                  <a:cubicBezTo>
                    <a:pt x="114" y="1"/>
                    <a:pt x="111" y="1"/>
                    <a:pt x="109"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1"/>
            <p:cNvSpPr/>
            <p:nvPr/>
          </p:nvSpPr>
          <p:spPr>
            <a:xfrm flipH="1">
              <a:off x="3558367" y="2478501"/>
              <a:ext cx="2884" cy="34608"/>
            </a:xfrm>
            <a:custGeom>
              <a:avLst/>
              <a:gdLst/>
              <a:ahLst/>
              <a:cxnLst/>
              <a:rect l="l" t="t" r="r" b="b"/>
              <a:pathLst>
                <a:path w="15" h="180" extrusionOk="0">
                  <a:moveTo>
                    <a:pt x="0" y="179"/>
                  </a:moveTo>
                  <a:lnTo>
                    <a:pt x="15" y="0"/>
                  </a:lnTo>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1"/>
            <p:cNvSpPr/>
            <p:nvPr/>
          </p:nvSpPr>
          <p:spPr>
            <a:xfrm flipH="1">
              <a:off x="3552600" y="2473118"/>
              <a:ext cx="14420" cy="45375"/>
            </a:xfrm>
            <a:custGeom>
              <a:avLst/>
              <a:gdLst/>
              <a:ahLst/>
              <a:cxnLst/>
              <a:rect l="l" t="t" r="r" b="b"/>
              <a:pathLst>
                <a:path w="75" h="236" extrusionOk="0">
                  <a:moveTo>
                    <a:pt x="45" y="0"/>
                  </a:moveTo>
                  <a:cubicBezTo>
                    <a:pt x="31" y="0"/>
                    <a:pt x="18" y="9"/>
                    <a:pt x="17" y="26"/>
                  </a:cubicBezTo>
                  <a:lnTo>
                    <a:pt x="2" y="205"/>
                  </a:lnTo>
                  <a:cubicBezTo>
                    <a:pt x="1" y="221"/>
                    <a:pt x="12" y="234"/>
                    <a:pt x="27" y="236"/>
                  </a:cubicBezTo>
                  <a:lnTo>
                    <a:pt x="30" y="236"/>
                  </a:lnTo>
                  <a:cubicBezTo>
                    <a:pt x="45" y="236"/>
                    <a:pt x="58" y="225"/>
                    <a:pt x="59" y="210"/>
                  </a:cubicBezTo>
                  <a:lnTo>
                    <a:pt x="73" y="31"/>
                  </a:lnTo>
                  <a:cubicBezTo>
                    <a:pt x="75" y="11"/>
                    <a:pt x="60" y="0"/>
                    <a:pt x="45"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1"/>
            <p:cNvSpPr/>
            <p:nvPr/>
          </p:nvSpPr>
          <p:spPr>
            <a:xfrm flipH="1">
              <a:off x="3258242" y="1709245"/>
              <a:ext cx="339348" cy="699076"/>
            </a:xfrm>
            <a:custGeom>
              <a:avLst/>
              <a:gdLst/>
              <a:ahLst/>
              <a:cxnLst/>
              <a:rect l="l" t="t" r="r" b="b"/>
              <a:pathLst>
                <a:path w="1765" h="3636" extrusionOk="0">
                  <a:moveTo>
                    <a:pt x="1480" y="1"/>
                  </a:moveTo>
                  <a:lnTo>
                    <a:pt x="785" y="392"/>
                  </a:lnTo>
                  <a:lnTo>
                    <a:pt x="1" y="3546"/>
                  </a:lnTo>
                  <a:lnTo>
                    <a:pt x="304" y="3636"/>
                  </a:lnTo>
                  <a:lnTo>
                    <a:pt x="1061" y="1409"/>
                  </a:lnTo>
                  <a:cubicBezTo>
                    <a:pt x="1061" y="1409"/>
                    <a:pt x="1177" y="1613"/>
                    <a:pt x="1168" y="1747"/>
                  </a:cubicBezTo>
                  <a:cubicBezTo>
                    <a:pt x="1159" y="1880"/>
                    <a:pt x="696" y="3110"/>
                    <a:pt x="696" y="3110"/>
                  </a:cubicBezTo>
                  <a:cubicBezTo>
                    <a:pt x="1106" y="3199"/>
                    <a:pt x="1729" y="3226"/>
                    <a:pt x="1729" y="3226"/>
                  </a:cubicBezTo>
                  <a:cubicBezTo>
                    <a:pt x="1765" y="2459"/>
                    <a:pt x="1480" y="1"/>
                    <a:pt x="148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1"/>
            <p:cNvSpPr/>
            <p:nvPr/>
          </p:nvSpPr>
          <p:spPr>
            <a:xfrm flipH="1">
              <a:off x="3252666" y="1703669"/>
              <a:ext cx="350884" cy="710035"/>
            </a:xfrm>
            <a:custGeom>
              <a:avLst/>
              <a:gdLst/>
              <a:ahLst/>
              <a:cxnLst/>
              <a:rect l="l" t="t" r="r" b="b"/>
              <a:pathLst>
                <a:path w="1825" h="3693" extrusionOk="0">
                  <a:moveTo>
                    <a:pt x="1487" y="76"/>
                  </a:moveTo>
                  <a:cubicBezTo>
                    <a:pt x="1525" y="401"/>
                    <a:pt x="1758" y="2498"/>
                    <a:pt x="1733" y="3225"/>
                  </a:cubicBezTo>
                  <a:cubicBezTo>
                    <a:pt x="1611" y="3219"/>
                    <a:pt x="1117" y="3190"/>
                    <a:pt x="765" y="3118"/>
                  </a:cubicBezTo>
                  <a:cubicBezTo>
                    <a:pt x="838" y="2922"/>
                    <a:pt x="1219" y="1903"/>
                    <a:pt x="1227" y="1777"/>
                  </a:cubicBezTo>
                  <a:cubicBezTo>
                    <a:pt x="1236" y="1637"/>
                    <a:pt x="1122" y="1431"/>
                    <a:pt x="1117" y="1423"/>
                  </a:cubicBezTo>
                  <a:cubicBezTo>
                    <a:pt x="1111" y="1414"/>
                    <a:pt x="1102" y="1409"/>
                    <a:pt x="1092" y="1409"/>
                  </a:cubicBezTo>
                  <a:cubicBezTo>
                    <a:pt x="1081" y="1409"/>
                    <a:pt x="1070" y="1416"/>
                    <a:pt x="1065" y="1428"/>
                  </a:cubicBezTo>
                  <a:lnTo>
                    <a:pt x="317" y="3629"/>
                  </a:lnTo>
                  <a:lnTo>
                    <a:pt x="67" y="3556"/>
                  </a:lnTo>
                  <a:lnTo>
                    <a:pt x="840" y="440"/>
                  </a:lnTo>
                  <a:lnTo>
                    <a:pt x="1487" y="76"/>
                  </a:lnTo>
                  <a:close/>
                  <a:moveTo>
                    <a:pt x="1511" y="1"/>
                  </a:moveTo>
                  <a:cubicBezTo>
                    <a:pt x="1506" y="1"/>
                    <a:pt x="1501" y="2"/>
                    <a:pt x="1497" y="4"/>
                  </a:cubicBezTo>
                  <a:lnTo>
                    <a:pt x="802" y="396"/>
                  </a:lnTo>
                  <a:cubicBezTo>
                    <a:pt x="795" y="400"/>
                    <a:pt x="790" y="406"/>
                    <a:pt x="788" y="414"/>
                  </a:cubicBezTo>
                  <a:lnTo>
                    <a:pt x="4" y="3569"/>
                  </a:lnTo>
                  <a:cubicBezTo>
                    <a:pt x="0" y="3583"/>
                    <a:pt x="9" y="3598"/>
                    <a:pt x="24" y="3603"/>
                  </a:cubicBezTo>
                  <a:lnTo>
                    <a:pt x="327" y="3692"/>
                  </a:lnTo>
                  <a:cubicBezTo>
                    <a:pt x="330" y="3693"/>
                    <a:pt x="332" y="3693"/>
                    <a:pt x="335" y="3693"/>
                  </a:cubicBezTo>
                  <a:cubicBezTo>
                    <a:pt x="347" y="3693"/>
                    <a:pt x="358" y="3684"/>
                    <a:pt x="361" y="3672"/>
                  </a:cubicBezTo>
                  <a:lnTo>
                    <a:pt x="1097" y="1509"/>
                  </a:lnTo>
                  <a:cubicBezTo>
                    <a:pt x="1130" y="1578"/>
                    <a:pt x="1176" y="1691"/>
                    <a:pt x="1171" y="1773"/>
                  </a:cubicBezTo>
                  <a:cubicBezTo>
                    <a:pt x="1164" y="1880"/>
                    <a:pt x="828" y="2787"/>
                    <a:pt x="700" y="3129"/>
                  </a:cubicBezTo>
                  <a:cubicBezTo>
                    <a:pt x="694" y="3145"/>
                    <a:pt x="703" y="3164"/>
                    <a:pt x="721" y="3167"/>
                  </a:cubicBezTo>
                  <a:cubicBezTo>
                    <a:pt x="1129" y="3256"/>
                    <a:pt x="1753" y="3283"/>
                    <a:pt x="1759" y="3283"/>
                  </a:cubicBezTo>
                  <a:cubicBezTo>
                    <a:pt x="1760" y="3283"/>
                    <a:pt x="1760" y="3283"/>
                    <a:pt x="1761" y="3283"/>
                  </a:cubicBezTo>
                  <a:cubicBezTo>
                    <a:pt x="1776" y="3283"/>
                    <a:pt x="1789" y="3271"/>
                    <a:pt x="1789" y="3256"/>
                  </a:cubicBezTo>
                  <a:cubicBezTo>
                    <a:pt x="1825" y="2497"/>
                    <a:pt x="1542" y="51"/>
                    <a:pt x="1539" y="27"/>
                  </a:cubicBezTo>
                  <a:cubicBezTo>
                    <a:pt x="1538" y="16"/>
                    <a:pt x="1532" y="8"/>
                    <a:pt x="1524" y="4"/>
                  </a:cubicBezTo>
                  <a:cubicBezTo>
                    <a:pt x="1520" y="2"/>
                    <a:pt x="1515" y="1"/>
                    <a:pt x="1511"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1"/>
            <p:cNvSpPr/>
            <p:nvPr/>
          </p:nvSpPr>
          <p:spPr>
            <a:xfrm flipH="1">
              <a:off x="2613957" y="1692518"/>
              <a:ext cx="140546" cy="154197"/>
            </a:xfrm>
            <a:custGeom>
              <a:avLst/>
              <a:gdLst/>
              <a:ahLst/>
              <a:cxnLst/>
              <a:rect l="l" t="t" r="r" b="b"/>
              <a:pathLst>
                <a:path w="731" h="802" extrusionOk="0">
                  <a:moveTo>
                    <a:pt x="678" y="1"/>
                  </a:moveTo>
                  <a:cubicBezTo>
                    <a:pt x="661" y="1"/>
                    <a:pt x="641" y="8"/>
                    <a:pt x="620" y="23"/>
                  </a:cubicBezTo>
                  <a:cubicBezTo>
                    <a:pt x="567" y="62"/>
                    <a:pt x="538" y="81"/>
                    <a:pt x="538" y="81"/>
                  </a:cubicBezTo>
                  <a:lnTo>
                    <a:pt x="247" y="372"/>
                  </a:lnTo>
                  <a:lnTo>
                    <a:pt x="151" y="449"/>
                  </a:lnTo>
                  <a:cubicBezTo>
                    <a:pt x="151" y="449"/>
                    <a:pt x="126" y="541"/>
                    <a:pt x="98" y="590"/>
                  </a:cubicBezTo>
                  <a:cubicBezTo>
                    <a:pt x="68" y="638"/>
                    <a:pt x="0" y="730"/>
                    <a:pt x="0" y="730"/>
                  </a:cubicBezTo>
                  <a:lnTo>
                    <a:pt x="146" y="802"/>
                  </a:lnTo>
                  <a:lnTo>
                    <a:pt x="252" y="725"/>
                  </a:lnTo>
                  <a:cubicBezTo>
                    <a:pt x="252" y="725"/>
                    <a:pt x="383" y="686"/>
                    <a:pt x="426" y="633"/>
                  </a:cubicBezTo>
                  <a:cubicBezTo>
                    <a:pt x="470" y="580"/>
                    <a:pt x="475" y="565"/>
                    <a:pt x="475" y="565"/>
                  </a:cubicBezTo>
                  <a:cubicBezTo>
                    <a:pt x="475" y="565"/>
                    <a:pt x="586" y="555"/>
                    <a:pt x="630" y="478"/>
                  </a:cubicBezTo>
                  <a:cubicBezTo>
                    <a:pt x="674" y="401"/>
                    <a:pt x="663" y="183"/>
                    <a:pt x="663" y="183"/>
                  </a:cubicBezTo>
                  <a:cubicBezTo>
                    <a:pt x="663" y="183"/>
                    <a:pt x="731" y="96"/>
                    <a:pt x="727" y="48"/>
                  </a:cubicBezTo>
                  <a:cubicBezTo>
                    <a:pt x="724" y="18"/>
                    <a:pt x="705" y="1"/>
                    <a:pt x="67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1"/>
            <p:cNvSpPr/>
            <p:nvPr/>
          </p:nvSpPr>
          <p:spPr>
            <a:xfrm flipH="1">
              <a:off x="2608381" y="1686942"/>
              <a:ext cx="151889" cy="165348"/>
            </a:xfrm>
            <a:custGeom>
              <a:avLst/>
              <a:gdLst/>
              <a:ahLst/>
              <a:cxnLst/>
              <a:rect l="l" t="t" r="r" b="b"/>
              <a:pathLst>
                <a:path w="790" h="860" extrusionOk="0">
                  <a:moveTo>
                    <a:pt x="709" y="58"/>
                  </a:moveTo>
                  <a:cubicBezTo>
                    <a:pt x="713" y="58"/>
                    <a:pt x="716" y="58"/>
                    <a:pt x="718" y="59"/>
                  </a:cubicBezTo>
                  <a:cubicBezTo>
                    <a:pt x="725" y="63"/>
                    <a:pt x="729" y="71"/>
                    <a:pt x="728" y="79"/>
                  </a:cubicBezTo>
                  <a:cubicBezTo>
                    <a:pt x="731" y="104"/>
                    <a:pt x="695" y="162"/>
                    <a:pt x="672" y="193"/>
                  </a:cubicBezTo>
                  <a:cubicBezTo>
                    <a:pt x="667" y="198"/>
                    <a:pt x="665" y="206"/>
                    <a:pt x="666" y="213"/>
                  </a:cubicBezTo>
                  <a:cubicBezTo>
                    <a:pt x="668" y="271"/>
                    <a:pt x="668" y="435"/>
                    <a:pt x="635" y="492"/>
                  </a:cubicBezTo>
                  <a:cubicBezTo>
                    <a:pt x="599" y="556"/>
                    <a:pt x="503" y="565"/>
                    <a:pt x="502" y="565"/>
                  </a:cubicBezTo>
                  <a:cubicBezTo>
                    <a:pt x="492" y="566"/>
                    <a:pt x="483" y="572"/>
                    <a:pt x="479" y="583"/>
                  </a:cubicBezTo>
                  <a:cubicBezTo>
                    <a:pt x="466" y="605"/>
                    <a:pt x="451" y="624"/>
                    <a:pt x="435" y="644"/>
                  </a:cubicBezTo>
                  <a:cubicBezTo>
                    <a:pt x="404" y="681"/>
                    <a:pt x="309" y="716"/>
                    <a:pt x="274" y="726"/>
                  </a:cubicBezTo>
                  <a:cubicBezTo>
                    <a:pt x="271" y="726"/>
                    <a:pt x="269" y="728"/>
                    <a:pt x="266" y="731"/>
                  </a:cubicBezTo>
                  <a:lnTo>
                    <a:pt x="174" y="797"/>
                  </a:lnTo>
                  <a:lnTo>
                    <a:pt x="73" y="748"/>
                  </a:lnTo>
                  <a:cubicBezTo>
                    <a:pt x="96" y="716"/>
                    <a:pt x="132" y="665"/>
                    <a:pt x="152" y="632"/>
                  </a:cubicBezTo>
                  <a:cubicBezTo>
                    <a:pt x="177" y="590"/>
                    <a:pt x="198" y="520"/>
                    <a:pt x="205" y="494"/>
                  </a:cubicBezTo>
                  <a:lnTo>
                    <a:pt x="297" y="420"/>
                  </a:lnTo>
                  <a:lnTo>
                    <a:pt x="584" y="133"/>
                  </a:lnTo>
                  <a:cubicBezTo>
                    <a:pt x="584" y="133"/>
                    <a:pt x="613" y="114"/>
                    <a:pt x="667" y="75"/>
                  </a:cubicBezTo>
                  <a:cubicBezTo>
                    <a:pt x="684" y="62"/>
                    <a:pt x="699" y="58"/>
                    <a:pt x="709" y="58"/>
                  </a:cubicBezTo>
                  <a:close/>
                  <a:moveTo>
                    <a:pt x="708" y="1"/>
                  </a:moveTo>
                  <a:cubicBezTo>
                    <a:pt x="685" y="1"/>
                    <a:pt x="659" y="10"/>
                    <a:pt x="633" y="29"/>
                  </a:cubicBezTo>
                  <a:cubicBezTo>
                    <a:pt x="581" y="66"/>
                    <a:pt x="552" y="86"/>
                    <a:pt x="548" y="89"/>
                  </a:cubicBezTo>
                  <a:lnTo>
                    <a:pt x="260" y="378"/>
                  </a:lnTo>
                  <a:lnTo>
                    <a:pt x="162" y="455"/>
                  </a:lnTo>
                  <a:cubicBezTo>
                    <a:pt x="158" y="458"/>
                    <a:pt x="154" y="464"/>
                    <a:pt x="153" y="470"/>
                  </a:cubicBezTo>
                  <a:cubicBezTo>
                    <a:pt x="153" y="471"/>
                    <a:pt x="130" y="559"/>
                    <a:pt x="103" y="603"/>
                  </a:cubicBezTo>
                  <a:cubicBezTo>
                    <a:pt x="75" y="650"/>
                    <a:pt x="8" y="741"/>
                    <a:pt x="8" y="741"/>
                  </a:cubicBezTo>
                  <a:cubicBezTo>
                    <a:pt x="3" y="748"/>
                    <a:pt x="1" y="756"/>
                    <a:pt x="3" y="764"/>
                  </a:cubicBezTo>
                  <a:cubicBezTo>
                    <a:pt x="5" y="772"/>
                    <a:pt x="10" y="780"/>
                    <a:pt x="18" y="784"/>
                  </a:cubicBezTo>
                  <a:lnTo>
                    <a:pt x="163" y="856"/>
                  </a:lnTo>
                  <a:cubicBezTo>
                    <a:pt x="166" y="858"/>
                    <a:pt x="172" y="859"/>
                    <a:pt x="176" y="859"/>
                  </a:cubicBezTo>
                  <a:cubicBezTo>
                    <a:pt x="182" y="859"/>
                    <a:pt x="187" y="857"/>
                    <a:pt x="192" y="853"/>
                  </a:cubicBezTo>
                  <a:lnTo>
                    <a:pt x="294" y="779"/>
                  </a:lnTo>
                  <a:cubicBezTo>
                    <a:pt x="322" y="770"/>
                    <a:pt x="433" y="734"/>
                    <a:pt x="477" y="679"/>
                  </a:cubicBezTo>
                  <a:cubicBezTo>
                    <a:pt x="494" y="660"/>
                    <a:pt x="508" y="640"/>
                    <a:pt x="523" y="620"/>
                  </a:cubicBezTo>
                  <a:cubicBezTo>
                    <a:pt x="557" y="614"/>
                    <a:pt x="643" y="592"/>
                    <a:pt x="684" y="521"/>
                  </a:cubicBezTo>
                  <a:cubicBezTo>
                    <a:pt x="726" y="445"/>
                    <a:pt x="724" y="268"/>
                    <a:pt x="722" y="220"/>
                  </a:cubicBezTo>
                  <a:cubicBezTo>
                    <a:pt x="742" y="193"/>
                    <a:pt x="790" y="123"/>
                    <a:pt x="784" y="73"/>
                  </a:cubicBezTo>
                  <a:cubicBezTo>
                    <a:pt x="783" y="45"/>
                    <a:pt x="766" y="19"/>
                    <a:pt x="740" y="7"/>
                  </a:cubicBezTo>
                  <a:cubicBezTo>
                    <a:pt x="730" y="3"/>
                    <a:pt x="720" y="1"/>
                    <a:pt x="708"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1"/>
            <p:cNvSpPr/>
            <p:nvPr/>
          </p:nvSpPr>
          <p:spPr>
            <a:xfrm flipH="1">
              <a:off x="2643566" y="1680597"/>
              <a:ext cx="107668" cy="143622"/>
            </a:xfrm>
            <a:custGeom>
              <a:avLst/>
              <a:gdLst/>
              <a:ahLst/>
              <a:cxnLst/>
              <a:rect l="l" t="t" r="r" b="b"/>
              <a:pathLst>
                <a:path w="560" h="747" extrusionOk="0">
                  <a:moveTo>
                    <a:pt x="516" y="0"/>
                  </a:moveTo>
                  <a:cubicBezTo>
                    <a:pt x="513" y="0"/>
                    <a:pt x="510" y="1"/>
                    <a:pt x="506" y="2"/>
                  </a:cubicBezTo>
                  <a:cubicBezTo>
                    <a:pt x="472" y="17"/>
                    <a:pt x="400" y="162"/>
                    <a:pt x="385" y="176"/>
                  </a:cubicBezTo>
                  <a:cubicBezTo>
                    <a:pt x="371" y="192"/>
                    <a:pt x="206" y="336"/>
                    <a:pt x="192" y="366"/>
                  </a:cubicBezTo>
                  <a:cubicBezTo>
                    <a:pt x="177" y="394"/>
                    <a:pt x="109" y="578"/>
                    <a:pt x="109" y="578"/>
                  </a:cubicBezTo>
                  <a:lnTo>
                    <a:pt x="1" y="746"/>
                  </a:lnTo>
                  <a:lnTo>
                    <a:pt x="1" y="746"/>
                  </a:lnTo>
                  <a:lnTo>
                    <a:pt x="206" y="699"/>
                  </a:lnTo>
                  <a:cubicBezTo>
                    <a:pt x="206" y="699"/>
                    <a:pt x="317" y="670"/>
                    <a:pt x="370" y="593"/>
                  </a:cubicBezTo>
                  <a:cubicBezTo>
                    <a:pt x="423" y="515"/>
                    <a:pt x="434" y="346"/>
                    <a:pt x="434" y="346"/>
                  </a:cubicBezTo>
                  <a:cubicBezTo>
                    <a:pt x="434" y="346"/>
                    <a:pt x="559" y="162"/>
                    <a:pt x="559" y="104"/>
                  </a:cubicBezTo>
                  <a:cubicBezTo>
                    <a:pt x="559" y="52"/>
                    <a:pt x="544" y="0"/>
                    <a:pt x="51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1"/>
            <p:cNvSpPr/>
            <p:nvPr/>
          </p:nvSpPr>
          <p:spPr>
            <a:xfrm flipH="1">
              <a:off x="2637990" y="1675214"/>
              <a:ext cx="119397" cy="154389"/>
            </a:xfrm>
            <a:custGeom>
              <a:avLst/>
              <a:gdLst/>
              <a:ahLst/>
              <a:cxnLst/>
              <a:rect l="l" t="t" r="r" b="b"/>
              <a:pathLst>
                <a:path w="621" h="803" extrusionOk="0">
                  <a:moveTo>
                    <a:pt x="549" y="0"/>
                  </a:moveTo>
                  <a:cubicBezTo>
                    <a:pt x="541" y="0"/>
                    <a:pt x="534" y="2"/>
                    <a:pt x="527" y="5"/>
                  </a:cubicBezTo>
                  <a:cubicBezTo>
                    <a:pt x="500" y="15"/>
                    <a:pt x="473" y="58"/>
                    <a:pt x="423" y="143"/>
                  </a:cubicBezTo>
                  <a:cubicBezTo>
                    <a:pt x="412" y="160"/>
                    <a:pt x="400" y="182"/>
                    <a:pt x="397" y="185"/>
                  </a:cubicBezTo>
                  <a:cubicBezTo>
                    <a:pt x="394" y="188"/>
                    <a:pt x="384" y="197"/>
                    <a:pt x="369" y="210"/>
                  </a:cubicBezTo>
                  <a:cubicBezTo>
                    <a:pt x="253" y="316"/>
                    <a:pt x="209" y="361"/>
                    <a:pt x="199" y="380"/>
                  </a:cubicBezTo>
                  <a:cubicBezTo>
                    <a:pt x="184" y="409"/>
                    <a:pt x="127" y="564"/>
                    <a:pt x="116" y="593"/>
                  </a:cubicBezTo>
                  <a:lnTo>
                    <a:pt x="8" y="759"/>
                  </a:lnTo>
                  <a:cubicBezTo>
                    <a:pt x="0" y="772"/>
                    <a:pt x="4" y="789"/>
                    <a:pt x="17" y="799"/>
                  </a:cubicBezTo>
                  <a:cubicBezTo>
                    <a:pt x="21" y="801"/>
                    <a:pt x="27" y="803"/>
                    <a:pt x="33" y="803"/>
                  </a:cubicBezTo>
                  <a:cubicBezTo>
                    <a:pt x="42" y="803"/>
                    <a:pt x="51" y="798"/>
                    <a:pt x="56" y="789"/>
                  </a:cubicBezTo>
                  <a:lnTo>
                    <a:pt x="166" y="622"/>
                  </a:lnTo>
                  <a:cubicBezTo>
                    <a:pt x="167" y="620"/>
                    <a:pt x="168" y="618"/>
                    <a:pt x="169" y="616"/>
                  </a:cubicBezTo>
                  <a:cubicBezTo>
                    <a:pt x="195" y="542"/>
                    <a:pt x="237" y="425"/>
                    <a:pt x="250" y="406"/>
                  </a:cubicBezTo>
                  <a:cubicBezTo>
                    <a:pt x="261" y="385"/>
                    <a:pt x="371" y="285"/>
                    <a:pt x="407" y="252"/>
                  </a:cubicBezTo>
                  <a:cubicBezTo>
                    <a:pt x="424" y="238"/>
                    <a:pt x="434" y="228"/>
                    <a:pt x="438" y="225"/>
                  </a:cubicBezTo>
                  <a:cubicBezTo>
                    <a:pt x="450" y="208"/>
                    <a:pt x="462" y="190"/>
                    <a:pt x="472" y="171"/>
                  </a:cubicBezTo>
                  <a:cubicBezTo>
                    <a:pt x="490" y="140"/>
                    <a:pt x="534" y="66"/>
                    <a:pt x="545" y="56"/>
                  </a:cubicBezTo>
                  <a:cubicBezTo>
                    <a:pt x="552" y="60"/>
                    <a:pt x="564" y="90"/>
                    <a:pt x="564" y="133"/>
                  </a:cubicBezTo>
                  <a:cubicBezTo>
                    <a:pt x="564" y="166"/>
                    <a:pt x="493" y="285"/>
                    <a:pt x="442" y="358"/>
                  </a:cubicBezTo>
                  <a:cubicBezTo>
                    <a:pt x="440" y="363"/>
                    <a:pt x="438" y="367"/>
                    <a:pt x="438" y="372"/>
                  </a:cubicBezTo>
                  <a:cubicBezTo>
                    <a:pt x="438" y="375"/>
                    <a:pt x="428" y="535"/>
                    <a:pt x="380" y="605"/>
                  </a:cubicBezTo>
                  <a:cubicBezTo>
                    <a:pt x="334" y="673"/>
                    <a:pt x="232" y="700"/>
                    <a:pt x="231" y="700"/>
                  </a:cubicBezTo>
                  <a:cubicBezTo>
                    <a:pt x="198" y="709"/>
                    <a:pt x="207" y="756"/>
                    <a:pt x="237" y="756"/>
                  </a:cubicBezTo>
                  <a:cubicBezTo>
                    <a:pt x="240" y="756"/>
                    <a:pt x="242" y="756"/>
                    <a:pt x="246" y="755"/>
                  </a:cubicBezTo>
                  <a:cubicBezTo>
                    <a:pt x="251" y="754"/>
                    <a:pt x="368" y="722"/>
                    <a:pt x="427" y="637"/>
                  </a:cubicBezTo>
                  <a:cubicBezTo>
                    <a:pt x="477" y="563"/>
                    <a:pt x="491" y="419"/>
                    <a:pt x="494" y="384"/>
                  </a:cubicBezTo>
                  <a:cubicBezTo>
                    <a:pt x="523" y="340"/>
                    <a:pt x="620" y="192"/>
                    <a:pt x="620" y="133"/>
                  </a:cubicBezTo>
                  <a:cubicBezTo>
                    <a:pt x="620" y="110"/>
                    <a:pt x="617" y="34"/>
                    <a:pt x="577" y="9"/>
                  </a:cubicBezTo>
                  <a:cubicBezTo>
                    <a:pt x="568" y="3"/>
                    <a:pt x="558" y="0"/>
                    <a:pt x="549"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1"/>
            <p:cNvSpPr/>
            <p:nvPr/>
          </p:nvSpPr>
          <p:spPr>
            <a:xfrm flipH="1">
              <a:off x="2563198" y="1512557"/>
              <a:ext cx="129587" cy="318199"/>
            </a:xfrm>
            <a:custGeom>
              <a:avLst/>
              <a:gdLst/>
              <a:ahLst/>
              <a:cxnLst/>
              <a:rect l="l" t="t" r="r" b="b"/>
              <a:pathLst>
                <a:path w="674" h="1655" extrusionOk="0">
                  <a:moveTo>
                    <a:pt x="637" y="1"/>
                  </a:moveTo>
                  <a:cubicBezTo>
                    <a:pt x="627" y="1"/>
                    <a:pt x="616" y="6"/>
                    <a:pt x="611" y="19"/>
                  </a:cubicBezTo>
                  <a:lnTo>
                    <a:pt x="6" y="1616"/>
                  </a:lnTo>
                  <a:cubicBezTo>
                    <a:pt x="1" y="1631"/>
                    <a:pt x="8" y="1648"/>
                    <a:pt x="23" y="1653"/>
                  </a:cubicBezTo>
                  <a:cubicBezTo>
                    <a:pt x="26" y="1654"/>
                    <a:pt x="29" y="1655"/>
                    <a:pt x="32" y="1655"/>
                  </a:cubicBezTo>
                  <a:cubicBezTo>
                    <a:pt x="45" y="1655"/>
                    <a:pt x="55" y="1648"/>
                    <a:pt x="59" y="1637"/>
                  </a:cubicBezTo>
                  <a:lnTo>
                    <a:pt x="665" y="39"/>
                  </a:lnTo>
                  <a:cubicBezTo>
                    <a:pt x="673" y="17"/>
                    <a:pt x="655" y="1"/>
                    <a:pt x="637"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1"/>
            <p:cNvSpPr/>
            <p:nvPr/>
          </p:nvSpPr>
          <p:spPr>
            <a:xfrm flipH="1">
              <a:off x="2657024" y="1767501"/>
              <a:ext cx="19034" cy="39799"/>
            </a:xfrm>
            <a:custGeom>
              <a:avLst/>
              <a:gdLst/>
              <a:ahLst/>
              <a:cxnLst/>
              <a:rect l="l" t="t" r="r" b="b"/>
              <a:pathLst>
                <a:path w="99" h="207" extrusionOk="0">
                  <a:moveTo>
                    <a:pt x="52" y="1"/>
                  </a:moveTo>
                  <a:cubicBezTo>
                    <a:pt x="39" y="1"/>
                    <a:pt x="27" y="8"/>
                    <a:pt x="24" y="24"/>
                  </a:cubicBezTo>
                  <a:cubicBezTo>
                    <a:pt x="1" y="151"/>
                    <a:pt x="13" y="187"/>
                    <a:pt x="37" y="201"/>
                  </a:cubicBezTo>
                  <a:cubicBezTo>
                    <a:pt x="44" y="204"/>
                    <a:pt x="51" y="206"/>
                    <a:pt x="58" y="206"/>
                  </a:cubicBezTo>
                  <a:cubicBezTo>
                    <a:pt x="67" y="206"/>
                    <a:pt x="77" y="203"/>
                    <a:pt x="85" y="197"/>
                  </a:cubicBezTo>
                  <a:cubicBezTo>
                    <a:pt x="97" y="187"/>
                    <a:pt x="99" y="169"/>
                    <a:pt x="90" y="157"/>
                  </a:cubicBezTo>
                  <a:cubicBezTo>
                    <a:pt x="85" y="151"/>
                    <a:pt x="77" y="147"/>
                    <a:pt x="69" y="147"/>
                  </a:cubicBezTo>
                  <a:cubicBezTo>
                    <a:pt x="68" y="132"/>
                    <a:pt x="68" y="101"/>
                    <a:pt x="80" y="34"/>
                  </a:cubicBezTo>
                  <a:cubicBezTo>
                    <a:pt x="84" y="13"/>
                    <a:pt x="68" y="1"/>
                    <a:pt x="52"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1"/>
            <p:cNvSpPr/>
            <p:nvPr/>
          </p:nvSpPr>
          <p:spPr>
            <a:xfrm flipH="1">
              <a:off x="2619340" y="1722127"/>
              <a:ext cx="35761" cy="19419"/>
            </a:xfrm>
            <a:custGeom>
              <a:avLst/>
              <a:gdLst/>
              <a:ahLst/>
              <a:cxnLst/>
              <a:rect l="l" t="t" r="r" b="b"/>
              <a:pathLst>
                <a:path w="186" h="101" extrusionOk="0">
                  <a:moveTo>
                    <a:pt x="146" y="1"/>
                  </a:moveTo>
                  <a:cubicBezTo>
                    <a:pt x="140" y="1"/>
                    <a:pt x="134" y="3"/>
                    <a:pt x="128" y="7"/>
                  </a:cubicBezTo>
                  <a:cubicBezTo>
                    <a:pt x="106" y="28"/>
                    <a:pt x="73" y="44"/>
                    <a:pt x="63" y="44"/>
                  </a:cubicBezTo>
                  <a:cubicBezTo>
                    <a:pt x="62" y="44"/>
                    <a:pt x="62" y="44"/>
                    <a:pt x="61" y="44"/>
                  </a:cubicBezTo>
                  <a:cubicBezTo>
                    <a:pt x="55" y="37"/>
                    <a:pt x="48" y="34"/>
                    <a:pt x="40" y="34"/>
                  </a:cubicBezTo>
                  <a:cubicBezTo>
                    <a:pt x="19" y="34"/>
                    <a:pt x="0" y="60"/>
                    <a:pt x="18" y="81"/>
                  </a:cubicBezTo>
                  <a:cubicBezTo>
                    <a:pt x="29" y="92"/>
                    <a:pt x="42" y="99"/>
                    <a:pt x="57" y="100"/>
                  </a:cubicBezTo>
                  <a:lnTo>
                    <a:pt x="62" y="100"/>
                  </a:lnTo>
                  <a:cubicBezTo>
                    <a:pt x="105" y="100"/>
                    <a:pt x="156" y="58"/>
                    <a:pt x="165" y="50"/>
                  </a:cubicBezTo>
                  <a:cubicBezTo>
                    <a:pt x="186" y="30"/>
                    <a:pt x="168" y="1"/>
                    <a:pt x="146"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1"/>
            <p:cNvSpPr/>
            <p:nvPr/>
          </p:nvSpPr>
          <p:spPr>
            <a:xfrm flipH="1">
              <a:off x="2720089" y="1704246"/>
              <a:ext cx="416638" cy="620247"/>
            </a:xfrm>
            <a:custGeom>
              <a:avLst/>
              <a:gdLst/>
              <a:ahLst/>
              <a:cxnLst/>
              <a:rect l="l" t="t" r="r" b="b"/>
              <a:pathLst>
                <a:path w="2167" h="3226" extrusionOk="0">
                  <a:moveTo>
                    <a:pt x="0" y="0"/>
                  </a:moveTo>
                  <a:cubicBezTo>
                    <a:pt x="0" y="0"/>
                    <a:pt x="161" y="1987"/>
                    <a:pt x="161" y="2504"/>
                  </a:cubicBezTo>
                  <a:cubicBezTo>
                    <a:pt x="161" y="3020"/>
                    <a:pt x="170" y="3225"/>
                    <a:pt x="170" y="3225"/>
                  </a:cubicBezTo>
                  <a:cubicBezTo>
                    <a:pt x="170" y="3225"/>
                    <a:pt x="259" y="3189"/>
                    <a:pt x="420" y="3163"/>
                  </a:cubicBezTo>
                  <a:cubicBezTo>
                    <a:pt x="579" y="3136"/>
                    <a:pt x="793" y="3047"/>
                    <a:pt x="793" y="3047"/>
                  </a:cubicBezTo>
                  <a:cubicBezTo>
                    <a:pt x="793" y="3047"/>
                    <a:pt x="366" y="1870"/>
                    <a:pt x="366" y="1791"/>
                  </a:cubicBezTo>
                  <a:cubicBezTo>
                    <a:pt x="366" y="1711"/>
                    <a:pt x="420" y="1381"/>
                    <a:pt x="420" y="1381"/>
                  </a:cubicBezTo>
                  <a:cubicBezTo>
                    <a:pt x="420" y="1381"/>
                    <a:pt x="1152" y="1979"/>
                    <a:pt x="1274" y="1979"/>
                  </a:cubicBezTo>
                  <a:cubicBezTo>
                    <a:pt x="1278" y="1979"/>
                    <a:pt x="1281" y="1979"/>
                    <a:pt x="1283" y="1978"/>
                  </a:cubicBezTo>
                  <a:cubicBezTo>
                    <a:pt x="1373" y="1942"/>
                    <a:pt x="2166" y="740"/>
                    <a:pt x="2166" y="740"/>
                  </a:cubicBezTo>
                  <a:lnTo>
                    <a:pt x="2006" y="624"/>
                  </a:lnTo>
                  <a:lnTo>
                    <a:pt x="1142" y="1283"/>
                  </a:lnTo>
                  <a:cubicBezTo>
                    <a:pt x="1142" y="1283"/>
                    <a:pt x="563" y="196"/>
                    <a:pt x="527" y="178"/>
                  </a:cubicBezTo>
                  <a:cubicBezTo>
                    <a:pt x="491" y="161"/>
                    <a:pt x="0" y="0"/>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1"/>
            <p:cNvSpPr/>
            <p:nvPr/>
          </p:nvSpPr>
          <p:spPr>
            <a:xfrm flipH="1">
              <a:off x="2713937" y="1698478"/>
              <a:ext cx="428366" cy="631398"/>
            </a:xfrm>
            <a:custGeom>
              <a:avLst/>
              <a:gdLst/>
              <a:ahLst/>
              <a:cxnLst/>
              <a:rect l="l" t="t" r="r" b="b"/>
              <a:pathLst>
                <a:path w="2228" h="3284" extrusionOk="0">
                  <a:moveTo>
                    <a:pt x="61" y="70"/>
                  </a:moveTo>
                  <a:lnTo>
                    <a:pt x="61" y="70"/>
                  </a:lnTo>
                  <a:cubicBezTo>
                    <a:pt x="249" y="131"/>
                    <a:pt x="501" y="215"/>
                    <a:pt x="539" y="232"/>
                  </a:cubicBezTo>
                  <a:cubicBezTo>
                    <a:pt x="585" y="286"/>
                    <a:pt x="925" y="912"/>
                    <a:pt x="1145" y="1325"/>
                  </a:cubicBezTo>
                  <a:cubicBezTo>
                    <a:pt x="1149" y="1333"/>
                    <a:pt x="1156" y="1339"/>
                    <a:pt x="1164" y="1340"/>
                  </a:cubicBezTo>
                  <a:cubicBezTo>
                    <a:pt x="1166" y="1340"/>
                    <a:pt x="1168" y="1340"/>
                    <a:pt x="1170" y="1340"/>
                  </a:cubicBezTo>
                  <a:cubicBezTo>
                    <a:pt x="1176" y="1340"/>
                    <a:pt x="1182" y="1338"/>
                    <a:pt x="1188" y="1335"/>
                  </a:cubicBezTo>
                  <a:lnTo>
                    <a:pt x="2035" y="688"/>
                  </a:lnTo>
                  <a:lnTo>
                    <a:pt x="2155" y="776"/>
                  </a:lnTo>
                  <a:cubicBezTo>
                    <a:pt x="1854" y="1232"/>
                    <a:pt x="1368" y="1945"/>
                    <a:pt x="1304" y="1980"/>
                  </a:cubicBezTo>
                  <a:cubicBezTo>
                    <a:pt x="1304" y="1980"/>
                    <a:pt x="1303" y="1980"/>
                    <a:pt x="1302" y="1980"/>
                  </a:cubicBezTo>
                  <a:cubicBezTo>
                    <a:pt x="1232" y="1980"/>
                    <a:pt x="825" y="1681"/>
                    <a:pt x="466" y="1388"/>
                  </a:cubicBezTo>
                  <a:cubicBezTo>
                    <a:pt x="461" y="1384"/>
                    <a:pt x="455" y="1382"/>
                    <a:pt x="448" y="1382"/>
                  </a:cubicBezTo>
                  <a:cubicBezTo>
                    <a:pt x="445" y="1382"/>
                    <a:pt x="441" y="1382"/>
                    <a:pt x="438" y="1384"/>
                  </a:cubicBezTo>
                  <a:cubicBezTo>
                    <a:pt x="428" y="1387"/>
                    <a:pt x="421" y="1396"/>
                    <a:pt x="420" y="1405"/>
                  </a:cubicBezTo>
                  <a:cubicBezTo>
                    <a:pt x="417" y="1419"/>
                    <a:pt x="366" y="1739"/>
                    <a:pt x="366" y="1820"/>
                  </a:cubicBezTo>
                  <a:cubicBezTo>
                    <a:pt x="366" y="1898"/>
                    <a:pt x="696" y="2815"/>
                    <a:pt x="786" y="3061"/>
                  </a:cubicBezTo>
                  <a:cubicBezTo>
                    <a:pt x="725" y="3084"/>
                    <a:pt x="566" y="3144"/>
                    <a:pt x="444" y="3164"/>
                  </a:cubicBezTo>
                  <a:cubicBezTo>
                    <a:pt x="370" y="3176"/>
                    <a:pt x="297" y="3194"/>
                    <a:pt x="226" y="3215"/>
                  </a:cubicBezTo>
                  <a:cubicBezTo>
                    <a:pt x="224" y="3134"/>
                    <a:pt x="219" y="2922"/>
                    <a:pt x="219" y="2534"/>
                  </a:cubicBezTo>
                  <a:cubicBezTo>
                    <a:pt x="219" y="2063"/>
                    <a:pt x="85" y="362"/>
                    <a:pt x="61" y="70"/>
                  </a:cubicBezTo>
                  <a:close/>
                  <a:moveTo>
                    <a:pt x="30" y="1"/>
                  </a:moveTo>
                  <a:cubicBezTo>
                    <a:pt x="23" y="1"/>
                    <a:pt x="17" y="3"/>
                    <a:pt x="12" y="7"/>
                  </a:cubicBezTo>
                  <a:cubicBezTo>
                    <a:pt x="5" y="14"/>
                    <a:pt x="1" y="23"/>
                    <a:pt x="2" y="32"/>
                  </a:cubicBezTo>
                  <a:cubicBezTo>
                    <a:pt x="3" y="51"/>
                    <a:pt x="161" y="2021"/>
                    <a:pt x="161" y="2533"/>
                  </a:cubicBezTo>
                  <a:cubicBezTo>
                    <a:pt x="161" y="3044"/>
                    <a:pt x="171" y="3254"/>
                    <a:pt x="171" y="3256"/>
                  </a:cubicBezTo>
                  <a:cubicBezTo>
                    <a:pt x="172" y="3271"/>
                    <a:pt x="184" y="3284"/>
                    <a:pt x="199" y="3284"/>
                  </a:cubicBezTo>
                  <a:cubicBezTo>
                    <a:pt x="203" y="3284"/>
                    <a:pt x="206" y="3283"/>
                    <a:pt x="210" y="3281"/>
                  </a:cubicBezTo>
                  <a:cubicBezTo>
                    <a:pt x="289" y="3253"/>
                    <a:pt x="370" y="3233"/>
                    <a:pt x="453" y="3220"/>
                  </a:cubicBezTo>
                  <a:cubicBezTo>
                    <a:pt x="615" y="3193"/>
                    <a:pt x="824" y="3106"/>
                    <a:pt x="834" y="3103"/>
                  </a:cubicBezTo>
                  <a:cubicBezTo>
                    <a:pt x="848" y="3097"/>
                    <a:pt x="854" y="3081"/>
                    <a:pt x="849" y="3067"/>
                  </a:cubicBezTo>
                  <a:cubicBezTo>
                    <a:pt x="685" y="2616"/>
                    <a:pt x="423" y="1879"/>
                    <a:pt x="423" y="1820"/>
                  </a:cubicBezTo>
                  <a:cubicBezTo>
                    <a:pt x="423" y="1761"/>
                    <a:pt x="454" y="1558"/>
                    <a:pt x="468" y="1463"/>
                  </a:cubicBezTo>
                  <a:cubicBezTo>
                    <a:pt x="754" y="1694"/>
                    <a:pt x="1194" y="2036"/>
                    <a:pt x="1309" y="2036"/>
                  </a:cubicBezTo>
                  <a:cubicBezTo>
                    <a:pt x="1314" y="2036"/>
                    <a:pt x="1319" y="2035"/>
                    <a:pt x="1323" y="2033"/>
                  </a:cubicBezTo>
                  <a:cubicBezTo>
                    <a:pt x="1414" y="1998"/>
                    <a:pt x="2032" y="1069"/>
                    <a:pt x="2218" y="784"/>
                  </a:cubicBezTo>
                  <a:cubicBezTo>
                    <a:pt x="2227" y="772"/>
                    <a:pt x="2224" y="754"/>
                    <a:pt x="2212" y="746"/>
                  </a:cubicBezTo>
                  <a:lnTo>
                    <a:pt x="2051" y="630"/>
                  </a:lnTo>
                  <a:cubicBezTo>
                    <a:pt x="2046" y="626"/>
                    <a:pt x="2040" y="624"/>
                    <a:pt x="2034" y="624"/>
                  </a:cubicBezTo>
                  <a:cubicBezTo>
                    <a:pt x="2028" y="624"/>
                    <a:pt x="2022" y="626"/>
                    <a:pt x="2017" y="630"/>
                  </a:cubicBezTo>
                  <a:lnTo>
                    <a:pt x="1179" y="1269"/>
                  </a:lnTo>
                  <a:cubicBezTo>
                    <a:pt x="803" y="562"/>
                    <a:pt x="596" y="197"/>
                    <a:pt x="567" y="182"/>
                  </a:cubicBezTo>
                  <a:cubicBezTo>
                    <a:pt x="532" y="164"/>
                    <a:pt x="89" y="19"/>
                    <a:pt x="39" y="2"/>
                  </a:cubicBezTo>
                  <a:cubicBezTo>
                    <a:pt x="36" y="1"/>
                    <a:pt x="33" y="1"/>
                    <a:pt x="30"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1"/>
            <p:cNvSpPr/>
            <p:nvPr/>
          </p:nvSpPr>
          <p:spPr>
            <a:xfrm flipH="1">
              <a:off x="3019830" y="1870171"/>
              <a:ext cx="36338" cy="125357"/>
            </a:xfrm>
            <a:custGeom>
              <a:avLst/>
              <a:gdLst/>
              <a:ahLst/>
              <a:cxnLst/>
              <a:rect l="l" t="t" r="r" b="b"/>
              <a:pathLst>
                <a:path w="189" h="652" extrusionOk="0">
                  <a:moveTo>
                    <a:pt x="98" y="1"/>
                  </a:moveTo>
                  <a:lnTo>
                    <a:pt x="1" y="517"/>
                  </a:lnTo>
                  <a:lnTo>
                    <a:pt x="188" y="651"/>
                  </a:lnTo>
                  <a:lnTo>
                    <a:pt x="98" y="1"/>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1"/>
            <p:cNvSpPr/>
            <p:nvPr/>
          </p:nvSpPr>
          <p:spPr>
            <a:xfrm flipH="1">
              <a:off x="3014254" y="1864788"/>
              <a:ext cx="47682" cy="136124"/>
            </a:xfrm>
            <a:custGeom>
              <a:avLst/>
              <a:gdLst/>
              <a:ahLst/>
              <a:cxnLst/>
              <a:rect l="l" t="t" r="r" b="b"/>
              <a:pathLst>
                <a:path w="248" h="708" extrusionOk="0">
                  <a:moveTo>
                    <a:pt x="124" y="206"/>
                  </a:moveTo>
                  <a:lnTo>
                    <a:pt x="180" y="618"/>
                  </a:lnTo>
                  <a:lnTo>
                    <a:pt x="62" y="533"/>
                  </a:lnTo>
                  <a:lnTo>
                    <a:pt x="124" y="206"/>
                  </a:lnTo>
                  <a:close/>
                  <a:moveTo>
                    <a:pt x="127" y="1"/>
                  </a:moveTo>
                  <a:cubicBezTo>
                    <a:pt x="113" y="1"/>
                    <a:pt x="102" y="10"/>
                    <a:pt x="100" y="23"/>
                  </a:cubicBezTo>
                  <a:lnTo>
                    <a:pt x="2" y="540"/>
                  </a:lnTo>
                  <a:cubicBezTo>
                    <a:pt x="0" y="551"/>
                    <a:pt x="5" y="563"/>
                    <a:pt x="14" y="569"/>
                  </a:cubicBezTo>
                  <a:lnTo>
                    <a:pt x="201" y="703"/>
                  </a:lnTo>
                  <a:cubicBezTo>
                    <a:pt x="206" y="706"/>
                    <a:pt x="212" y="708"/>
                    <a:pt x="218" y="708"/>
                  </a:cubicBezTo>
                  <a:cubicBezTo>
                    <a:pt x="223" y="708"/>
                    <a:pt x="228" y="707"/>
                    <a:pt x="233" y="704"/>
                  </a:cubicBezTo>
                  <a:cubicBezTo>
                    <a:pt x="243" y="698"/>
                    <a:pt x="248" y="686"/>
                    <a:pt x="246" y="675"/>
                  </a:cubicBezTo>
                  <a:lnTo>
                    <a:pt x="157" y="26"/>
                  </a:lnTo>
                  <a:cubicBezTo>
                    <a:pt x="155" y="11"/>
                    <a:pt x="143" y="1"/>
                    <a:pt x="129" y="1"/>
                  </a:cubicBezTo>
                  <a:cubicBezTo>
                    <a:pt x="128" y="1"/>
                    <a:pt x="128" y="1"/>
                    <a:pt x="127"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1"/>
            <p:cNvSpPr/>
            <p:nvPr/>
          </p:nvSpPr>
          <p:spPr>
            <a:xfrm flipH="1">
              <a:off x="3386866" y="1897858"/>
              <a:ext cx="49220" cy="87673"/>
            </a:xfrm>
            <a:custGeom>
              <a:avLst/>
              <a:gdLst/>
              <a:ahLst/>
              <a:cxnLst/>
              <a:rect l="l" t="t" r="r" b="b"/>
              <a:pathLst>
                <a:path w="256" h="456" extrusionOk="0">
                  <a:moveTo>
                    <a:pt x="36" y="0"/>
                  </a:moveTo>
                  <a:cubicBezTo>
                    <a:pt x="18" y="0"/>
                    <a:pt x="1" y="17"/>
                    <a:pt x="8" y="38"/>
                  </a:cubicBezTo>
                  <a:lnTo>
                    <a:pt x="195" y="439"/>
                  </a:lnTo>
                  <a:cubicBezTo>
                    <a:pt x="201" y="449"/>
                    <a:pt x="210" y="455"/>
                    <a:pt x="221" y="455"/>
                  </a:cubicBezTo>
                  <a:cubicBezTo>
                    <a:pt x="241" y="455"/>
                    <a:pt x="256" y="434"/>
                    <a:pt x="247" y="415"/>
                  </a:cubicBezTo>
                  <a:lnTo>
                    <a:pt x="59" y="14"/>
                  </a:lnTo>
                  <a:cubicBezTo>
                    <a:pt x="54" y="4"/>
                    <a:pt x="45" y="0"/>
                    <a:pt x="36"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1"/>
            <p:cNvSpPr/>
            <p:nvPr/>
          </p:nvSpPr>
          <p:spPr>
            <a:xfrm flipH="1">
              <a:off x="1565158" y="2508687"/>
              <a:ext cx="2355823" cy="168232"/>
            </a:xfrm>
            <a:custGeom>
              <a:avLst/>
              <a:gdLst/>
              <a:ahLst/>
              <a:cxnLst/>
              <a:rect l="l" t="t" r="r" b="b"/>
              <a:pathLst>
                <a:path w="12253" h="875" extrusionOk="0">
                  <a:moveTo>
                    <a:pt x="1" y="1"/>
                  </a:moveTo>
                  <a:lnTo>
                    <a:pt x="1" y="875"/>
                  </a:lnTo>
                  <a:lnTo>
                    <a:pt x="12253" y="875"/>
                  </a:lnTo>
                  <a:lnTo>
                    <a:pt x="12253" y="1"/>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1"/>
            <p:cNvSpPr/>
            <p:nvPr/>
          </p:nvSpPr>
          <p:spPr>
            <a:xfrm flipH="1">
              <a:off x="1559583" y="2503303"/>
              <a:ext cx="2366782" cy="178999"/>
            </a:xfrm>
            <a:custGeom>
              <a:avLst/>
              <a:gdLst/>
              <a:ahLst/>
              <a:cxnLst/>
              <a:rect l="l" t="t" r="r" b="b"/>
              <a:pathLst>
                <a:path w="12310" h="931" extrusionOk="0">
                  <a:moveTo>
                    <a:pt x="12252" y="57"/>
                  </a:moveTo>
                  <a:lnTo>
                    <a:pt x="12252" y="874"/>
                  </a:lnTo>
                  <a:lnTo>
                    <a:pt x="58" y="874"/>
                  </a:lnTo>
                  <a:lnTo>
                    <a:pt x="58" y="57"/>
                  </a:lnTo>
                  <a:close/>
                  <a:moveTo>
                    <a:pt x="29" y="0"/>
                  </a:moveTo>
                  <a:cubicBezTo>
                    <a:pt x="14" y="0"/>
                    <a:pt x="0" y="14"/>
                    <a:pt x="0" y="29"/>
                  </a:cubicBezTo>
                  <a:lnTo>
                    <a:pt x="0" y="903"/>
                  </a:lnTo>
                  <a:cubicBezTo>
                    <a:pt x="0" y="918"/>
                    <a:pt x="14" y="930"/>
                    <a:pt x="29" y="930"/>
                  </a:cubicBezTo>
                  <a:lnTo>
                    <a:pt x="12281" y="930"/>
                  </a:lnTo>
                  <a:cubicBezTo>
                    <a:pt x="12296" y="930"/>
                    <a:pt x="12309" y="918"/>
                    <a:pt x="12309" y="903"/>
                  </a:cubicBezTo>
                  <a:lnTo>
                    <a:pt x="12309" y="29"/>
                  </a:lnTo>
                  <a:cubicBezTo>
                    <a:pt x="12309" y="14"/>
                    <a:pt x="12296" y="0"/>
                    <a:pt x="12281"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1"/>
            <p:cNvSpPr/>
            <p:nvPr/>
          </p:nvSpPr>
          <p:spPr>
            <a:xfrm flipH="1">
              <a:off x="1565158" y="2568097"/>
              <a:ext cx="2355823" cy="49220"/>
            </a:xfrm>
            <a:custGeom>
              <a:avLst/>
              <a:gdLst/>
              <a:ahLst/>
              <a:cxnLst/>
              <a:rect l="l" t="t" r="r" b="b"/>
              <a:pathLst>
                <a:path w="12253" h="256" extrusionOk="0">
                  <a:moveTo>
                    <a:pt x="1" y="1"/>
                  </a:moveTo>
                  <a:lnTo>
                    <a:pt x="1" y="256"/>
                  </a:lnTo>
                  <a:lnTo>
                    <a:pt x="12253" y="256"/>
                  </a:lnTo>
                  <a:lnTo>
                    <a:pt x="1225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1"/>
            <p:cNvSpPr/>
            <p:nvPr/>
          </p:nvSpPr>
          <p:spPr>
            <a:xfrm flipH="1">
              <a:off x="1559583" y="2562906"/>
              <a:ext cx="2366782" cy="59987"/>
            </a:xfrm>
            <a:custGeom>
              <a:avLst/>
              <a:gdLst/>
              <a:ahLst/>
              <a:cxnLst/>
              <a:rect l="l" t="t" r="r" b="b"/>
              <a:pathLst>
                <a:path w="12310" h="312" extrusionOk="0">
                  <a:moveTo>
                    <a:pt x="12252" y="57"/>
                  </a:moveTo>
                  <a:lnTo>
                    <a:pt x="12252" y="254"/>
                  </a:lnTo>
                  <a:lnTo>
                    <a:pt x="58" y="254"/>
                  </a:lnTo>
                  <a:lnTo>
                    <a:pt x="58" y="57"/>
                  </a:lnTo>
                  <a:close/>
                  <a:moveTo>
                    <a:pt x="27" y="0"/>
                  </a:moveTo>
                  <a:cubicBezTo>
                    <a:pt x="13" y="0"/>
                    <a:pt x="0" y="13"/>
                    <a:pt x="0" y="28"/>
                  </a:cubicBezTo>
                  <a:lnTo>
                    <a:pt x="0" y="283"/>
                  </a:lnTo>
                  <a:cubicBezTo>
                    <a:pt x="0" y="299"/>
                    <a:pt x="14" y="311"/>
                    <a:pt x="29" y="311"/>
                  </a:cubicBezTo>
                  <a:lnTo>
                    <a:pt x="12281" y="311"/>
                  </a:lnTo>
                  <a:cubicBezTo>
                    <a:pt x="12296" y="311"/>
                    <a:pt x="12309" y="299"/>
                    <a:pt x="12309" y="283"/>
                  </a:cubicBezTo>
                  <a:lnTo>
                    <a:pt x="12309" y="28"/>
                  </a:lnTo>
                  <a:cubicBezTo>
                    <a:pt x="12309" y="13"/>
                    <a:pt x="12297" y="0"/>
                    <a:pt x="12282" y="0"/>
                  </a:cubicBezTo>
                  <a:cubicBezTo>
                    <a:pt x="12282" y="0"/>
                    <a:pt x="12281" y="0"/>
                    <a:pt x="12281" y="0"/>
                  </a:cubicBezTo>
                  <a:lnTo>
                    <a:pt x="29" y="0"/>
                  </a:lnTo>
                  <a:cubicBezTo>
                    <a:pt x="28" y="0"/>
                    <a:pt x="28" y="0"/>
                    <a:pt x="27"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1"/>
            <p:cNvSpPr/>
            <p:nvPr/>
          </p:nvSpPr>
          <p:spPr>
            <a:xfrm flipH="1">
              <a:off x="1225026" y="4155253"/>
              <a:ext cx="171500" cy="982666"/>
            </a:xfrm>
            <a:custGeom>
              <a:avLst/>
              <a:gdLst/>
              <a:ahLst/>
              <a:cxnLst/>
              <a:rect l="l" t="t" r="r" b="b"/>
              <a:pathLst>
                <a:path w="892" h="5111" extrusionOk="0">
                  <a:moveTo>
                    <a:pt x="391" y="1"/>
                  </a:moveTo>
                  <a:lnTo>
                    <a:pt x="0" y="86"/>
                  </a:lnTo>
                  <a:lnTo>
                    <a:pt x="707" y="5111"/>
                  </a:lnTo>
                  <a:lnTo>
                    <a:pt x="892" y="5111"/>
                  </a:lnTo>
                  <a:lnTo>
                    <a:pt x="391" y="1"/>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1"/>
            <p:cNvSpPr/>
            <p:nvPr/>
          </p:nvSpPr>
          <p:spPr>
            <a:xfrm flipH="1">
              <a:off x="1219258" y="4149677"/>
              <a:ext cx="183036" cy="993818"/>
            </a:xfrm>
            <a:custGeom>
              <a:avLst/>
              <a:gdLst/>
              <a:ahLst/>
              <a:cxnLst/>
              <a:rect l="l" t="t" r="r" b="b"/>
              <a:pathLst>
                <a:path w="952" h="5169" extrusionOk="0">
                  <a:moveTo>
                    <a:pt x="396" y="64"/>
                  </a:moveTo>
                  <a:lnTo>
                    <a:pt x="890" y="5111"/>
                  </a:lnTo>
                  <a:lnTo>
                    <a:pt x="762" y="5111"/>
                  </a:lnTo>
                  <a:lnTo>
                    <a:pt x="62" y="137"/>
                  </a:lnTo>
                  <a:lnTo>
                    <a:pt x="396" y="64"/>
                  </a:lnTo>
                  <a:close/>
                  <a:moveTo>
                    <a:pt x="421" y="1"/>
                  </a:moveTo>
                  <a:cubicBezTo>
                    <a:pt x="419" y="1"/>
                    <a:pt x="417" y="1"/>
                    <a:pt x="415" y="1"/>
                  </a:cubicBezTo>
                  <a:lnTo>
                    <a:pt x="24" y="87"/>
                  </a:lnTo>
                  <a:cubicBezTo>
                    <a:pt x="10" y="90"/>
                    <a:pt x="1" y="105"/>
                    <a:pt x="3" y="119"/>
                  </a:cubicBezTo>
                  <a:lnTo>
                    <a:pt x="709" y="5144"/>
                  </a:lnTo>
                  <a:cubicBezTo>
                    <a:pt x="711" y="5157"/>
                    <a:pt x="723" y="5168"/>
                    <a:pt x="737" y="5168"/>
                  </a:cubicBezTo>
                  <a:lnTo>
                    <a:pt x="922" y="5168"/>
                  </a:lnTo>
                  <a:cubicBezTo>
                    <a:pt x="938" y="5168"/>
                    <a:pt x="951" y="5154"/>
                    <a:pt x="949" y="5137"/>
                  </a:cubicBezTo>
                  <a:lnTo>
                    <a:pt x="449" y="27"/>
                  </a:lnTo>
                  <a:cubicBezTo>
                    <a:pt x="449" y="19"/>
                    <a:pt x="444" y="12"/>
                    <a:pt x="438" y="6"/>
                  </a:cubicBezTo>
                  <a:cubicBezTo>
                    <a:pt x="433" y="2"/>
                    <a:pt x="427" y="1"/>
                    <a:pt x="421"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1"/>
            <p:cNvSpPr/>
            <p:nvPr/>
          </p:nvSpPr>
          <p:spPr>
            <a:xfrm flipH="1">
              <a:off x="2200200" y="4155253"/>
              <a:ext cx="171308" cy="982666"/>
            </a:xfrm>
            <a:custGeom>
              <a:avLst/>
              <a:gdLst/>
              <a:ahLst/>
              <a:cxnLst/>
              <a:rect l="l" t="t" r="r" b="b"/>
              <a:pathLst>
                <a:path w="891" h="5111" extrusionOk="0">
                  <a:moveTo>
                    <a:pt x="501" y="1"/>
                  </a:moveTo>
                  <a:lnTo>
                    <a:pt x="1" y="5111"/>
                  </a:lnTo>
                  <a:lnTo>
                    <a:pt x="185" y="5111"/>
                  </a:lnTo>
                  <a:lnTo>
                    <a:pt x="891" y="86"/>
                  </a:lnTo>
                  <a:lnTo>
                    <a:pt x="501" y="1"/>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1"/>
            <p:cNvSpPr/>
            <p:nvPr/>
          </p:nvSpPr>
          <p:spPr>
            <a:xfrm flipH="1">
              <a:off x="2194240" y="4149677"/>
              <a:ext cx="183036" cy="993818"/>
            </a:xfrm>
            <a:custGeom>
              <a:avLst/>
              <a:gdLst/>
              <a:ahLst/>
              <a:cxnLst/>
              <a:rect l="l" t="t" r="r" b="b"/>
              <a:pathLst>
                <a:path w="952" h="5169" extrusionOk="0">
                  <a:moveTo>
                    <a:pt x="555" y="65"/>
                  </a:moveTo>
                  <a:lnTo>
                    <a:pt x="889" y="137"/>
                  </a:lnTo>
                  <a:lnTo>
                    <a:pt x="190" y="5112"/>
                  </a:lnTo>
                  <a:lnTo>
                    <a:pt x="62" y="5112"/>
                  </a:lnTo>
                  <a:lnTo>
                    <a:pt x="555" y="65"/>
                  </a:lnTo>
                  <a:close/>
                  <a:moveTo>
                    <a:pt x="531" y="1"/>
                  </a:moveTo>
                  <a:cubicBezTo>
                    <a:pt x="525" y="1"/>
                    <a:pt x="519" y="2"/>
                    <a:pt x="513" y="6"/>
                  </a:cubicBezTo>
                  <a:cubicBezTo>
                    <a:pt x="507" y="12"/>
                    <a:pt x="503" y="19"/>
                    <a:pt x="502" y="27"/>
                  </a:cubicBezTo>
                  <a:lnTo>
                    <a:pt x="2" y="5137"/>
                  </a:lnTo>
                  <a:cubicBezTo>
                    <a:pt x="1" y="5154"/>
                    <a:pt x="13" y="5168"/>
                    <a:pt x="31" y="5168"/>
                  </a:cubicBezTo>
                  <a:lnTo>
                    <a:pt x="215" y="5168"/>
                  </a:lnTo>
                  <a:cubicBezTo>
                    <a:pt x="228" y="5168"/>
                    <a:pt x="240" y="5157"/>
                    <a:pt x="242" y="5144"/>
                  </a:cubicBezTo>
                  <a:lnTo>
                    <a:pt x="949" y="119"/>
                  </a:lnTo>
                  <a:cubicBezTo>
                    <a:pt x="951" y="105"/>
                    <a:pt x="942" y="90"/>
                    <a:pt x="927" y="87"/>
                  </a:cubicBezTo>
                  <a:lnTo>
                    <a:pt x="537" y="1"/>
                  </a:lnTo>
                  <a:cubicBezTo>
                    <a:pt x="535" y="1"/>
                    <a:pt x="533" y="1"/>
                    <a:pt x="531"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1"/>
            <p:cNvSpPr/>
            <p:nvPr/>
          </p:nvSpPr>
          <p:spPr>
            <a:xfrm flipH="1">
              <a:off x="1250603" y="2999542"/>
              <a:ext cx="1053612" cy="1274525"/>
            </a:xfrm>
            <a:custGeom>
              <a:avLst/>
              <a:gdLst/>
              <a:ahLst/>
              <a:cxnLst/>
              <a:rect l="l" t="t" r="r" b="b"/>
              <a:pathLst>
                <a:path w="5480" h="6629" extrusionOk="0">
                  <a:moveTo>
                    <a:pt x="641" y="1"/>
                  </a:moveTo>
                  <a:cubicBezTo>
                    <a:pt x="285" y="1"/>
                    <a:pt x="0" y="296"/>
                    <a:pt x="15" y="652"/>
                  </a:cubicBezTo>
                  <a:lnTo>
                    <a:pt x="266" y="6628"/>
                  </a:lnTo>
                  <a:lnTo>
                    <a:pt x="4988" y="6629"/>
                  </a:lnTo>
                  <a:lnTo>
                    <a:pt x="5452" y="675"/>
                  </a:lnTo>
                  <a:cubicBezTo>
                    <a:pt x="5480" y="312"/>
                    <a:pt x="5192" y="1"/>
                    <a:pt x="4828"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1"/>
            <p:cNvSpPr/>
            <p:nvPr/>
          </p:nvSpPr>
          <p:spPr>
            <a:xfrm flipH="1">
              <a:off x="1244835" y="2994158"/>
              <a:ext cx="1065148" cy="1285292"/>
            </a:xfrm>
            <a:custGeom>
              <a:avLst/>
              <a:gdLst/>
              <a:ahLst/>
              <a:cxnLst/>
              <a:rect l="l" t="t" r="r" b="b"/>
              <a:pathLst>
                <a:path w="5540" h="6685" extrusionOk="0">
                  <a:moveTo>
                    <a:pt x="4858" y="56"/>
                  </a:moveTo>
                  <a:cubicBezTo>
                    <a:pt x="5206" y="56"/>
                    <a:pt x="5481" y="353"/>
                    <a:pt x="5453" y="701"/>
                  </a:cubicBezTo>
                  <a:lnTo>
                    <a:pt x="4992" y="6628"/>
                  </a:lnTo>
                  <a:lnTo>
                    <a:pt x="323" y="6628"/>
                  </a:lnTo>
                  <a:lnTo>
                    <a:pt x="73" y="679"/>
                  </a:lnTo>
                  <a:cubicBezTo>
                    <a:pt x="59" y="340"/>
                    <a:pt x="331" y="56"/>
                    <a:pt x="671" y="56"/>
                  </a:cubicBezTo>
                  <a:close/>
                  <a:moveTo>
                    <a:pt x="669" y="0"/>
                  </a:moveTo>
                  <a:cubicBezTo>
                    <a:pt x="298" y="0"/>
                    <a:pt x="1" y="311"/>
                    <a:pt x="16" y="681"/>
                  </a:cubicBezTo>
                  <a:lnTo>
                    <a:pt x="268" y="6658"/>
                  </a:lnTo>
                  <a:cubicBezTo>
                    <a:pt x="268" y="6672"/>
                    <a:pt x="281" y="6685"/>
                    <a:pt x="296" y="6685"/>
                  </a:cubicBezTo>
                  <a:lnTo>
                    <a:pt x="5018" y="6685"/>
                  </a:lnTo>
                  <a:cubicBezTo>
                    <a:pt x="5034" y="6685"/>
                    <a:pt x="5046" y="6673"/>
                    <a:pt x="5047" y="6658"/>
                  </a:cubicBezTo>
                  <a:lnTo>
                    <a:pt x="5510" y="705"/>
                  </a:lnTo>
                  <a:cubicBezTo>
                    <a:pt x="5539" y="324"/>
                    <a:pt x="5238" y="0"/>
                    <a:pt x="4858" y="0"/>
                  </a:cubicBezTo>
                  <a:lnTo>
                    <a:pt x="671" y="0"/>
                  </a:lnTo>
                  <a:cubicBezTo>
                    <a:pt x="670" y="0"/>
                    <a:pt x="670" y="0"/>
                    <a:pt x="669"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1"/>
            <p:cNvSpPr/>
            <p:nvPr/>
          </p:nvSpPr>
          <p:spPr>
            <a:xfrm flipH="1">
              <a:off x="1268676" y="4022013"/>
              <a:ext cx="1068609" cy="251867"/>
            </a:xfrm>
            <a:custGeom>
              <a:avLst/>
              <a:gdLst/>
              <a:ahLst/>
              <a:cxnLst/>
              <a:rect l="l" t="t" r="r" b="b"/>
              <a:pathLst>
                <a:path w="5558" h="1310" extrusionOk="0">
                  <a:moveTo>
                    <a:pt x="1" y="0"/>
                  </a:moveTo>
                  <a:lnTo>
                    <a:pt x="1" y="1310"/>
                  </a:lnTo>
                  <a:lnTo>
                    <a:pt x="5557" y="1310"/>
                  </a:lnTo>
                  <a:lnTo>
                    <a:pt x="555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1"/>
            <p:cNvSpPr/>
            <p:nvPr/>
          </p:nvSpPr>
          <p:spPr>
            <a:xfrm flipH="1">
              <a:off x="1263100" y="4016629"/>
              <a:ext cx="1079568" cy="262826"/>
            </a:xfrm>
            <a:custGeom>
              <a:avLst/>
              <a:gdLst/>
              <a:ahLst/>
              <a:cxnLst/>
              <a:rect l="l" t="t" r="r" b="b"/>
              <a:pathLst>
                <a:path w="5615" h="1367" extrusionOk="0">
                  <a:moveTo>
                    <a:pt x="5558" y="57"/>
                  </a:moveTo>
                  <a:lnTo>
                    <a:pt x="5558" y="1310"/>
                  </a:lnTo>
                  <a:lnTo>
                    <a:pt x="58" y="1310"/>
                  </a:lnTo>
                  <a:lnTo>
                    <a:pt x="58" y="57"/>
                  </a:lnTo>
                  <a:close/>
                  <a:moveTo>
                    <a:pt x="28" y="1"/>
                  </a:moveTo>
                  <a:cubicBezTo>
                    <a:pt x="12" y="1"/>
                    <a:pt x="1" y="13"/>
                    <a:pt x="1" y="28"/>
                  </a:cubicBezTo>
                  <a:lnTo>
                    <a:pt x="1" y="1338"/>
                  </a:lnTo>
                  <a:cubicBezTo>
                    <a:pt x="1" y="1354"/>
                    <a:pt x="13" y="1367"/>
                    <a:pt x="30" y="1367"/>
                  </a:cubicBezTo>
                  <a:lnTo>
                    <a:pt x="5586" y="1367"/>
                  </a:lnTo>
                  <a:cubicBezTo>
                    <a:pt x="5602" y="1367"/>
                    <a:pt x="5614" y="1354"/>
                    <a:pt x="5614" y="1338"/>
                  </a:cubicBezTo>
                  <a:lnTo>
                    <a:pt x="5614" y="28"/>
                  </a:lnTo>
                  <a:cubicBezTo>
                    <a:pt x="5614" y="13"/>
                    <a:pt x="5603" y="1"/>
                    <a:pt x="5588" y="1"/>
                  </a:cubicBezTo>
                  <a:cubicBezTo>
                    <a:pt x="5588" y="1"/>
                    <a:pt x="5587" y="1"/>
                    <a:pt x="5586" y="1"/>
                  </a:cubicBezTo>
                  <a:lnTo>
                    <a:pt x="30" y="1"/>
                  </a:lnTo>
                  <a:cubicBezTo>
                    <a:pt x="29" y="1"/>
                    <a:pt x="28" y="1"/>
                    <a:pt x="28"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1"/>
            <p:cNvSpPr/>
            <p:nvPr/>
          </p:nvSpPr>
          <p:spPr>
            <a:xfrm flipH="1">
              <a:off x="2252881" y="3732075"/>
              <a:ext cx="137662" cy="541803"/>
            </a:xfrm>
            <a:custGeom>
              <a:avLst/>
              <a:gdLst/>
              <a:ahLst/>
              <a:cxnLst/>
              <a:rect l="l" t="t" r="r" b="b"/>
              <a:pathLst>
                <a:path w="716" h="2818" extrusionOk="0">
                  <a:moveTo>
                    <a:pt x="357" y="0"/>
                  </a:moveTo>
                  <a:cubicBezTo>
                    <a:pt x="160" y="0"/>
                    <a:pt x="0" y="161"/>
                    <a:pt x="0" y="358"/>
                  </a:cubicBezTo>
                  <a:lnTo>
                    <a:pt x="294" y="2818"/>
                  </a:lnTo>
                  <a:lnTo>
                    <a:pt x="715" y="2818"/>
                  </a:lnTo>
                  <a:lnTo>
                    <a:pt x="715" y="358"/>
                  </a:lnTo>
                  <a:cubicBezTo>
                    <a:pt x="715" y="160"/>
                    <a:pt x="556" y="0"/>
                    <a:pt x="357"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1"/>
            <p:cNvSpPr/>
            <p:nvPr/>
          </p:nvSpPr>
          <p:spPr>
            <a:xfrm flipH="1">
              <a:off x="2246921" y="3725538"/>
              <a:ext cx="149967" cy="553915"/>
            </a:xfrm>
            <a:custGeom>
              <a:avLst/>
              <a:gdLst/>
              <a:ahLst/>
              <a:cxnLst/>
              <a:rect l="l" t="t" r="r" b="b"/>
              <a:pathLst>
                <a:path w="780" h="2881" extrusionOk="0">
                  <a:moveTo>
                    <a:pt x="390" y="63"/>
                  </a:moveTo>
                  <a:cubicBezTo>
                    <a:pt x="572" y="63"/>
                    <a:pt x="720" y="210"/>
                    <a:pt x="720" y="392"/>
                  </a:cubicBezTo>
                  <a:lnTo>
                    <a:pt x="720" y="2824"/>
                  </a:lnTo>
                  <a:lnTo>
                    <a:pt x="352" y="2824"/>
                  </a:lnTo>
                  <a:lnTo>
                    <a:pt x="61" y="392"/>
                  </a:lnTo>
                  <a:cubicBezTo>
                    <a:pt x="61" y="210"/>
                    <a:pt x="208" y="63"/>
                    <a:pt x="390" y="63"/>
                  </a:cubicBezTo>
                  <a:close/>
                  <a:moveTo>
                    <a:pt x="391" y="0"/>
                  </a:moveTo>
                  <a:cubicBezTo>
                    <a:pt x="391" y="0"/>
                    <a:pt x="390" y="0"/>
                    <a:pt x="389" y="0"/>
                  </a:cubicBezTo>
                  <a:cubicBezTo>
                    <a:pt x="173" y="1"/>
                    <a:pt x="1" y="179"/>
                    <a:pt x="5" y="394"/>
                  </a:cubicBezTo>
                  <a:lnTo>
                    <a:pt x="299" y="2855"/>
                  </a:lnTo>
                  <a:cubicBezTo>
                    <a:pt x="300" y="2869"/>
                    <a:pt x="313" y="2881"/>
                    <a:pt x="327" y="2881"/>
                  </a:cubicBezTo>
                  <a:lnTo>
                    <a:pt x="748" y="2881"/>
                  </a:lnTo>
                  <a:cubicBezTo>
                    <a:pt x="764" y="2881"/>
                    <a:pt x="777" y="2867"/>
                    <a:pt x="777" y="2852"/>
                  </a:cubicBezTo>
                  <a:lnTo>
                    <a:pt x="777" y="391"/>
                  </a:lnTo>
                  <a:cubicBezTo>
                    <a:pt x="779" y="176"/>
                    <a:pt x="606" y="0"/>
                    <a:pt x="39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1"/>
            <p:cNvSpPr/>
            <p:nvPr/>
          </p:nvSpPr>
          <p:spPr>
            <a:xfrm flipH="1">
              <a:off x="1207529" y="3732075"/>
              <a:ext cx="137854" cy="541803"/>
            </a:xfrm>
            <a:custGeom>
              <a:avLst/>
              <a:gdLst/>
              <a:ahLst/>
              <a:cxnLst/>
              <a:rect l="l" t="t" r="r" b="b"/>
              <a:pathLst>
                <a:path w="717" h="2818" extrusionOk="0">
                  <a:moveTo>
                    <a:pt x="359" y="0"/>
                  </a:moveTo>
                  <a:cubicBezTo>
                    <a:pt x="161" y="0"/>
                    <a:pt x="0" y="160"/>
                    <a:pt x="0" y="358"/>
                  </a:cubicBezTo>
                  <a:lnTo>
                    <a:pt x="1" y="2818"/>
                  </a:lnTo>
                  <a:lnTo>
                    <a:pt x="422" y="2818"/>
                  </a:lnTo>
                  <a:lnTo>
                    <a:pt x="717" y="358"/>
                  </a:lnTo>
                  <a:cubicBezTo>
                    <a:pt x="717" y="161"/>
                    <a:pt x="556" y="0"/>
                    <a:pt x="359"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1"/>
            <p:cNvSpPr/>
            <p:nvPr/>
          </p:nvSpPr>
          <p:spPr>
            <a:xfrm flipH="1">
              <a:off x="1201954" y="3726692"/>
              <a:ext cx="148813" cy="552762"/>
            </a:xfrm>
            <a:custGeom>
              <a:avLst/>
              <a:gdLst/>
              <a:ahLst/>
              <a:cxnLst/>
              <a:rect l="l" t="t" r="r" b="b"/>
              <a:pathLst>
                <a:path w="774" h="2875" extrusionOk="0">
                  <a:moveTo>
                    <a:pt x="387" y="55"/>
                  </a:moveTo>
                  <a:cubicBezTo>
                    <a:pt x="569" y="55"/>
                    <a:pt x="715" y="202"/>
                    <a:pt x="716" y="382"/>
                  </a:cubicBezTo>
                  <a:lnTo>
                    <a:pt x="424" y="2818"/>
                  </a:lnTo>
                  <a:lnTo>
                    <a:pt x="58" y="2818"/>
                  </a:lnTo>
                  <a:lnTo>
                    <a:pt x="58" y="386"/>
                  </a:lnTo>
                  <a:cubicBezTo>
                    <a:pt x="57" y="204"/>
                    <a:pt x="203" y="56"/>
                    <a:pt x="386" y="55"/>
                  </a:cubicBezTo>
                  <a:cubicBezTo>
                    <a:pt x="386" y="55"/>
                    <a:pt x="387" y="55"/>
                    <a:pt x="387" y="55"/>
                  </a:cubicBezTo>
                  <a:close/>
                  <a:moveTo>
                    <a:pt x="387" y="0"/>
                  </a:moveTo>
                  <a:cubicBezTo>
                    <a:pt x="174" y="0"/>
                    <a:pt x="1" y="172"/>
                    <a:pt x="1" y="386"/>
                  </a:cubicBezTo>
                  <a:lnTo>
                    <a:pt x="1" y="2846"/>
                  </a:lnTo>
                  <a:cubicBezTo>
                    <a:pt x="1" y="2862"/>
                    <a:pt x="14" y="2875"/>
                    <a:pt x="29" y="2875"/>
                  </a:cubicBezTo>
                  <a:lnTo>
                    <a:pt x="450" y="2875"/>
                  </a:lnTo>
                  <a:cubicBezTo>
                    <a:pt x="464" y="2875"/>
                    <a:pt x="477" y="2864"/>
                    <a:pt x="479" y="2850"/>
                  </a:cubicBezTo>
                  <a:lnTo>
                    <a:pt x="773" y="386"/>
                  </a:lnTo>
                  <a:cubicBezTo>
                    <a:pt x="773" y="172"/>
                    <a:pt x="600" y="0"/>
                    <a:pt x="387"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1"/>
            <p:cNvSpPr/>
            <p:nvPr/>
          </p:nvSpPr>
          <p:spPr>
            <a:xfrm flipH="1">
              <a:off x="1467092" y="3384074"/>
              <a:ext cx="679272" cy="389144"/>
            </a:xfrm>
            <a:custGeom>
              <a:avLst/>
              <a:gdLst/>
              <a:ahLst/>
              <a:cxnLst/>
              <a:rect l="l" t="t" r="r" b="b"/>
              <a:pathLst>
                <a:path w="3533" h="2024" extrusionOk="0">
                  <a:moveTo>
                    <a:pt x="0" y="0"/>
                  </a:moveTo>
                  <a:lnTo>
                    <a:pt x="199" y="2024"/>
                  </a:lnTo>
                  <a:lnTo>
                    <a:pt x="3334" y="2024"/>
                  </a:lnTo>
                  <a:lnTo>
                    <a:pt x="353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1"/>
            <p:cNvSpPr/>
            <p:nvPr/>
          </p:nvSpPr>
          <p:spPr>
            <a:xfrm flipH="1">
              <a:off x="1461324" y="3378498"/>
              <a:ext cx="690808" cy="400296"/>
            </a:xfrm>
            <a:custGeom>
              <a:avLst/>
              <a:gdLst/>
              <a:ahLst/>
              <a:cxnLst/>
              <a:rect l="l" t="t" r="r" b="b"/>
              <a:pathLst>
                <a:path w="3593" h="2082" extrusionOk="0">
                  <a:moveTo>
                    <a:pt x="3531" y="58"/>
                  </a:moveTo>
                  <a:lnTo>
                    <a:pt x="3338" y="2024"/>
                  </a:lnTo>
                  <a:lnTo>
                    <a:pt x="254" y="2024"/>
                  </a:lnTo>
                  <a:lnTo>
                    <a:pt x="62" y="58"/>
                  </a:lnTo>
                  <a:close/>
                  <a:moveTo>
                    <a:pt x="30" y="0"/>
                  </a:moveTo>
                  <a:cubicBezTo>
                    <a:pt x="14" y="0"/>
                    <a:pt x="0" y="15"/>
                    <a:pt x="1" y="32"/>
                  </a:cubicBezTo>
                  <a:lnTo>
                    <a:pt x="200" y="2056"/>
                  </a:lnTo>
                  <a:cubicBezTo>
                    <a:pt x="202" y="2070"/>
                    <a:pt x="214" y="2082"/>
                    <a:pt x="229" y="2082"/>
                  </a:cubicBezTo>
                  <a:lnTo>
                    <a:pt x="3364" y="2082"/>
                  </a:lnTo>
                  <a:cubicBezTo>
                    <a:pt x="3379" y="2082"/>
                    <a:pt x="3391" y="2070"/>
                    <a:pt x="3393" y="2056"/>
                  </a:cubicBezTo>
                  <a:lnTo>
                    <a:pt x="3591" y="32"/>
                  </a:lnTo>
                  <a:cubicBezTo>
                    <a:pt x="3593" y="15"/>
                    <a:pt x="3579" y="0"/>
                    <a:pt x="3562"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1"/>
            <p:cNvSpPr/>
            <p:nvPr/>
          </p:nvSpPr>
          <p:spPr>
            <a:xfrm flipH="1">
              <a:off x="1140436" y="2743444"/>
              <a:ext cx="1256836" cy="715610"/>
            </a:xfrm>
            <a:custGeom>
              <a:avLst/>
              <a:gdLst/>
              <a:ahLst/>
              <a:cxnLst/>
              <a:rect l="l" t="t" r="r" b="b"/>
              <a:pathLst>
                <a:path w="6537" h="3722" extrusionOk="0">
                  <a:moveTo>
                    <a:pt x="3472" y="1"/>
                  </a:moveTo>
                  <a:lnTo>
                    <a:pt x="2580" y="17"/>
                  </a:lnTo>
                  <a:lnTo>
                    <a:pt x="908" y="955"/>
                  </a:lnTo>
                  <a:lnTo>
                    <a:pt x="0" y="3722"/>
                  </a:lnTo>
                  <a:lnTo>
                    <a:pt x="6537" y="3722"/>
                  </a:lnTo>
                  <a:cubicBezTo>
                    <a:pt x="6537" y="3722"/>
                    <a:pt x="5489" y="1033"/>
                    <a:pt x="5285" y="892"/>
                  </a:cubicBezTo>
                  <a:cubicBezTo>
                    <a:pt x="5083" y="752"/>
                    <a:pt x="3472" y="1"/>
                    <a:pt x="347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1"/>
            <p:cNvSpPr/>
            <p:nvPr/>
          </p:nvSpPr>
          <p:spPr>
            <a:xfrm flipH="1">
              <a:off x="1134475" y="2738060"/>
              <a:ext cx="1268757" cy="726569"/>
            </a:xfrm>
            <a:custGeom>
              <a:avLst/>
              <a:gdLst/>
              <a:ahLst/>
              <a:cxnLst/>
              <a:rect l="l" t="t" r="r" b="b"/>
              <a:pathLst>
                <a:path w="6599" h="3779" extrusionOk="0">
                  <a:moveTo>
                    <a:pt x="3496" y="57"/>
                  </a:moveTo>
                  <a:cubicBezTo>
                    <a:pt x="3603" y="107"/>
                    <a:pt x="5106" y="810"/>
                    <a:pt x="5299" y="943"/>
                  </a:cubicBezTo>
                  <a:cubicBezTo>
                    <a:pt x="5441" y="1041"/>
                    <a:pt x="6104" y="2644"/>
                    <a:pt x="6525" y="3721"/>
                  </a:cubicBezTo>
                  <a:lnTo>
                    <a:pt x="70" y="3721"/>
                  </a:lnTo>
                  <a:lnTo>
                    <a:pt x="962" y="1002"/>
                  </a:lnTo>
                  <a:lnTo>
                    <a:pt x="2618" y="73"/>
                  </a:lnTo>
                  <a:lnTo>
                    <a:pt x="3496" y="57"/>
                  </a:lnTo>
                  <a:close/>
                  <a:moveTo>
                    <a:pt x="3500" y="1"/>
                  </a:moveTo>
                  <a:lnTo>
                    <a:pt x="2609" y="16"/>
                  </a:lnTo>
                  <a:cubicBezTo>
                    <a:pt x="2605" y="16"/>
                    <a:pt x="2601" y="17"/>
                    <a:pt x="2597" y="19"/>
                  </a:cubicBezTo>
                  <a:lnTo>
                    <a:pt x="924" y="958"/>
                  </a:lnTo>
                  <a:cubicBezTo>
                    <a:pt x="918" y="962"/>
                    <a:pt x="913" y="967"/>
                    <a:pt x="911" y="974"/>
                  </a:cubicBezTo>
                  <a:lnTo>
                    <a:pt x="4" y="3741"/>
                  </a:lnTo>
                  <a:cubicBezTo>
                    <a:pt x="1" y="3750"/>
                    <a:pt x="3" y="3759"/>
                    <a:pt x="8" y="3766"/>
                  </a:cubicBezTo>
                  <a:cubicBezTo>
                    <a:pt x="13" y="3773"/>
                    <a:pt x="22" y="3778"/>
                    <a:pt x="31" y="3778"/>
                  </a:cubicBezTo>
                  <a:lnTo>
                    <a:pt x="6567" y="3778"/>
                  </a:lnTo>
                  <a:lnTo>
                    <a:pt x="6566" y="3777"/>
                  </a:lnTo>
                  <a:cubicBezTo>
                    <a:pt x="6585" y="3777"/>
                    <a:pt x="6598" y="3758"/>
                    <a:pt x="6592" y="3740"/>
                  </a:cubicBezTo>
                  <a:cubicBezTo>
                    <a:pt x="6485" y="3463"/>
                    <a:pt x="5534" y="1037"/>
                    <a:pt x="5331" y="896"/>
                  </a:cubicBezTo>
                  <a:cubicBezTo>
                    <a:pt x="5128" y="756"/>
                    <a:pt x="3579" y="34"/>
                    <a:pt x="3513" y="3"/>
                  </a:cubicBezTo>
                  <a:cubicBezTo>
                    <a:pt x="3509" y="2"/>
                    <a:pt x="3505" y="1"/>
                    <a:pt x="3500"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1"/>
            <p:cNvSpPr/>
            <p:nvPr/>
          </p:nvSpPr>
          <p:spPr>
            <a:xfrm flipH="1">
              <a:off x="1630709" y="2671536"/>
              <a:ext cx="342808" cy="276669"/>
            </a:xfrm>
            <a:custGeom>
              <a:avLst/>
              <a:gdLst/>
              <a:ahLst/>
              <a:cxnLst/>
              <a:rect l="l" t="t" r="r" b="b"/>
              <a:pathLst>
                <a:path w="1783" h="1439" extrusionOk="0">
                  <a:moveTo>
                    <a:pt x="821" y="1"/>
                  </a:moveTo>
                  <a:cubicBezTo>
                    <a:pt x="624" y="1"/>
                    <a:pt x="429" y="48"/>
                    <a:pt x="314" y="157"/>
                  </a:cubicBezTo>
                  <a:cubicBezTo>
                    <a:pt x="314" y="157"/>
                    <a:pt x="173" y="266"/>
                    <a:pt x="142" y="375"/>
                  </a:cubicBezTo>
                  <a:cubicBezTo>
                    <a:pt x="110" y="484"/>
                    <a:pt x="0" y="1375"/>
                    <a:pt x="0" y="1375"/>
                  </a:cubicBezTo>
                  <a:cubicBezTo>
                    <a:pt x="0" y="1375"/>
                    <a:pt x="595" y="984"/>
                    <a:pt x="767" y="954"/>
                  </a:cubicBezTo>
                  <a:cubicBezTo>
                    <a:pt x="772" y="953"/>
                    <a:pt x="778" y="952"/>
                    <a:pt x="784" y="952"/>
                  </a:cubicBezTo>
                  <a:cubicBezTo>
                    <a:pt x="988" y="952"/>
                    <a:pt x="1783" y="1439"/>
                    <a:pt x="1783" y="1439"/>
                  </a:cubicBezTo>
                  <a:cubicBezTo>
                    <a:pt x="1783" y="1439"/>
                    <a:pt x="1580" y="422"/>
                    <a:pt x="1424" y="204"/>
                  </a:cubicBezTo>
                  <a:cubicBezTo>
                    <a:pt x="1335" y="80"/>
                    <a:pt x="1077" y="1"/>
                    <a:pt x="8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1"/>
            <p:cNvSpPr/>
            <p:nvPr/>
          </p:nvSpPr>
          <p:spPr>
            <a:xfrm flipH="1">
              <a:off x="1624748" y="2665960"/>
              <a:ext cx="354537" cy="287628"/>
            </a:xfrm>
            <a:custGeom>
              <a:avLst/>
              <a:gdLst/>
              <a:ahLst/>
              <a:cxnLst/>
              <a:rect l="l" t="t" r="r" b="b"/>
              <a:pathLst>
                <a:path w="1844" h="1496" extrusionOk="0">
                  <a:moveTo>
                    <a:pt x="850" y="58"/>
                  </a:moveTo>
                  <a:cubicBezTo>
                    <a:pt x="890" y="58"/>
                    <a:pt x="931" y="60"/>
                    <a:pt x="973" y="64"/>
                  </a:cubicBezTo>
                  <a:cubicBezTo>
                    <a:pt x="1186" y="85"/>
                    <a:pt x="1366" y="157"/>
                    <a:pt x="1430" y="249"/>
                  </a:cubicBezTo>
                  <a:cubicBezTo>
                    <a:pt x="1559" y="429"/>
                    <a:pt x="1725" y="1184"/>
                    <a:pt x="1772" y="1409"/>
                  </a:cubicBezTo>
                  <a:cubicBezTo>
                    <a:pt x="1577" y="1293"/>
                    <a:pt x="995" y="953"/>
                    <a:pt x="811" y="953"/>
                  </a:cubicBezTo>
                  <a:cubicBezTo>
                    <a:pt x="805" y="953"/>
                    <a:pt x="798" y="954"/>
                    <a:pt x="792" y="955"/>
                  </a:cubicBezTo>
                  <a:cubicBezTo>
                    <a:pt x="644" y="982"/>
                    <a:pt x="216" y="1252"/>
                    <a:pt x="66" y="1348"/>
                  </a:cubicBezTo>
                  <a:cubicBezTo>
                    <a:pt x="92" y="1145"/>
                    <a:pt x="174" y="502"/>
                    <a:pt x="199" y="412"/>
                  </a:cubicBezTo>
                  <a:cubicBezTo>
                    <a:pt x="227" y="312"/>
                    <a:pt x="360" y="208"/>
                    <a:pt x="361" y="207"/>
                  </a:cubicBezTo>
                  <a:lnTo>
                    <a:pt x="363" y="206"/>
                  </a:lnTo>
                  <a:cubicBezTo>
                    <a:pt x="463" y="112"/>
                    <a:pt x="644" y="58"/>
                    <a:pt x="850" y="58"/>
                  </a:cubicBezTo>
                  <a:close/>
                  <a:moveTo>
                    <a:pt x="846" y="1"/>
                  </a:moveTo>
                  <a:cubicBezTo>
                    <a:pt x="626" y="1"/>
                    <a:pt x="436" y="59"/>
                    <a:pt x="325" y="163"/>
                  </a:cubicBezTo>
                  <a:cubicBezTo>
                    <a:pt x="311" y="175"/>
                    <a:pt x="177" y="283"/>
                    <a:pt x="144" y="396"/>
                  </a:cubicBezTo>
                  <a:cubicBezTo>
                    <a:pt x="113" y="506"/>
                    <a:pt x="7" y="1364"/>
                    <a:pt x="3" y="1401"/>
                  </a:cubicBezTo>
                  <a:cubicBezTo>
                    <a:pt x="0" y="1419"/>
                    <a:pt x="15" y="1433"/>
                    <a:pt x="32" y="1433"/>
                  </a:cubicBezTo>
                  <a:cubicBezTo>
                    <a:pt x="37" y="1433"/>
                    <a:pt x="42" y="1432"/>
                    <a:pt x="47" y="1429"/>
                  </a:cubicBezTo>
                  <a:cubicBezTo>
                    <a:pt x="53" y="1425"/>
                    <a:pt x="638" y="1040"/>
                    <a:pt x="802" y="1010"/>
                  </a:cubicBezTo>
                  <a:cubicBezTo>
                    <a:pt x="806" y="1009"/>
                    <a:pt x="811" y="1009"/>
                    <a:pt x="816" y="1009"/>
                  </a:cubicBezTo>
                  <a:cubicBezTo>
                    <a:pt x="958" y="1009"/>
                    <a:pt x="1475" y="1294"/>
                    <a:pt x="1798" y="1491"/>
                  </a:cubicBezTo>
                  <a:cubicBezTo>
                    <a:pt x="1803" y="1494"/>
                    <a:pt x="1808" y="1495"/>
                    <a:pt x="1813" y="1495"/>
                  </a:cubicBezTo>
                  <a:cubicBezTo>
                    <a:pt x="1819" y="1495"/>
                    <a:pt x="1825" y="1493"/>
                    <a:pt x="1829" y="1490"/>
                  </a:cubicBezTo>
                  <a:cubicBezTo>
                    <a:pt x="1838" y="1484"/>
                    <a:pt x="1843" y="1473"/>
                    <a:pt x="1841" y="1461"/>
                  </a:cubicBezTo>
                  <a:cubicBezTo>
                    <a:pt x="1832" y="1420"/>
                    <a:pt x="1635" y="436"/>
                    <a:pt x="1477" y="215"/>
                  </a:cubicBezTo>
                  <a:cubicBezTo>
                    <a:pt x="1400" y="110"/>
                    <a:pt x="1210" y="30"/>
                    <a:pt x="979" y="8"/>
                  </a:cubicBezTo>
                  <a:cubicBezTo>
                    <a:pt x="934" y="3"/>
                    <a:pt x="890" y="1"/>
                    <a:pt x="846"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1"/>
            <p:cNvSpPr/>
            <p:nvPr/>
          </p:nvSpPr>
          <p:spPr>
            <a:xfrm flipH="1">
              <a:off x="1729725" y="2770553"/>
              <a:ext cx="165540" cy="246099"/>
            </a:xfrm>
            <a:custGeom>
              <a:avLst/>
              <a:gdLst/>
              <a:ahLst/>
              <a:cxnLst/>
              <a:rect l="l" t="t" r="r" b="b"/>
              <a:pathLst>
                <a:path w="861" h="1280" extrusionOk="0">
                  <a:moveTo>
                    <a:pt x="1" y="1"/>
                  </a:moveTo>
                  <a:cubicBezTo>
                    <a:pt x="1" y="1"/>
                    <a:pt x="380" y="1279"/>
                    <a:pt x="446" y="1279"/>
                  </a:cubicBezTo>
                  <a:cubicBezTo>
                    <a:pt x="450" y="1279"/>
                    <a:pt x="452" y="1275"/>
                    <a:pt x="454" y="1267"/>
                  </a:cubicBezTo>
                  <a:cubicBezTo>
                    <a:pt x="486" y="1111"/>
                    <a:pt x="860" y="48"/>
                    <a:pt x="860" y="48"/>
                  </a:cubicBezTo>
                  <a:lnTo>
                    <a:pt x="860" y="48"/>
                  </a:lnTo>
                  <a:cubicBezTo>
                    <a:pt x="860" y="48"/>
                    <a:pt x="661" y="65"/>
                    <a:pt x="450" y="65"/>
                  </a:cubicBezTo>
                  <a:cubicBezTo>
                    <a:pt x="266" y="65"/>
                    <a:pt x="74" y="52"/>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1"/>
            <p:cNvSpPr/>
            <p:nvPr/>
          </p:nvSpPr>
          <p:spPr>
            <a:xfrm flipH="1">
              <a:off x="1723764" y="2764977"/>
              <a:ext cx="177461" cy="257058"/>
            </a:xfrm>
            <a:custGeom>
              <a:avLst/>
              <a:gdLst/>
              <a:ahLst/>
              <a:cxnLst/>
              <a:rect l="l" t="t" r="r" b="b"/>
              <a:pathLst>
                <a:path w="923" h="1337" extrusionOk="0">
                  <a:moveTo>
                    <a:pt x="77" y="82"/>
                  </a:moveTo>
                  <a:lnTo>
                    <a:pt x="77" y="82"/>
                  </a:lnTo>
                  <a:cubicBezTo>
                    <a:pt x="174" y="114"/>
                    <a:pt x="331" y="124"/>
                    <a:pt x="481" y="124"/>
                  </a:cubicBezTo>
                  <a:cubicBezTo>
                    <a:pt x="632" y="124"/>
                    <a:pt x="777" y="114"/>
                    <a:pt x="850" y="108"/>
                  </a:cubicBezTo>
                  <a:lnTo>
                    <a:pt x="850" y="108"/>
                  </a:lnTo>
                  <a:cubicBezTo>
                    <a:pt x="786" y="294"/>
                    <a:pt x="529" y="1027"/>
                    <a:pt x="468" y="1248"/>
                  </a:cubicBezTo>
                  <a:cubicBezTo>
                    <a:pt x="392" y="1095"/>
                    <a:pt x="201" y="497"/>
                    <a:pt x="77" y="82"/>
                  </a:cubicBezTo>
                  <a:close/>
                  <a:moveTo>
                    <a:pt x="32" y="1"/>
                  </a:moveTo>
                  <a:cubicBezTo>
                    <a:pt x="26" y="1"/>
                    <a:pt x="20" y="3"/>
                    <a:pt x="15" y="6"/>
                  </a:cubicBezTo>
                  <a:cubicBezTo>
                    <a:pt x="5" y="13"/>
                    <a:pt x="1" y="27"/>
                    <a:pt x="5" y="38"/>
                  </a:cubicBezTo>
                  <a:cubicBezTo>
                    <a:pt x="380" y="1299"/>
                    <a:pt x="448" y="1336"/>
                    <a:pt x="477" y="1336"/>
                  </a:cubicBezTo>
                  <a:lnTo>
                    <a:pt x="480" y="1336"/>
                  </a:lnTo>
                  <a:cubicBezTo>
                    <a:pt x="486" y="1335"/>
                    <a:pt x="507" y="1332"/>
                    <a:pt x="514" y="1302"/>
                  </a:cubicBezTo>
                  <a:cubicBezTo>
                    <a:pt x="544" y="1149"/>
                    <a:pt x="916" y="96"/>
                    <a:pt x="919" y="86"/>
                  </a:cubicBezTo>
                  <a:cubicBezTo>
                    <a:pt x="923" y="77"/>
                    <a:pt x="921" y="67"/>
                    <a:pt x="915" y="59"/>
                  </a:cubicBezTo>
                  <a:cubicBezTo>
                    <a:pt x="909" y="52"/>
                    <a:pt x="901" y="48"/>
                    <a:pt x="892" y="48"/>
                  </a:cubicBezTo>
                  <a:cubicBezTo>
                    <a:pt x="891" y="48"/>
                    <a:pt x="890" y="48"/>
                    <a:pt x="889" y="48"/>
                  </a:cubicBezTo>
                  <a:cubicBezTo>
                    <a:pt x="801" y="56"/>
                    <a:pt x="643" y="66"/>
                    <a:pt x="485" y="66"/>
                  </a:cubicBezTo>
                  <a:cubicBezTo>
                    <a:pt x="299" y="66"/>
                    <a:pt x="114" y="52"/>
                    <a:pt x="48" y="6"/>
                  </a:cubicBezTo>
                  <a:cubicBezTo>
                    <a:pt x="43" y="3"/>
                    <a:pt x="38" y="1"/>
                    <a:pt x="32"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1"/>
            <p:cNvSpPr/>
            <p:nvPr/>
          </p:nvSpPr>
          <p:spPr>
            <a:xfrm flipH="1">
              <a:off x="1654549" y="2435049"/>
              <a:ext cx="303202" cy="412024"/>
            </a:xfrm>
            <a:custGeom>
              <a:avLst/>
              <a:gdLst/>
              <a:ahLst/>
              <a:cxnLst/>
              <a:rect l="l" t="t" r="r" b="b"/>
              <a:pathLst>
                <a:path w="1577" h="2143" extrusionOk="0">
                  <a:moveTo>
                    <a:pt x="1183" y="0"/>
                  </a:moveTo>
                  <a:cubicBezTo>
                    <a:pt x="1102" y="0"/>
                    <a:pt x="1008" y="14"/>
                    <a:pt x="897" y="46"/>
                  </a:cubicBezTo>
                  <a:cubicBezTo>
                    <a:pt x="382" y="196"/>
                    <a:pt x="17" y="429"/>
                    <a:pt x="0" y="760"/>
                  </a:cubicBezTo>
                  <a:cubicBezTo>
                    <a:pt x="0" y="760"/>
                    <a:pt x="101" y="1309"/>
                    <a:pt x="183" y="1525"/>
                  </a:cubicBezTo>
                  <a:cubicBezTo>
                    <a:pt x="262" y="1728"/>
                    <a:pt x="534" y="2142"/>
                    <a:pt x="760" y="2142"/>
                  </a:cubicBezTo>
                  <a:cubicBezTo>
                    <a:pt x="773" y="2142"/>
                    <a:pt x="785" y="2141"/>
                    <a:pt x="797" y="2139"/>
                  </a:cubicBezTo>
                  <a:cubicBezTo>
                    <a:pt x="1030" y="2088"/>
                    <a:pt x="1411" y="1607"/>
                    <a:pt x="1461" y="1424"/>
                  </a:cubicBezTo>
                  <a:cubicBezTo>
                    <a:pt x="1512" y="1241"/>
                    <a:pt x="1577" y="478"/>
                    <a:pt x="1577" y="311"/>
                  </a:cubicBezTo>
                  <a:cubicBezTo>
                    <a:pt x="1577" y="181"/>
                    <a:pt x="1475" y="0"/>
                    <a:pt x="118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1"/>
            <p:cNvSpPr/>
            <p:nvPr/>
          </p:nvSpPr>
          <p:spPr>
            <a:xfrm flipH="1">
              <a:off x="1648782" y="2429665"/>
              <a:ext cx="314353" cy="422791"/>
            </a:xfrm>
            <a:custGeom>
              <a:avLst/>
              <a:gdLst/>
              <a:ahLst/>
              <a:cxnLst/>
              <a:rect l="l" t="t" r="r" b="b"/>
              <a:pathLst>
                <a:path w="1635" h="2199" extrusionOk="0">
                  <a:moveTo>
                    <a:pt x="1210" y="57"/>
                  </a:moveTo>
                  <a:cubicBezTo>
                    <a:pt x="1336" y="57"/>
                    <a:pt x="1417" y="93"/>
                    <a:pt x="1468" y="130"/>
                  </a:cubicBezTo>
                  <a:cubicBezTo>
                    <a:pt x="1535" y="180"/>
                    <a:pt x="1575" y="257"/>
                    <a:pt x="1577" y="340"/>
                  </a:cubicBezTo>
                  <a:cubicBezTo>
                    <a:pt x="1577" y="513"/>
                    <a:pt x="1509" y="1272"/>
                    <a:pt x="1462" y="1445"/>
                  </a:cubicBezTo>
                  <a:cubicBezTo>
                    <a:pt x="1416" y="1616"/>
                    <a:pt x="1044" y="2091"/>
                    <a:pt x="819" y="2139"/>
                  </a:cubicBezTo>
                  <a:cubicBezTo>
                    <a:pt x="809" y="2141"/>
                    <a:pt x="799" y="2142"/>
                    <a:pt x="788" y="2142"/>
                  </a:cubicBezTo>
                  <a:cubicBezTo>
                    <a:pt x="588" y="2142"/>
                    <a:pt x="324" y="1765"/>
                    <a:pt x="238" y="1542"/>
                  </a:cubicBezTo>
                  <a:cubicBezTo>
                    <a:pt x="159" y="1340"/>
                    <a:pt x="65" y="832"/>
                    <a:pt x="57" y="787"/>
                  </a:cubicBezTo>
                  <a:cubicBezTo>
                    <a:pt x="77" y="425"/>
                    <a:pt x="544" y="215"/>
                    <a:pt x="933" y="102"/>
                  </a:cubicBezTo>
                  <a:cubicBezTo>
                    <a:pt x="1043" y="70"/>
                    <a:pt x="1135" y="57"/>
                    <a:pt x="1210" y="57"/>
                  </a:cubicBezTo>
                  <a:close/>
                  <a:moveTo>
                    <a:pt x="1211" y="0"/>
                  </a:moveTo>
                  <a:cubicBezTo>
                    <a:pt x="1130" y="0"/>
                    <a:pt x="1033" y="14"/>
                    <a:pt x="917" y="48"/>
                  </a:cubicBezTo>
                  <a:cubicBezTo>
                    <a:pt x="333" y="217"/>
                    <a:pt x="16" y="473"/>
                    <a:pt x="1" y="787"/>
                  </a:cubicBezTo>
                  <a:cubicBezTo>
                    <a:pt x="1" y="789"/>
                    <a:pt x="1" y="791"/>
                    <a:pt x="1" y="793"/>
                  </a:cubicBezTo>
                  <a:cubicBezTo>
                    <a:pt x="5" y="816"/>
                    <a:pt x="102" y="1347"/>
                    <a:pt x="185" y="1563"/>
                  </a:cubicBezTo>
                  <a:cubicBezTo>
                    <a:pt x="258" y="1754"/>
                    <a:pt x="537" y="2198"/>
                    <a:pt x="788" y="2198"/>
                  </a:cubicBezTo>
                  <a:cubicBezTo>
                    <a:pt x="791" y="2199"/>
                    <a:pt x="794" y="2199"/>
                    <a:pt x="796" y="2199"/>
                  </a:cubicBezTo>
                  <a:cubicBezTo>
                    <a:pt x="808" y="2199"/>
                    <a:pt x="820" y="2197"/>
                    <a:pt x="831" y="2194"/>
                  </a:cubicBezTo>
                  <a:cubicBezTo>
                    <a:pt x="1078" y="2142"/>
                    <a:pt x="1466" y="1646"/>
                    <a:pt x="1517" y="1461"/>
                  </a:cubicBezTo>
                  <a:cubicBezTo>
                    <a:pt x="1569" y="1269"/>
                    <a:pt x="1635" y="500"/>
                    <a:pt x="1635" y="340"/>
                  </a:cubicBezTo>
                  <a:cubicBezTo>
                    <a:pt x="1633" y="240"/>
                    <a:pt x="1585" y="145"/>
                    <a:pt x="1503" y="84"/>
                  </a:cubicBezTo>
                  <a:cubicBezTo>
                    <a:pt x="1445" y="41"/>
                    <a:pt x="1353" y="0"/>
                    <a:pt x="1211"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1"/>
            <p:cNvSpPr/>
            <p:nvPr/>
          </p:nvSpPr>
          <p:spPr>
            <a:xfrm flipH="1">
              <a:off x="1711267" y="2730177"/>
              <a:ext cx="185920" cy="130163"/>
            </a:xfrm>
            <a:custGeom>
              <a:avLst/>
              <a:gdLst/>
              <a:ahLst/>
              <a:cxnLst/>
              <a:rect l="l" t="t" r="r" b="b"/>
              <a:pathLst>
                <a:path w="967" h="677" extrusionOk="0">
                  <a:moveTo>
                    <a:pt x="423" y="0"/>
                  </a:moveTo>
                  <a:cubicBezTo>
                    <a:pt x="146" y="0"/>
                    <a:pt x="11" y="211"/>
                    <a:pt x="11" y="211"/>
                  </a:cubicBezTo>
                  <a:cubicBezTo>
                    <a:pt x="0" y="320"/>
                    <a:pt x="182" y="676"/>
                    <a:pt x="439" y="676"/>
                  </a:cubicBezTo>
                  <a:cubicBezTo>
                    <a:pt x="455" y="676"/>
                    <a:pt x="471" y="675"/>
                    <a:pt x="487" y="672"/>
                  </a:cubicBezTo>
                  <a:cubicBezTo>
                    <a:pt x="770" y="623"/>
                    <a:pt x="966" y="193"/>
                    <a:pt x="966" y="193"/>
                  </a:cubicBezTo>
                  <a:cubicBezTo>
                    <a:pt x="966" y="193"/>
                    <a:pt x="870" y="70"/>
                    <a:pt x="524" y="9"/>
                  </a:cubicBezTo>
                  <a:cubicBezTo>
                    <a:pt x="489" y="3"/>
                    <a:pt x="455" y="0"/>
                    <a:pt x="423"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1"/>
            <p:cNvSpPr/>
            <p:nvPr/>
          </p:nvSpPr>
          <p:spPr>
            <a:xfrm flipH="1">
              <a:off x="1705499" y="2724602"/>
              <a:ext cx="196687" cy="141123"/>
            </a:xfrm>
            <a:custGeom>
              <a:avLst/>
              <a:gdLst/>
              <a:ahLst/>
              <a:cxnLst/>
              <a:rect l="l" t="t" r="r" b="b"/>
              <a:pathLst>
                <a:path w="1023" h="734" extrusionOk="0">
                  <a:moveTo>
                    <a:pt x="448" y="57"/>
                  </a:moveTo>
                  <a:cubicBezTo>
                    <a:pt x="478" y="57"/>
                    <a:pt x="511" y="60"/>
                    <a:pt x="545" y="66"/>
                  </a:cubicBezTo>
                  <a:cubicBezTo>
                    <a:pt x="810" y="113"/>
                    <a:pt x="924" y="197"/>
                    <a:pt x="958" y="227"/>
                  </a:cubicBezTo>
                  <a:cubicBezTo>
                    <a:pt x="918" y="307"/>
                    <a:pt x="742" y="633"/>
                    <a:pt x="508" y="673"/>
                  </a:cubicBezTo>
                  <a:cubicBezTo>
                    <a:pt x="494" y="675"/>
                    <a:pt x="479" y="676"/>
                    <a:pt x="465" y="676"/>
                  </a:cubicBezTo>
                  <a:cubicBezTo>
                    <a:pt x="374" y="676"/>
                    <a:pt x="298" y="626"/>
                    <a:pt x="247" y="579"/>
                  </a:cubicBezTo>
                  <a:cubicBezTo>
                    <a:pt x="133" y="474"/>
                    <a:pt x="64" y="315"/>
                    <a:pt x="64" y="249"/>
                  </a:cubicBezTo>
                  <a:cubicBezTo>
                    <a:pt x="89" y="215"/>
                    <a:pt x="213" y="57"/>
                    <a:pt x="448" y="57"/>
                  </a:cubicBezTo>
                  <a:close/>
                  <a:moveTo>
                    <a:pt x="452" y="1"/>
                  </a:moveTo>
                  <a:cubicBezTo>
                    <a:pt x="281" y="1"/>
                    <a:pt x="116" y="82"/>
                    <a:pt x="13" y="224"/>
                  </a:cubicBezTo>
                  <a:cubicBezTo>
                    <a:pt x="11" y="228"/>
                    <a:pt x="9" y="233"/>
                    <a:pt x="9" y="238"/>
                  </a:cubicBezTo>
                  <a:cubicBezTo>
                    <a:pt x="1" y="324"/>
                    <a:pt x="85" y="506"/>
                    <a:pt x="210" y="621"/>
                  </a:cubicBezTo>
                  <a:cubicBezTo>
                    <a:pt x="289" y="695"/>
                    <a:pt x="377" y="734"/>
                    <a:pt x="465" y="734"/>
                  </a:cubicBezTo>
                  <a:cubicBezTo>
                    <a:pt x="483" y="734"/>
                    <a:pt x="501" y="732"/>
                    <a:pt x="519" y="729"/>
                  </a:cubicBezTo>
                  <a:cubicBezTo>
                    <a:pt x="812" y="678"/>
                    <a:pt x="1011" y="253"/>
                    <a:pt x="1019" y="235"/>
                  </a:cubicBezTo>
                  <a:cubicBezTo>
                    <a:pt x="1023" y="224"/>
                    <a:pt x="1022" y="213"/>
                    <a:pt x="1015" y="205"/>
                  </a:cubicBezTo>
                  <a:cubicBezTo>
                    <a:pt x="1011" y="200"/>
                    <a:pt x="908" y="73"/>
                    <a:pt x="555" y="11"/>
                  </a:cubicBezTo>
                  <a:cubicBezTo>
                    <a:pt x="521" y="4"/>
                    <a:pt x="486" y="1"/>
                    <a:pt x="452"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1"/>
            <p:cNvSpPr/>
            <p:nvPr/>
          </p:nvSpPr>
          <p:spPr>
            <a:xfrm flipH="1">
              <a:off x="1755296" y="2764016"/>
              <a:ext cx="103631" cy="18650"/>
            </a:xfrm>
            <a:custGeom>
              <a:avLst/>
              <a:gdLst/>
              <a:ahLst/>
              <a:cxnLst/>
              <a:rect l="l" t="t" r="r" b="b"/>
              <a:pathLst>
                <a:path w="539" h="97" extrusionOk="0">
                  <a:moveTo>
                    <a:pt x="42" y="0"/>
                  </a:moveTo>
                  <a:cubicBezTo>
                    <a:pt x="16" y="0"/>
                    <a:pt x="1" y="39"/>
                    <a:pt x="30" y="54"/>
                  </a:cubicBezTo>
                  <a:cubicBezTo>
                    <a:pt x="34" y="57"/>
                    <a:pt x="109" y="96"/>
                    <a:pt x="248" y="96"/>
                  </a:cubicBezTo>
                  <a:cubicBezTo>
                    <a:pt x="334" y="95"/>
                    <a:pt x="421" y="82"/>
                    <a:pt x="505" y="57"/>
                  </a:cubicBezTo>
                  <a:cubicBezTo>
                    <a:pt x="538" y="47"/>
                    <a:pt x="528" y="1"/>
                    <a:pt x="498" y="1"/>
                  </a:cubicBezTo>
                  <a:cubicBezTo>
                    <a:pt x="495" y="1"/>
                    <a:pt x="492" y="1"/>
                    <a:pt x="489" y="2"/>
                  </a:cubicBezTo>
                  <a:cubicBezTo>
                    <a:pt x="394" y="30"/>
                    <a:pt x="314" y="39"/>
                    <a:pt x="249" y="39"/>
                  </a:cubicBezTo>
                  <a:cubicBezTo>
                    <a:pt x="125" y="39"/>
                    <a:pt x="58" y="5"/>
                    <a:pt x="56" y="4"/>
                  </a:cubicBezTo>
                  <a:cubicBezTo>
                    <a:pt x="51" y="2"/>
                    <a:pt x="47" y="0"/>
                    <a:pt x="4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1"/>
            <p:cNvSpPr/>
            <p:nvPr/>
          </p:nvSpPr>
          <p:spPr>
            <a:xfrm flipH="1">
              <a:off x="1869501" y="2620970"/>
              <a:ext cx="21918" cy="43836"/>
            </a:xfrm>
            <a:custGeom>
              <a:avLst/>
              <a:gdLst/>
              <a:ahLst/>
              <a:cxnLst/>
              <a:rect l="l" t="t" r="r" b="b"/>
              <a:pathLst>
                <a:path w="114" h="228" extrusionOk="0">
                  <a:moveTo>
                    <a:pt x="56" y="0"/>
                  </a:moveTo>
                  <a:cubicBezTo>
                    <a:pt x="26" y="0"/>
                    <a:pt x="0" y="51"/>
                    <a:pt x="0" y="114"/>
                  </a:cubicBezTo>
                  <a:cubicBezTo>
                    <a:pt x="0" y="176"/>
                    <a:pt x="26" y="227"/>
                    <a:pt x="56" y="227"/>
                  </a:cubicBezTo>
                  <a:cubicBezTo>
                    <a:pt x="88" y="227"/>
                    <a:pt x="114" y="176"/>
                    <a:pt x="114" y="114"/>
                  </a:cubicBezTo>
                  <a:cubicBezTo>
                    <a:pt x="114" y="51"/>
                    <a:pt x="88" y="0"/>
                    <a:pt x="56"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1"/>
            <p:cNvSpPr/>
            <p:nvPr/>
          </p:nvSpPr>
          <p:spPr>
            <a:xfrm flipH="1">
              <a:off x="1737799" y="2620970"/>
              <a:ext cx="21918" cy="43836"/>
            </a:xfrm>
            <a:custGeom>
              <a:avLst/>
              <a:gdLst/>
              <a:ahLst/>
              <a:cxnLst/>
              <a:rect l="l" t="t" r="r" b="b"/>
              <a:pathLst>
                <a:path w="114" h="228" extrusionOk="0">
                  <a:moveTo>
                    <a:pt x="57" y="0"/>
                  </a:moveTo>
                  <a:cubicBezTo>
                    <a:pt x="26" y="0"/>
                    <a:pt x="1" y="51"/>
                    <a:pt x="1" y="114"/>
                  </a:cubicBezTo>
                  <a:cubicBezTo>
                    <a:pt x="1" y="176"/>
                    <a:pt x="26" y="227"/>
                    <a:pt x="57" y="227"/>
                  </a:cubicBezTo>
                  <a:cubicBezTo>
                    <a:pt x="88" y="227"/>
                    <a:pt x="113" y="176"/>
                    <a:pt x="113" y="114"/>
                  </a:cubicBezTo>
                  <a:cubicBezTo>
                    <a:pt x="113" y="51"/>
                    <a:pt x="88" y="0"/>
                    <a:pt x="57"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1"/>
            <p:cNvSpPr/>
            <p:nvPr/>
          </p:nvSpPr>
          <p:spPr>
            <a:xfrm flipH="1">
              <a:off x="1783751" y="2636736"/>
              <a:ext cx="39030" cy="82289"/>
            </a:xfrm>
            <a:custGeom>
              <a:avLst/>
              <a:gdLst/>
              <a:ahLst/>
              <a:cxnLst/>
              <a:rect l="l" t="t" r="r" b="b"/>
              <a:pathLst>
                <a:path w="203" h="428" extrusionOk="0">
                  <a:moveTo>
                    <a:pt x="189" y="1"/>
                  </a:moveTo>
                  <a:lnTo>
                    <a:pt x="0" y="428"/>
                  </a:lnTo>
                  <a:lnTo>
                    <a:pt x="203" y="428"/>
                  </a:lnTo>
                  <a:lnTo>
                    <a:pt x="189"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1"/>
            <p:cNvSpPr/>
            <p:nvPr/>
          </p:nvSpPr>
          <p:spPr>
            <a:xfrm flipH="1">
              <a:off x="1778367" y="2631353"/>
              <a:ext cx="51719" cy="93056"/>
            </a:xfrm>
            <a:custGeom>
              <a:avLst/>
              <a:gdLst/>
              <a:ahLst/>
              <a:cxnLst/>
              <a:rect l="l" t="t" r="r" b="b"/>
              <a:pathLst>
                <a:path w="269" h="484" extrusionOk="0">
                  <a:moveTo>
                    <a:pt x="227" y="0"/>
                  </a:moveTo>
                  <a:cubicBezTo>
                    <a:pt x="227" y="0"/>
                    <a:pt x="226" y="0"/>
                    <a:pt x="225" y="0"/>
                  </a:cubicBezTo>
                  <a:cubicBezTo>
                    <a:pt x="210" y="0"/>
                    <a:pt x="198" y="14"/>
                    <a:pt x="198" y="29"/>
                  </a:cubicBezTo>
                  <a:lnTo>
                    <a:pt x="211" y="427"/>
                  </a:lnTo>
                  <a:lnTo>
                    <a:pt x="38" y="427"/>
                  </a:lnTo>
                  <a:cubicBezTo>
                    <a:pt x="0" y="427"/>
                    <a:pt x="0" y="483"/>
                    <a:pt x="38" y="483"/>
                  </a:cubicBezTo>
                  <a:lnTo>
                    <a:pt x="241" y="483"/>
                  </a:lnTo>
                  <a:cubicBezTo>
                    <a:pt x="248" y="483"/>
                    <a:pt x="254" y="480"/>
                    <a:pt x="260" y="475"/>
                  </a:cubicBezTo>
                  <a:cubicBezTo>
                    <a:pt x="265" y="470"/>
                    <a:pt x="268" y="462"/>
                    <a:pt x="267" y="455"/>
                  </a:cubicBezTo>
                  <a:lnTo>
                    <a:pt x="255" y="28"/>
                  </a:lnTo>
                  <a:cubicBezTo>
                    <a:pt x="255" y="12"/>
                    <a:pt x="243" y="0"/>
                    <a:pt x="227"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1"/>
            <p:cNvSpPr/>
            <p:nvPr/>
          </p:nvSpPr>
          <p:spPr>
            <a:xfrm flipH="1">
              <a:off x="1718957" y="2595591"/>
              <a:ext cx="59602" cy="9806"/>
            </a:xfrm>
            <a:custGeom>
              <a:avLst/>
              <a:gdLst/>
              <a:ahLst/>
              <a:cxnLst/>
              <a:rect l="l" t="t" r="r" b="b"/>
              <a:pathLst>
                <a:path w="310" h="51" extrusionOk="0">
                  <a:moveTo>
                    <a:pt x="176" y="1"/>
                  </a:moveTo>
                  <a:cubicBezTo>
                    <a:pt x="79" y="1"/>
                    <a:pt x="0" y="50"/>
                    <a:pt x="0" y="50"/>
                  </a:cubicBezTo>
                  <a:lnTo>
                    <a:pt x="309" y="39"/>
                  </a:lnTo>
                  <a:cubicBezTo>
                    <a:pt x="265" y="11"/>
                    <a:pt x="219" y="1"/>
                    <a:pt x="17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1"/>
            <p:cNvSpPr/>
            <p:nvPr/>
          </p:nvSpPr>
          <p:spPr>
            <a:xfrm flipH="1">
              <a:off x="1710882" y="2590015"/>
              <a:ext cx="75368" cy="20572"/>
            </a:xfrm>
            <a:custGeom>
              <a:avLst/>
              <a:gdLst/>
              <a:ahLst/>
              <a:cxnLst/>
              <a:rect l="l" t="t" r="r" b="b"/>
              <a:pathLst>
                <a:path w="392" h="107" extrusionOk="0">
                  <a:moveTo>
                    <a:pt x="214" y="1"/>
                  </a:moveTo>
                  <a:cubicBezTo>
                    <a:pt x="112" y="1"/>
                    <a:pt x="30" y="51"/>
                    <a:pt x="25" y="55"/>
                  </a:cubicBezTo>
                  <a:cubicBezTo>
                    <a:pt x="0" y="70"/>
                    <a:pt x="12" y="107"/>
                    <a:pt x="40" y="107"/>
                  </a:cubicBezTo>
                  <a:cubicBezTo>
                    <a:pt x="46" y="107"/>
                    <a:pt x="51" y="106"/>
                    <a:pt x="55" y="103"/>
                  </a:cubicBezTo>
                  <a:cubicBezTo>
                    <a:pt x="56" y="102"/>
                    <a:pt x="128" y="58"/>
                    <a:pt x="215" y="58"/>
                  </a:cubicBezTo>
                  <a:cubicBezTo>
                    <a:pt x="253" y="58"/>
                    <a:pt x="295" y="67"/>
                    <a:pt x="334" y="93"/>
                  </a:cubicBezTo>
                  <a:cubicBezTo>
                    <a:pt x="339" y="96"/>
                    <a:pt x="345" y="97"/>
                    <a:pt x="350" y="97"/>
                  </a:cubicBezTo>
                  <a:cubicBezTo>
                    <a:pt x="374" y="97"/>
                    <a:pt x="391" y="61"/>
                    <a:pt x="365" y="44"/>
                  </a:cubicBezTo>
                  <a:cubicBezTo>
                    <a:pt x="314" y="12"/>
                    <a:pt x="262" y="1"/>
                    <a:pt x="214"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1"/>
            <p:cNvSpPr/>
            <p:nvPr/>
          </p:nvSpPr>
          <p:spPr>
            <a:xfrm flipH="1">
              <a:off x="1827972" y="2593476"/>
              <a:ext cx="81328" cy="13651"/>
            </a:xfrm>
            <a:custGeom>
              <a:avLst/>
              <a:gdLst/>
              <a:ahLst/>
              <a:cxnLst/>
              <a:rect l="l" t="t" r="r" b="b"/>
              <a:pathLst>
                <a:path w="423" h="71" extrusionOk="0">
                  <a:moveTo>
                    <a:pt x="192" y="1"/>
                  </a:moveTo>
                  <a:cubicBezTo>
                    <a:pt x="137" y="1"/>
                    <a:pt x="72" y="11"/>
                    <a:pt x="1" y="40"/>
                  </a:cubicBezTo>
                  <a:lnTo>
                    <a:pt x="423" y="70"/>
                  </a:lnTo>
                  <a:cubicBezTo>
                    <a:pt x="423" y="70"/>
                    <a:pt x="337" y="1"/>
                    <a:pt x="19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1"/>
            <p:cNvSpPr/>
            <p:nvPr/>
          </p:nvSpPr>
          <p:spPr>
            <a:xfrm flipH="1">
              <a:off x="1820474" y="2588093"/>
              <a:ext cx="96902" cy="24610"/>
            </a:xfrm>
            <a:custGeom>
              <a:avLst/>
              <a:gdLst/>
              <a:ahLst/>
              <a:cxnLst/>
              <a:rect l="l" t="t" r="r" b="b"/>
              <a:pathLst>
                <a:path w="504" h="128" extrusionOk="0">
                  <a:moveTo>
                    <a:pt x="236" y="1"/>
                  </a:moveTo>
                  <a:cubicBezTo>
                    <a:pt x="176" y="1"/>
                    <a:pt x="108" y="12"/>
                    <a:pt x="32" y="42"/>
                  </a:cubicBezTo>
                  <a:cubicBezTo>
                    <a:pt x="0" y="54"/>
                    <a:pt x="13" y="97"/>
                    <a:pt x="41" y="97"/>
                  </a:cubicBezTo>
                  <a:cubicBezTo>
                    <a:pt x="45" y="97"/>
                    <a:pt x="49" y="96"/>
                    <a:pt x="53" y="94"/>
                  </a:cubicBezTo>
                  <a:cubicBezTo>
                    <a:pt x="122" y="67"/>
                    <a:pt x="183" y="57"/>
                    <a:pt x="235" y="57"/>
                  </a:cubicBezTo>
                  <a:cubicBezTo>
                    <a:pt x="365" y="57"/>
                    <a:pt x="443" y="117"/>
                    <a:pt x="447" y="121"/>
                  </a:cubicBezTo>
                  <a:cubicBezTo>
                    <a:pt x="452" y="125"/>
                    <a:pt x="458" y="127"/>
                    <a:pt x="465" y="127"/>
                  </a:cubicBezTo>
                  <a:cubicBezTo>
                    <a:pt x="491" y="127"/>
                    <a:pt x="503" y="94"/>
                    <a:pt x="483" y="77"/>
                  </a:cubicBezTo>
                  <a:cubicBezTo>
                    <a:pt x="478" y="73"/>
                    <a:pt x="387" y="1"/>
                    <a:pt x="236"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1"/>
            <p:cNvSpPr/>
            <p:nvPr/>
          </p:nvSpPr>
          <p:spPr>
            <a:xfrm flipH="1">
              <a:off x="1608791" y="2168184"/>
              <a:ext cx="433365" cy="329927"/>
            </a:xfrm>
            <a:custGeom>
              <a:avLst/>
              <a:gdLst/>
              <a:ahLst/>
              <a:cxnLst/>
              <a:rect l="l" t="t" r="r" b="b"/>
              <a:pathLst>
                <a:path w="2254" h="1716" extrusionOk="0">
                  <a:moveTo>
                    <a:pt x="1156" y="0"/>
                  </a:moveTo>
                  <a:cubicBezTo>
                    <a:pt x="633" y="0"/>
                    <a:pt x="158" y="388"/>
                    <a:pt x="90" y="947"/>
                  </a:cubicBezTo>
                  <a:lnTo>
                    <a:pt x="2" y="1685"/>
                  </a:lnTo>
                  <a:cubicBezTo>
                    <a:pt x="0" y="1700"/>
                    <a:pt x="12" y="1715"/>
                    <a:pt x="27" y="1716"/>
                  </a:cubicBezTo>
                  <a:lnTo>
                    <a:pt x="30" y="1716"/>
                  </a:lnTo>
                  <a:cubicBezTo>
                    <a:pt x="44" y="1716"/>
                    <a:pt x="57" y="1705"/>
                    <a:pt x="59" y="1691"/>
                  </a:cubicBezTo>
                  <a:lnTo>
                    <a:pt x="147" y="953"/>
                  </a:lnTo>
                  <a:cubicBezTo>
                    <a:pt x="210" y="425"/>
                    <a:pt x="661" y="57"/>
                    <a:pt x="1156" y="57"/>
                  </a:cubicBezTo>
                  <a:cubicBezTo>
                    <a:pt x="1277" y="57"/>
                    <a:pt x="1400" y="79"/>
                    <a:pt x="1521" y="126"/>
                  </a:cubicBezTo>
                  <a:lnTo>
                    <a:pt x="1532" y="130"/>
                  </a:lnTo>
                  <a:cubicBezTo>
                    <a:pt x="1919" y="277"/>
                    <a:pt x="2178" y="644"/>
                    <a:pt x="2185" y="1059"/>
                  </a:cubicBezTo>
                  <a:lnTo>
                    <a:pt x="2197" y="1654"/>
                  </a:lnTo>
                  <a:cubicBezTo>
                    <a:pt x="2197" y="1670"/>
                    <a:pt x="2210" y="1682"/>
                    <a:pt x="2226" y="1682"/>
                  </a:cubicBezTo>
                  <a:cubicBezTo>
                    <a:pt x="2241" y="1682"/>
                    <a:pt x="2253" y="1669"/>
                    <a:pt x="2253" y="1653"/>
                  </a:cubicBezTo>
                  <a:lnTo>
                    <a:pt x="2241" y="1058"/>
                  </a:lnTo>
                  <a:cubicBezTo>
                    <a:pt x="2234" y="621"/>
                    <a:pt x="1961" y="232"/>
                    <a:pt x="1552" y="76"/>
                  </a:cubicBezTo>
                  <a:lnTo>
                    <a:pt x="1541" y="72"/>
                  </a:lnTo>
                  <a:cubicBezTo>
                    <a:pt x="1414" y="23"/>
                    <a:pt x="1283" y="0"/>
                    <a:pt x="1156"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1"/>
            <p:cNvSpPr/>
            <p:nvPr/>
          </p:nvSpPr>
          <p:spPr>
            <a:xfrm flipH="1">
              <a:off x="1960251" y="2486576"/>
              <a:ext cx="90557" cy="135162"/>
            </a:xfrm>
            <a:custGeom>
              <a:avLst/>
              <a:gdLst/>
              <a:ahLst/>
              <a:cxnLst/>
              <a:rect l="l" t="t" r="r" b="b"/>
              <a:pathLst>
                <a:path w="471" h="703" extrusionOk="0">
                  <a:moveTo>
                    <a:pt x="196" y="1"/>
                  </a:moveTo>
                  <a:cubicBezTo>
                    <a:pt x="182" y="1"/>
                    <a:pt x="169" y="2"/>
                    <a:pt x="155" y="5"/>
                  </a:cubicBezTo>
                  <a:cubicBezTo>
                    <a:pt x="60" y="27"/>
                    <a:pt x="0" y="123"/>
                    <a:pt x="22" y="218"/>
                  </a:cubicBezTo>
                  <a:lnTo>
                    <a:pt x="103" y="565"/>
                  </a:lnTo>
                  <a:cubicBezTo>
                    <a:pt x="121" y="647"/>
                    <a:pt x="195" y="702"/>
                    <a:pt x="276" y="702"/>
                  </a:cubicBezTo>
                  <a:cubicBezTo>
                    <a:pt x="289" y="702"/>
                    <a:pt x="302" y="701"/>
                    <a:pt x="315" y="698"/>
                  </a:cubicBezTo>
                  <a:cubicBezTo>
                    <a:pt x="412" y="676"/>
                    <a:pt x="471" y="580"/>
                    <a:pt x="448" y="484"/>
                  </a:cubicBezTo>
                  <a:lnTo>
                    <a:pt x="369" y="138"/>
                  </a:lnTo>
                  <a:cubicBezTo>
                    <a:pt x="349" y="56"/>
                    <a:pt x="277" y="1"/>
                    <a:pt x="19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1"/>
            <p:cNvSpPr/>
            <p:nvPr/>
          </p:nvSpPr>
          <p:spPr>
            <a:xfrm flipH="1">
              <a:off x="1954291" y="2481193"/>
              <a:ext cx="102670" cy="145929"/>
            </a:xfrm>
            <a:custGeom>
              <a:avLst/>
              <a:gdLst/>
              <a:ahLst/>
              <a:cxnLst/>
              <a:rect l="l" t="t" r="r" b="b"/>
              <a:pathLst>
                <a:path w="534" h="759" extrusionOk="0">
                  <a:moveTo>
                    <a:pt x="227" y="57"/>
                  </a:moveTo>
                  <a:cubicBezTo>
                    <a:pt x="296" y="57"/>
                    <a:pt x="357" y="105"/>
                    <a:pt x="373" y="172"/>
                  </a:cubicBezTo>
                  <a:lnTo>
                    <a:pt x="453" y="519"/>
                  </a:lnTo>
                  <a:cubicBezTo>
                    <a:pt x="471" y="599"/>
                    <a:pt x="421" y="679"/>
                    <a:pt x="341" y="698"/>
                  </a:cubicBezTo>
                  <a:cubicBezTo>
                    <a:pt x="330" y="701"/>
                    <a:pt x="319" y="702"/>
                    <a:pt x="308" y="702"/>
                  </a:cubicBezTo>
                  <a:cubicBezTo>
                    <a:pt x="239" y="702"/>
                    <a:pt x="178" y="655"/>
                    <a:pt x="162" y="586"/>
                  </a:cubicBezTo>
                  <a:lnTo>
                    <a:pt x="81" y="240"/>
                  </a:lnTo>
                  <a:cubicBezTo>
                    <a:pt x="63" y="159"/>
                    <a:pt x="113" y="79"/>
                    <a:pt x="194" y="61"/>
                  </a:cubicBezTo>
                  <a:cubicBezTo>
                    <a:pt x="204" y="58"/>
                    <a:pt x="215" y="57"/>
                    <a:pt x="227" y="57"/>
                  </a:cubicBezTo>
                  <a:close/>
                  <a:moveTo>
                    <a:pt x="227" y="0"/>
                  </a:moveTo>
                  <a:cubicBezTo>
                    <a:pt x="212" y="0"/>
                    <a:pt x="196" y="2"/>
                    <a:pt x="181" y="6"/>
                  </a:cubicBezTo>
                  <a:cubicBezTo>
                    <a:pt x="69" y="31"/>
                    <a:pt x="1" y="142"/>
                    <a:pt x="26" y="253"/>
                  </a:cubicBezTo>
                  <a:lnTo>
                    <a:pt x="107" y="599"/>
                  </a:lnTo>
                  <a:cubicBezTo>
                    <a:pt x="128" y="692"/>
                    <a:pt x="211" y="759"/>
                    <a:pt x="308" y="759"/>
                  </a:cubicBezTo>
                  <a:cubicBezTo>
                    <a:pt x="323" y="759"/>
                    <a:pt x="338" y="757"/>
                    <a:pt x="354" y="754"/>
                  </a:cubicBezTo>
                  <a:cubicBezTo>
                    <a:pt x="465" y="728"/>
                    <a:pt x="534" y="618"/>
                    <a:pt x="508" y="506"/>
                  </a:cubicBezTo>
                  <a:lnTo>
                    <a:pt x="428" y="160"/>
                  </a:lnTo>
                  <a:cubicBezTo>
                    <a:pt x="406" y="64"/>
                    <a:pt x="321" y="0"/>
                    <a:pt x="227"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1"/>
            <p:cNvSpPr/>
            <p:nvPr/>
          </p:nvSpPr>
          <p:spPr>
            <a:xfrm flipH="1">
              <a:off x="1581487" y="2485807"/>
              <a:ext cx="75945" cy="136700"/>
            </a:xfrm>
            <a:custGeom>
              <a:avLst/>
              <a:gdLst/>
              <a:ahLst/>
              <a:cxnLst/>
              <a:rect l="l" t="t" r="r" b="b"/>
              <a:pathLst>
                <a:path w="395" h="711" extrusionOk="0">
                  <a:moveTo>
                    <a:pt x="211" y="1"/>
                  </a:moveTo>
                  <a:cubicBezTo>
                    <a:pt x="118" y="1"/>
                    <a:pt x="40" y="72"/>
                    <a:pt x="33" y="165"/>
                  </a:cubicBezTo>
                  <a:lnTo>
                    <a:pt x="8" y="520"/>
                  </a:lnTo>
                  <a:cubicBezTo>
                    <a:pt x="1" y="618"/>
                    <a:pt x="74" y="703"/>
                    <a:pt x="172" y="710"/>
                  </a:cubicBezTo>
                  <a:cubicBezTo>
                    <a:pt x="176" y="711"/>
                    <a:pt x="180" y="711"/>
                    <a:pt x="185" y="711"/>
                  </a:cubicBezTo>
                  <a:cubicBezTo>
                    <a:pt x="277" y="711"/>
                    <a:pt x="355" y="639"/>
                    <a:pt x="362" y="545"/>
                  </a:cubicBezTo>
                  <a:lnTo>
                    <a:pt x="387" y="191"/>
                  </a:lnTo>
                  <a:cubicBezTo>
                    <a:pt x="395" y="93"/>
                    <a:pt x="322" y="8"/>
                    <a:pt x="224" y="1"/>
                  </a:cubicBezTo>
                  <a:cubicBezTo>
                    <a:pt x="219" y="1"/>
                    <a:pt x="215" y="1"/>
                    <a:pt x="2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1"/>
            <p:cNvSpPr/>
            <p:nvPr/>
          </p:nvSpPr>
          <p:spPr>
            <a:xfrm flipH="1">
              <a:off x="1576488" y="2480424"/>
              <a:ext cx="86712" cy="147660"/>
            </a:xfrm>
            <a:custGeom>
              <a:avLst/>
              <a:gdLst/>
              <a:ahLst/>
              <a:cxnLst/>
              <a:rect l="l" t="t" r="r" b="b"/>
              <a:pathLst>
                <a:path w="451" h="768" extrusionOk="0">
                  <a:moveTo>
                    <a:pt x="239" y="60"/>
                  </a:moveTo>
                  <a:cubicBezTo>
                    <a:pt x="243" y="60"/>
                    <a:pt x="247" y="61"/>
                    <a:pt x="251" y="61"/>
                  </a:cubicBezTo>
                  <a:cubicBezTo>
                    <a:pt x="331" y="67"/>
                    <a:pt x="393" y="137"/>
                    <a:pt x="390" y="217"/>
                  </a:cubicBezTo>
                  <a:lnTo>
                    <a:pt x="364" y="571"/>
                  </a:lnTo>
                  <a:cubicBezTo>
                    <a:pt x="358" y="650"/>
                    <a:pt x="293" y="710"/>
                    <a:pt x="215" y="710"/>
                  </a:cubicBezTo>
                  <a:cubicBezTo>
                    <a:pt x="211" y="710"/>
                    <a:pt x="207" y="710"/>
                    <a:pt x="204" y="710"/>
                  </a:cubicBezTo>
                  <a:cubicBezTo>
                    <a:pt x="122" y="703"/>
                    <a:pt x="60" y="632"/>
                    <a:pt x="66" y="550"/>
                  </a:cubicBezTo>
                  <a:lnTo>
                    <a:pt x="92" y="195"/>
                  </a:lnTo>
                  <a:cubicBezTo>
                    <a:pt x="99" y="119"/>
                    <a:pt x="163" y="60"/>
                    <a:pt x="239" y="60"/>
                  </a:cubicBezTo>
                  <a:close/>
                  <a:moveTo>
                    <a:pt x="242" y="0"/>
                  </a:moveTo>
                  <a:cubicBezTo>
                    <a:pt x="141" y="0"/>
                    <a:pt x="43" y="74"/>
                    <a:pt x="35" y="192"/>
                  </a:cubicBezTo>
                  <a:lnTo>
                    <a:pt x="9" y="547"/>
                  </a:lnTo>
                  <a:cubicBezTo>
                    <a:pt x="1" y="659"/>
                    <a:pt x="86" y="759"/>
                    <a:pt x="199" y="767"/>
                  </a:cubicBezTo>
                  <a:lnTo>
                    <a:pt x="215" y="767"/>
                  </a:lnTo>
                  <a:lnTo>
                    <a:pt x="215" y="768"/>
                  </a:lnTo>
                  <a:cubicBezTo>
                    <a:pt x="323" y="768"/>
                    <a:pt x="412" y="684"/>
                    <a:pt x="421" y="577"/>
                  </a:cubicBezTo>
                  <a:lnTo>
                    <a:pt x="446" y="222"/>
                  </a:lnTo>
                  <a:cubicBezTo>
                    <a:pt x="450" y="167"/>
                    <a:pt x="433" y="113"/>
                    <a:pt x="397" y="72"/>
                  </a:cubicBezTo>
                  <a:cubicBezTo>
                    <a:pt x="354" y="23"/>
                    <a:pt x="298" y="0"/>
                    <a:pt x="242"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1"/>
            <p:cNvSpPr/>
            <p:nvPr/>
          </p:nvSpPr>
          <p:spPr>
            <a:xfrm flipH="1">
              <a:off x="1622634" y="2229132"/>
              <a:ext cx="405487" cy="380300"/>
            </a:xfrm>
            <a:custGeom>
              <a:avLst/>
              <a:gdLst/>
              <a:ahLst/>
              <a:cxnLst/>
              <a:rect l="l" t="t" r="r" b="b"/>
              <a:pathLst>
                <a:path w="2109" h="1978" extrusionOk="0">
                  <a:moveTo>
                    <a:pt x="1351" y="1"/>
                  </a:moveTo>
                  <a:cubicBezTo>
                    <a:pt x="1004" y="1"/>
                    <a:pt x="551" y="103"/>
                    <a:pt x="316" y="287"/>
                  </a:cubicBezTo>
                  <a:cubicBezTo>
                    <a:pt x="1" y="537"/>
                    <a:pt x="67" y="1167"/>
                    <a:pt x="101" y="1450"/>
                  </a:cubicBezTo>
                  <a:cubicBezTo>
                    <a:pt x="125" y="1658"/>
                    <a:pt x="213" y="1685"/>
                    <a:pt x="257" y="1685"/>
                  </a:cubicBezTo>
                  <a:cubicBezTo>
                    <a:pt x="273" y="1685"/>
                    <a:pt x="283" y="1682"/>
                    <a:pt x="283" y="1682"/>
                  </a:cubicBezTo>
                  <a:lnTo>
                    <a:pt x="283" y="1682"/>
                  </a:lnTo>
                  <a:cubicBezTo>
                    <a:pt x="283" y="1682"/>
                    <a:pt x="217" y="1799"/>
                    <a:pt x="201" y="1882"/>
                  </a:cubicBezTo>
                  <a:cubicBezTo>
                    <a:pt x="192" y="1925"/>
                    <a:pt x="288" y="1977"/>
                    <a:pt x="440" y="1977"/>
                  </a:cubicBezTo>
                  <a:cubicBezTo>
                    <a:pt x="579" y="1977"/>
                    <a:pt x="766" y="1933"/>
                    <a:pt x="964" y="1799"/>
                  </a:cubicBezTo>
                  <a:cubicBezTo>
                    <a:pt x="1379" y="1516"/>
                    <a:pt x="1628" y="1284"/>
                    <a:pt x="1628" y="1284"/>
                  </a:cubicBezTo>
                  <a:cubicBezTo>
                    <a:pt x="1628" y="1284"/>
                    <a:pt x="1677" y="1350"/>
                    <a:pt x="1644" y="1500"/>
                  </a:cubicBezTo>
                  <a:cubicBezTo>
                    <a:pt x="1620" y="1609"/>
                    <a:pt x="1683" y="1682"/>
                    <a:pt x="1791" y="1682"/>
                  </a:cubicBezTo>
                  <a:cubicBezTo>
                    <a:pt x="1831" y="1682"/>
                    <a:pt x="1877" y="1672"/>
                    <a:pt x="1927" y="1649"/>
                  </a:cubicBezTo>
                  <a:cubicBezTo>
                    <a:pt x="2109" y="1566"/>
                    <a:pt x="2042" y="1466"/>
                    <a:pt x="2042" y="1466"/>
                  </a:cubicBezTo>
                  <a:cubicBezTo>
                    <a:pt x="2042" y="1466"/>
                    <a:pt x="2109" y="1034"/>
                    <a:pt x="2109" y="818"/>
                  </a:cubicBezTo>
                  <a:cubicBezTo>
                    <a:pt x="2109" y="604"/>
                    <a:pt x="1977" y="138"/>
                    <a:pt x="1662" y="39"/>
                  </a:cubicBezTo>
                  <a:cubicBezTo>
                    <a:pt x="1580" y="13"/>
                    <a:pt x="1472" y="1"/>
                    <a:pt x="1351"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1"/>
            <p:cNvSpPr/>
            <p:nvPr/>
          </p:nvSpPr>
          <p:spPr>
            <a:xfrm flipH="1">
              <a:off x="1616866" y="2223556"/>
              <a:ext cx="418176" cy="391259"/>
            </a:xfrm>
            <a:custGeom>
              <a:avLst/>
              <a:gdLst/>
              <a:ahLst/>
              <a:cxnLst/>
              <a:rect l="l" t="t" r="r" b="b"/>
              <a:pathLst>
                <a:path w="2175" h="2035" extrusionOk="0">
                  <a:moveTo>
                    <a:pt x="1390" y="59"/>
                  </a:moveTo>
                  <a:cubicBezTo>
                    <a:pt x="1506" y="59"/>
                    <a:pt x="1610" y="71"/>
                    <a:pt x="1688" y="95"/>
                  </a:cubicBezTo>
                  <a:cubicBezTo>
                    <a:pt x="1988" y="190"/>
                    <a:pt x="2117" y="640"/>
                    <a:pt x="2117" y="848"/>
                  </a:cubicBezTo>
                  <a:cubicBezTo>
                    <a:pt x="2117" y="1059"/>
                    <a:pt x="2052" y="1487"/>
                    <a:pt x="2052" y="1491"/>
                  </a:cubicBezTo>
                  <a:cubicBezTo>
                    <a:pt x="2050" y="1498"/>
                    <a:pt x="2052" y="1505"/>
                    <a:pt x="2056" y="1511"/>
                  </a:cubicBezTo>
                  <a:cubicBezTo>
                    <a:pt x="2063" y="1526"/>
                    <a:pt x="2065" y="1543"/>
                    <a:pt x="2060" y="1559"/>
                  </a:cubicBezTo>
                  <a:cubicBezTo>
                    <a:pt x="2050" y="1592"/>
                    <a:pt x="2012" y="1625"/>
                    <a:pt x="1951" y="1653"/>
                  </a:cubicBezTo>
                  <a:cubicBezTo>
                    <a:pt x="1906" y="1673"/>
                    <a:pt x="1863" y="1683"/>
                    <a:pt x="1826" y="1683"/>
                  </a:cubicBezTo>
                  <a:cubicBezTo>
                    <a:pt x="1792" y="1683"/>
                    <a:pt x="1762" y="1674"/>
                    <a:pt x="1741" y="1657"/>
                  </a:cubicBezTo>
                  <a:cubicBezTo>
                    <a:pt x="1709" y="1630"/>
                    <a:pt x="1697" y="1587"/>
                    <a:pt x="1709" y="1535"/>
                  </a:cubicBezTo>
                  <a:cubicBezTo>
                    <a:pt x="1745" y="1375"/>
                    <a:pt x="1689" y="1300"/>
                    <a:pt x="1686" y="1297"/>
                  </a:cubicBezTo>
                  <a:cubicBezTo>
                    <a:pt x="1682" y="1289"/>
                    <a:pt x="1674" y="1285"/>
                    <a:pt x="1667" y="1285"/>
                  </a:cubicBezTo>
                  <a:cubicBezTo>
                    <a:pt x="1666" y="1285"/>
                    <a:pt x="1665" y="1285"/>
                    <a:pt x="1664" y="1285"/>
                  </a:cubicBezTo>
                  <a:cubicBezTo>
                    <a:pt x="1657" y="1285"/>
                    <a:pt x="1650" y="1288"/>
                    <a:pt x="1644" y="1293"/>
                  </a:cubicBezTo>
                  <a:cubicBezTo>
                    <a:pt x="1642" y="1295"/>
                    <a:pt x="1393" y="1526"/>
                    <a:pt x="984" y="1804"/>
                  </a:cubicBezTo>
                  <a:cubicBezTo>
                    <a:pt x="792" y="1935"/>
                    <a:pt x="609" y="1978"/>
                    <a:pt x="474" y="1978"/>
                  </a:cubicBezTo>
                  <a:cubicBezTo>
                    <a:pt x="396" y="1978"/>
                    <a:pt x="334" y="1964"/>
                    <a:pt x="295" y="1943"/>
                  </a:cubicBezTo>
                  <a:cubicBezTo>
                    <a:pt x="270" y="1929"/>
                    <a:pt x="264" y="1918"/>
                    <a:pt x="264" y="1916"/>
                  </a:cubicBezTo>
                  <a:cubicBezTo>
                    <a:pt x="281" y="1839"/>
                    <a:pt x="344" y="1726"/>
                    <a:pt x="344" y="1725"/>
                  </a:cubicBezTo>
                  <a:cubicBezTo>
                    <a:pt x="350" y="1715"/>
                    <a:pt x="349" y="1703"/>
                    <a:pt x="342" y="1694"/>
                  </a:cubicBezTo>
                  <a:cubicBezTo>
                    <a:pt x="336" y="1686"/>
                    <a:pt x="328" y="1683"/>
                    <a:pt x="319" y="1683"/>
                  </a:cubicBezTo>
                  <a:cubicBezTo>
                    <a:pt x="316" y="1683"/>
                    <a:pt x="314" y="1683"/>
                    <a:pt x="311" y="1684"/>
                  </a:cubicBezTo>
                  <a:cubicBezTo>
                    <a:pt x="305" y="1686"/>
                    <a:pt x="299" y="1687"/>
                    <a:pt x="293" y="1687"/>
                  </a:cubicBezTo>
                  <a:cubicBezTo>
                    <a:pt x="277" y="1687"/>
                    <a:pt x="262" y="1682"/>
                    <a:pt x="249" y="1673"/>
                  </a:cubicBezTo>
                  <a:cubicBezTo>
                    <a:pt x="219" y="1654"/>
                    <a:pt x="180" y="1604"/>
                    <a:pt x="166" y="1476"/>
                  </a:cubicBezTo>
                  <a:cubicBezTo>
                    <a:pt x="136" y="1232"/>
                    <a:pt x="61" y="584"/>
                    <a:pt x="371" y="339"/>
                  </a:cubicBezTo>
                  <a:cubicBezTo>
                    <a:pt x="596" y="161"/>
                    <a:pt x="1047" y="59"/>
                    <a:pt x="1390" y="59"/>
                  </a:cubicBezTo>
                  <a:close/>
                  <a:moveTo>
                    <a:pt x="1388" y="1"/>
                  </a:moveTo>
                  <a:cubicBezTo>
                    <a:pt x="1033" y="1"/>
                    <a:pt x="573" y="107"/>
                    <a:pt x="335" y="294"/>
                  </a:cubicBezTo>
                  <a:cubicBezTo>
                    <a:pt x="0" y="559"/>
                    <a:pt x="79" y="1230"/>
                    <a:pt x="109" y="1482"/>
                  </a:cubicBezTo>
                  <a:cubicBezTo>
                    <a:pt x="123" y="1604"/>
                    <a:pt x="160" y="1683"/>
                    <a:pt x="219" y="1721"/>
                  </a:cubicBezTo>
                  <a:cubicBezTo>
                    <a:pt x="234" y="1731"/>
                    <a:pt x="253" y="1738"/>
                    <a:pt x="271" y="1741"/>
                  </a:cubicBezTo>
                  <a:cubicBezTo>
                    <a:pt x="250" y="1784"/>
                    <a:pt x="219" y="1850"/>
                    <a:pt x="209" y="1904"/>
                  </a:cubicBezTo>
                  <a:cubicBezTo>
                    <a:pt x="206" y="1921"/>
                    <a:pt x="207" y="1952"/>
                    <a:pt x="252" y="1983"/>
                  </a:cubicBezTo>
                  <a:cubicBezTo>
                    <a:pt x="293" y="2010"/>
                    <a:pt x="373" y="2034"/>
                    <a:pt x="479" y="2034"/>
                  </a:cubicBezTo>
                  <a:cubicBezTo>
                    <a:pt x="621" y="2034"/>
                    <a:pt x="811" y="1990"/>
                    <a:pt x="1016" y="1851"/>
                  </a:cubicBezTo>
                  <a:cubicBezTo>
                    <a:pt x="1238" y="1701"/>
                    <a:pt x="1451" y="1537"/>
                    <a:pt x="1654" y="1360"/>
                  </a:cubicBezTo>
                  <a:lnTo>
                    <a:pt x="1654" y="1360"/>
                  </a:lnTo>
                  <a:cubicBezTo>
                    <a:pt x="1663" y="1391"/>
                    <a:pt x="1670" y="1444"/>
                    <a:pt x="1653" y="1523"/>
                  </a:cubicBezTo>
                  <a:cubicBezTo>
                    <a:pt x="1636" y="1595"/>
                    <a:pt x="1655" y="1660"/>
                    <a:pt x="1704" y="1700"/>
                  </a:cubicBezTo>
                  <a:cubicBezTo>
                    <a:pt x="1736" y="1726"/>
                    <a:pt x="1778" y="1739"/>
                    <a:pt x="1826" y="1739"/>
                  </a:cubicBezTo>
                  <a:cubicBezTo>
                    <a:pt x="1871" y="1739"/>
                    <a:pt x="1922" y="1727"/>
                    <a:pt x="1974" y="1704"/>
                  </a:cubicBezTo>
                  <a:cubicBezTo>
                    <a:pt x="2053" y="1668"/>
                    <a:pt x="2100" y="1624"/>
                    <a:pt x="2115" y="1573"/>
                  </a:cubicBezTo>
                  <a:cubicBezTo>
                    <a:pt x="2122" y="1545"/>
                    <a:pt x="2120" y="1517"/>
                    <a:pt x="2109" y="1490"/>
                  </a:cubicBezTo>
                  <a:cubicBezTo>
                    <a:pt x="2118" y="1425"/>
                    <a:pt x="2174" y="1048"/>
                    <a:pt x="2174" y="847"/>
                  </a:cubicBezTo>
                  <a:cubicBezTo>
                    <a:pt x="2174" y="618"/>
                    <a:pt x="2036" y="146"/>
                    <a:pt x="1706" y="40"/>
                  </a:cubicBezTo>
                  <a:cubicBezTo>
                    <a:pt x="1622" y="14"/>
                    <a:pt x="1511" y="1"/>
                    <a:pt x="1388"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1"/>
            <p:cNvSpPr/>
            <p:nvPr/>
          </p:nvSpPr>
          <p:spPr>
            <a:xfrm flipH="1">
              <a:off x="1913149" y="3309859"/>
              <a:ext cx="511233" cy="153235"/>
            </a:xfrm>
            <a:custGeom>
              <a:avLst/>
              <a:gdLst/>
              <a:ahLst/>
              <a:cxnLst/>
              <a:rect l="l" t="t" r="r" b="b"/>
              <a:pathLst>
                <a:path w="2659" h="797" extrusionOk="0">
                  <a:moveTo>
                    <a:pt x="588" y="1"/>
                  </a:moveTo>
                  <a:cubicBezTo>
                    <a:pt x="480" y="1"/>
                    <a:pt x="423" y="25"/>
                    <a:pt x="423" y="25"/>
                  </a:cubicBezTo>
                  <a:cubicBezTo>
                    <a:pt x="47" y="276"/>
                    <a:pt x="0" y="729"/>
                    <a:pt x="141" y="776"/>
                  </a:cubicBezTo>
                  <a:cubicBezTo>
                    <a:pt x="189" y="792"/>
                    <a:pt x="484" y="797"/>
                    <a:pt x="857" y="797"/>
                  </a:cubicBezTo>
                  <a:cubicBezTo>
                    <a:pt x="1603" y="797"/>
                    <a:pt x="2659" y="776"/>
                    <a:pt x="2659" y="776"/>
                  </a:cubicBezTo>
                  <a:lnTo>
                    <a:pt x="2643" y="432"/>
                  </a:lnTo>
                  <a:cubicBezTo>
                    <a:pt x="2643" y="432"/>
                    <a:pt x="2112" y="385"/>
                    <a:pt x="2018" y="385"/>
                  </a:cubicBezTo>
                  <a:cubicBezTo>
                    <a:pt x="1924" y="385"/>
                    <a:pt x="1267" y="198"/>
                    <a:pt x="939" y="72"/>
                  </a:cubicBezTo>
                  <a:cubicBezTo>
                    <a:pt x="792" y="16"/>
                    <a:pt x="674" y="1"/>
                    <a:pt x="58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1"/>
            <p:cNvSpPr/>
            <p:nvPr/>
          </p:nvSpPr>
          <p:spPr>
            <a:xfrm flipH="1">
              <a:off x="1907573" y="3304476"/>
              <a:ext cx="513540" cy="164002"/>
            </a:xfrm>
            <a:custGeom>
              <a:avLst/>
              <a:gdLst/>
              <a:ahLst/>
              <a:cxnLst/>
              <a:rect l="l" t="t" r="r" b="b"/>
              <a:pathLst>
                <a:path w="2671" h="853" extrusionOk="0">
                  <a:moveTo>
                    <a:pt x="572" y="58"/>
                  </a:moveTo>
                  <a:cubicBezTo>
                    <a:pt x="655" y="58"/>
                    <a:pt x="770" y="73"/>
                    <a:pt x="912" y="126"/>
                  </a:cubicBezTo>
                  <a:cubicBezTo>
                    <a:pt x="1237" y="250"/>
                    <a:pt x="1898" y="442"/>
                    <a:pt x="2001" y="442"/>
                  </a:cubicBezTo>
                  <a:cubicBezTo>
                    <a:pt x="2081" y="442"/>
                    <a:pt x="2493" y="476"/>
                    <a:pt x="2600" y="486"/>
                  </a:cubicBezTo>
                  <a:lnTo>
                    <a:pt x="2612" y="776"/>
                  </a:lnTo>
                  <a:cubicBezTo>
                    <a:pt x="2063" y="787"/>
                    <a:pt x="1359" y="796"/>
                    <a:pt x="840" y="796"/>
                  </a:cubicBezTo>
                  <a:cubicBezTo>
                    <a:pt x="457" y="796"/>
                    <a:pt x="175" y="791"/>
                    <a:pt x="134" y="777"/>
                  </a:cubicBezTo>
                  <a:cubicBezTo>
                    <a:pt x="108" y="768"/>
                    <a:pt x="90" y="735"/>
                    <a:pt x="83" y="686"/>
                  </a:cubicBezTo>
                  <a:cubicBezTo>
                    <a:pt x="64" y="550"/>
                    <a:pt x="140" y="267"/>
                    <a:pt x="419" y="78"/>
                  </a:cubicBezTo>
                  <a:cubicBezTo>
                    <a:pt x="430" y="75"/>
                    <a:pt x="483" y="58"/>
                    <a:pt x="572" y="58"/>
                  </a:cubicBezTo>
                  <a:close/>
                  <a:moveTo>
                    <a:pt x="572" y="1"/>
                  </a:moveTo>
                  <a:cubicBezTo>
                    <a:pt x="461" y="1"/>
                    <a:pt x="399" y="26"/>
                    <a:pt x="395" y="27"/>
                  </a:cubicBezTo>
                  <a:lnTo>
                    <a:pt x="389" y="29"/>
                  </a:lnTo>
                  <a:cubicBezTo>
                    <a:pt x="120" y="209"/>
                    <a:pt x="1" y="506"/>
                    <a:pt x="26" y="693"/>
                  </a:cubicBezTo>
                  <a:cubicBezTo>
                    <a:pt x="36" y="766"/>
                    <a:pt x="68" y="815"/>
                    <a:pt x="115" y="830"/>
                  </a:cubicBezTo>
                  <a:cubicBezTo>
                    <a:pt x="166" y="848"/>
                    <a:pt x="473" y="853"/>
                    <a:pt x="858" y="853"/>
                  </a:cubicBezTo>
                  <a:cubicBezTo>
                    <a:pt x="1548" y="853"/>
                    <a:pt x="2486" y="836"/>
                    <a:pt x="2642" y="832"/>
                  </a:cubicBezTo>
                  <a:cubicBezTo>
                    <a:pt x="2650" y="832"/>
                    <a:pt x="2657" y="828"/>
                    <a:pt x="2662" y="823"/>
                  </a:cubicBezTo>
                  <a:cubicBezTo>
                    <a:pt x="2667" y="817"/>
                    <a:pt x="2670" y="810"/>
                    <a:pt x="2669" y="803"/>
                  </a:cubicBezTo>
                  <a:lnTo>
                    <a:pt x="2654" y="459"/>
                  </a:lnTo>
                  <a:cubicBezTo>
                    <a:pt x="2653" y="445"/>
                    <a:pt x="2643" y="433"/>
                    <a:pt x="2628" y="431"/>
                  </a:cubicBezTo>
                  <a:cubicBezTo>
                    <a:pt x="2607" y="429"/>
                    <a:pt x="2094" y="384"/>
                    <a:pt x="2000" y="384"/>
                  </a:cubicBezTo>
                  <a:cubicBezTo>
                    <a:pt x="1913" y="384"/>
                    <a:pt x="1260" y="199"/>
                    <a:pt x="932" y="73"/>
                  </a:cubicBezTo>
                  <a:cubicBezTo>
                    <a:pt x="783" y="17"/>
                    <a:pt x="662" y="1"/>
                    <a:pt x="572"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1"/>
            <p:cNvSpPr/>
            <p:nvPr/>
          </p:nvSpPr>
          <p:spPr>
            <a:xfrm flipH="1">
              <a:off x="1819129" y="3335623"/>
              <a:ext cx="216298" cy="117666"/>
            </a:xfrm>
            <a:custGeom>
              <a:avLst/>
              <a:gdLst/>
              <a:ahLst/>
              <a:cxnLst/>
              <a:rect l="l" t="t" r="r" b="b"/>
              <a:pathLst>
                <a:path w="1125" h="612" extrusionOk="0">
                  <a:moveTo>
                    <a:pt x="641" y="1"/>
                  </a:moveTo>
                  <a:cubicBezTo>
                    <a:pt x="631" y="1"/>
                    <a:pt x="621" y="3"/>
                    <a:pt x="613" y="8"/>
                  </a:cubicBezTo>
                  <a:cubicBezTo>
                    <a:pt x="486" y="89"/>
                    <a:pt x="69" y="449"/>
                    <a:pt x="69" y="449"/>
                  </a:cubicBezTo>
                  <a:lnTo>
                    <a:pt x="0" y="588"/>
                  </a:lnTo>
                  <a:lnTo>
                    <a:pt x="418" y="588"/>
                  </a:lnTo>
                  <a:cubicBezTo>
                    <a:pt x="555" y="588"/>
                    <a:pt x="614" y="540"/>
                    <a:pt x="668" y="540"/>
                  </a:cubicBezTo>
                  <a:cubicBezTo>
                    <a:pt x="673" y="540"/>
                    <a:pt x="678" y="541"/>
                    <a:pt x="684" y="542"/>
                  </a:cubicBezTo>
                  <a:cubicBezTo>
                    <a:pt x="742" y="553"/>
                    <a:pt x="1019" y="611"/>
                    <a:pt x="1019" y="611"/>
                  </a:cubicBezTo>
                  <a:cubicBezTo>
                    <a:pt x="1019" y="611"/>
                    <a:pt x="1125" y="588"/>
                    <a:pt x="1112" y="542"/>
                  </a:cubicBezTo>
                  <a:cubicBezTo>
                    <a:pt x="1101" y="499"/>
                    <a:pt x="787" y="1"/>
                    <a:pt x="64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1"/>
            <p:cNvSpPr/>
            <p:nvPr/>
          </p:nvSpPr>
          <p:spPr>
            <a:xfrm flipH="1">
              <a:off x="1815668" y="3330239"/>
              <a:ext cx="227257" cy="128433"/>
            </a:xfrm>
            <a:custGeom>
              <a:avLst/>
              <a:gdLst/>
              <a:ahLst/>
              <a:cxnLst/>
              <a:rect l="l" t="t" r="r" b="b"/>
              <a:pathLst>
                <a:path w="1182" h="668" extrusionOk="0">
                  <a:moveTo>
                    <a:pt x="680" y="1"/>
                  </a:moveTo>
                  <a:cubicBezTo>
                    <a:pt x="664" y="1"/>
                    <a:pt x="650" y="5"/>
                    <a:pt x="637" y="13"/>
                  </a:cubicBezTo>
                  <a:cubicBezTo>
                    <a:pt x="510" y="95"/>
                    <a:pt x="107" y="442"/>
                    <a:pt x="89" y="456"/>
                  </a:cubicBezTo>
                  <a:cubicBezTo>
                    <a:pt x="67" y="475"/>
                    <a:pt x="85" y="506"/>
                    <a:pt x="108" y="506"/>
                  </a:cubicBezTo>
                  <a:cubicBezTo>
                    <a:pt x="114" y="506"/>
                    <a:pt x="120" y="504"/>
                    <a:pt x="126" y="499"/>
                  </a:cubicBezTo>
                  <a:cubicBezTo>
                    <a:pt x="130" y="496"/>
                    <a:pt x="544" y="140"/>
                    <a:pt x="667" y="61"/>
                  </a:cubicBezTo>
                  <a:cubicBezTo>
                    <a:pt x="669" y="60"/>
                    <a:pt x="673" y="58"/>
                    <a:pt x="680" y="58"/>
                  </a:cubicBezTo>
                  <a:cubicBezTo>
                    <a:pt x="685" y="58"/>
                    <a:pt x="692" y="59"/>
                    <a:pt x="701" y="62"/>
                  </a:cubicBezTo>
                  <a:cubicBezTo>
                    <a:pt x="841" y="113"/>
                    <a:pt x="1109" y="533"/>
                    <a:pt x="1123" y="577"/>
                  </a:cubicBezTo>
                  <a:cubicBezTo>
                    <a:pt x="1122" y="586"/>
                    <a:pt x="1091" y="602"/>
                    <a:pt x="1057" y="611"/>
                  </a:cubicBezTo>
                  <a:cubicBezTo>
                    <a:pt x="1016" y="602"/>
                    <a:pt x="780" y="553"/>
                    <a:pt x="728" y="542"/>
                  </a:cubicBezTo>
                  <a:cubicBezTo>
                    <a:pt x="721" y="541"/>
                    <a:pt x="714" y="540"/>
                    <a:pt x="708" y="540"/>
                  </a:cubicBezTo>
                  <a:cubicBezTo>
                    <a:pt x="682" y="540"/>
                    <a:pt x="657" y="548"/>
                    <a:pt x="628" y="557"/>
                  </a:cubicBezTo>
                  <a:cubicBezTo>
                    <a:pt x="573" y="578"/>
                    <a:pt x="515" y="588"/>
                    <a:pt x="456" y="588"/>
                  </a:cubicBezTo>
                  <a:lnTo>
                    <a:pt x="38" y="588"/>
                  </a:lnTo>
                  <a:cubicBezTo>
                    <a:pt x="0" y="588"/>
                    <a:pt x="0" y="645"/>
                    <a:pt x="38" y="645"/>
                  </a:cubicBezTo>
                  <a:lnTo>
                    <a:pt x="456" y="645"/>
                  </a:lnTo>
                  <a:cubicBezTo>
                    <a:pt x="520" y="645"/>
                    <a:pt x="585" y="634"/>
                    <a:pt x="646" y="612"/>
                  </a:cubicBezTo>
                  <a:cubicBezTo>
                    <a:pt x="671" y="603"/>
                    <a:pt x="689" y="597"/>
                    <a:pt x="705" y="597"/>
                  </a:cubicBezTo>
                  <a:cubicBezTo>
                    <a:pt x="709" y="597"/>
                    <a:pt x="713" y="597"/>
                    <a:pt x="716" y="598"/>
                  </a:cubicBezTo>
                  <a:cubicBezTo>
                    <a:pt x="774" y="609"/>
                    <a:pt x="1052" y="668"/>
                    <a:pt x="1052" y="668"/>
                  </a:cubicBezTo>
                  <a:lnTo>
                    <a:pt x="1064" y="668"/>
                  </a:lnTo>
                  <a:cubicBezTo>
                    <a:pt x="1078" y="665"/>
                    <a:pt x="1146" y="647"/>
                    <a:pt x="1171" y="608"/>
                  </a:cubicBezTo>
                  <a:cubicBezTo>
                    <a:pt x="1179" y="595"/>
                    <a:pt x="1182" y="579"/>
                    <a:pt x="1178" y="563"/>
                  </a:cubicBezTo>
                  <a:cubicBezTo>
                    <a:pt x="1167" y="518"/>
                    <a:pt x="891" y="76"/>
                    <a:pt x="725" y="10"/>
                  </a:cubicBezTo>
                  <a:cubicBezTo>
                    <a:pt x="709" y="4"/>
                    <a:pt x="694" y="1"/>
                    <a:pt x="680"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1"/>
            <p:cNvSpPr/>
            <p:nvPr/>
          </p:nvSpPr>
          <p:spPr>
            <a:xfrm flipH="1">
              <a:off x="1100440" y="3309859"/>
              <a:ext cx="511233" cy="153235"/>
            </a:xfrm>
            <a:custGeom>
              <a:avLst/>
              <a:gdLst/>
              <a:ahLst/>
              <a:cxnLst/>
              <a:rect l="l" t="t" r="r" b="b"/>
              <a:pathLst>
                <a:path w="2659" h="797" extrusionOk="0">
                  <a:moveTo>
                    <a:pt x="2071" y="1"/>
                  </a:moveTo>
                  <a:cubicBezTo>
                    <a:pt x="1985" y="1"/>
                    <a:pt x="1866" y="16"/>
                    <a:pt x="1720" y="72"/>
                  </a:cubicBezTo>
                  <a:cubicBezTo>
                    <a:pt x="1392" y="198"/>
                    <a:pt x="735" y="385"/>
                    <a:pt x="642" y="385"/>
                  </a:cubicBezTo>
                  <a:cubicBezTo>
                    <a:pt x="547" y="385"/>
                    <a:pt x="15" y="432"/>
                    <a:pt x="15" y="432"/>
                  </a:cubicBezTo>
                  <a:lnTo>
                    <a:pt x="0" y="776"/>
                  </a:lnTo>
                  <a:cubicBezTo>
                    <a:pt x="0" y="776"/>
                    <a:pt x="1056" y="797"/>
                    <a:pt x="1802" y="797"/>
                  </a:cubicBezTo>
                  <a:cubicBezTo>
                    <a:pt x="2175" y="797"/>
                    <a:pt x="2470" y="792"/>
                    <a:pt x="2517" y="776"/>
                  </a:cubicBezTo>
                  <a:cubicBezTo>
                    <a:pt x="2658" y="729"/>
                    <a:pt x="2611" y="276"/>
                    <a:pt x="2236" y="25"/>
                  </a:cubicBezTo>
                  <a:cubicBezTo>
                    <a:pt x="2236" y="25"/>
                    <a:pt x="2178" y="1"/>
                    <a:pt x="20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1"/>
            <p:cNvSpPr/>
            <p:nvPr/>
          </p:nvSpPr>
          <p:spPr>
            <a:xfrm flipH="1">
              <a:off x="1103900" y="3304476"/>
              <a:ext cx="513348" cy="164002"/>
            </a:xfrm>
            <a:custGeom>
              <a:avLst/>
              <a:gdLst/>
              <a:ahLst/>
              <a:cxnLst/>
              <a:rect l="l" t="t" r="r" b="b"/>
              <a:pathLst>
                <a:path w="2670" h="853" extrusionOk="0">
                  <a:moveTo>
                    <a:pt x="2099" y="58"/>
                  </a:moveTo>
                  <a:cubicBezTo>
                    <a:pt x="2188" y="58"/>
                    <a:pt x="2241" y="75"/>
                    <a:pt x="2252" y="79"/>
                  </a:cubicBezTo>
                  <a:cubicBezTo>
                    <a:pt x="2531" y="267"/>
                    <a:pt x="2606" y="551"/>
                    <a:pt x="2588" y="686"/>
                  </a:cubicBezTo>
                  <a:cubicBezTo>
                    <a:pt x="2582" y="735"/>
                    <a:pt x="2562" y="769"/>
                    <a:pt x="2537" y="777"/>
                  </a:cubicBezTo>
                  <a:cubicBezTo>
                    <a:pt x="2495" y="791"/>
                    <a:pt x="2213" y="796"/>
                    <a:pt x="1830" y="796"/>
                  </a:cubicBezTo>
                  <a:cubicBezTo>
                    <a:pt x="1311" y="796"/>
                    <a:pt x="607" y="787"/>
                    <a:pt x="59" y="776"/>
                  </a:cubicBezTo>
                  <a:lnTo>
                    <a:pt x="72" y="487"/>
                  </a:lnTo>
                  <a:cubicBezTo>
                    <a:pt x="178" y="477"/>
                    <a:pt x="591" y="442"/>
                    <a:pt x="671" y="442"/>
                  </a:cubicBezTo>
                  <a:cubicBezTo>
                    <a:pt x="774" y="442"/>
                    <a:pt x="1435" y="251"/>
                    <a:pt x="1759" y="128"/>
                  </a:cubicBezTo>
                  <a:cubicBezTo>
                    <a:pt x="1901" y="73"/>
                    <a:pt x="2016" y="58"/>
                    <a:pt x="2099" y="58"/>
                  </a:cubicBezTo>
                  <a:close/>
                  <a:moveTo>
                    <a:pt x="2098" y="0"/>
                  </a:moveTo>
                  <a:cubicBezTo>
                    <a:pt x="2008" y="0"/>
                    <a:pt x="1887" y="16"/>
                    <a:pt x="1739" y="73"/>
                  </a:cubicBezTo>
                  <a:cubicBezTo>
                    <a:pt x="1410" y="199"/>
                    <a:pt x="757" y="384"/>
                    <a:pt x="670" y="384"/>
                  </a:cubicBezTo>
                  <a:cubicBezTo>
                    <a:pt x="576" y="384"/>
                    <a:pt x="64" y="429"/>
                    <a:pt x="42" y="431"/>
                  </a:cubicBezTo>
                  <a:cubicBezTo>
                    <a:pt x="28" y="433"/>
                    <a:pt x="17" y="445"/>
                    <a:pt x="17" y="459"/>
                  </a:cubicBezTo>
                  <a:lnTo>
                    <a:pt x="0" y="803"/>
                  </a:lnTo>
                  <a:cubicBezTo>
                    <a:pt x="0" y="810"/>
                    <a:pt x="3" y="817"/>
                    <a:pt x="9" y="823"/>
                  </a:cubicBezTo>
                  <a:cubicBezTo>
                    <a:pt x="14" y="828"/>
                    <a:pt x="21" y="832"/>
                    <a:pt x="29" y="832"/>
                  </a:cubicBezTo>
                  <a:cubicBezTo>
                    <a:pt x="185" y="836"/>
                    <a:pt x="1123" y="853"/>
                    <a:pt x="1812" y="853"/>
                  </a:cubicBezTo>
                  <a:cubicBezTo>
                    <a:pt x="2197" y="853"/>
                    <a:pt x="2504" y="848"/>
                    <a:pt x="2555" y="830"/>
                  </a:cubicBezTo>
                  <a:cubicBezTo>
                    <a:pt x="2603" y="815"/>
                    <a:pt x="2635" y="766"/>
                    <a:pt x="2644" y="693"/>
                  </a:cubicBezTo>
                  <a:cubicBezTo>
                    <a:pt x="2670" y="506"/>
                    <a:pt x="2550" y="209"/>
                    <a:pt x="2281" y="29"/>
                  </a:cubicBezTo>
                  <a:lnTo>
                    <a:pt x="2276" y="27"/>
                  </a:lnTo>
                  <a:cubicBezTo>
                    <a:pt x="2271" y="26"/>
                    <a:pt x="2209" y="0"/>
                    <a:pt x="2098"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1"/>
            <p:cNvSpPr/>
            <p:nvPr/>
          </p:nvSpPr>
          <p:spPr>
            <a:xfrm flipH="1">
              <a:off x="1516309" y="3335623"/>
              <a:ext cx="216490" cy="117666"/>
            </a:xfrm>
            <a:custGeom>
              <a:avLst/>
              <a:gdLst/>
              <a:ahLst/>
              <a:cxnLst/>
              <a:rect l="l" t="t" r="r" b="b"/>
              <a:pathLst>
                <a:path w="1126" h="612" extrusionOk="0">
                  <a:moveTo>
                    <a:pt x="483" y="1"/>
                  </a:moveTo>
                  <a:cubicBezTo>
                    <a:pt x="338" y="1"/>
                    <a:pt x="25" y="499"/>
                    <a:pt x="13" y="542"/>
                  </a:cubicBezTo>
                  <a:cubicBezTo>
                    <a:pt x="1" y="588"/>
                    <a:pt x="106" y="611"/>
                    <a:pt x="106" y="611"/>
                  </a:cubicBezTo>
                  <a:cubicBezTo>
                    <a:pt x="106" y="611"/>
                    <a:pt x="383" y="553"/>
                    <a:pt x="442" y="542"/>
                  </a:cubicBezTo>
                  <a:cubicBezTo>
                    <a:pt x="447" y="541"/>
                    <a:pt x="452" y="540"/>
                    <a:pt x="457" y="540"/>
                  </a:cubicBezTo>
                  <a:cubicBezTo>
                    <a:pt x="511" y="540"/>
                    <a:pt x="571" y="588"/>
                    <a:pt x="708" y="588"/>
                  </a:cubicBezTo>
                  <a:lnTo>
                    <a:pt x="1125" y="588"/>
                  </a:lnTo>
                  <a:lnTo>
                    <a:pt x="1057" y="449"/>
                  </a:lnTo>
                  <a:cubicBezTo>
                    <a:pt x="1057" y="449"/>
                    <a:pt x="639" y="89"/>
                    <a:pt x="511" y="8"/>
                  </a:cubicBezTo>
                  <a:cubicBezTo>
                    <a:pt x="503" y="3"/>
                    <a:pt x="494" y="1"/>
                    <a:pt x="48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1"/>
            <p:cNvSpPr/>
            <p:nvPr/>
          </p:nvSpPr>
          <p:spPr>
            <a:xfrm flipH="1">
              <a:off x="1509003" y="3330239"/>
              <a:ext cx="227257" cy="128433"/>
            </a:xfrm>
            <a:custGeom>
              <a:avLst/>
              <a:gdLst/>
              <a:ahLst/>
              <a:cxnLst/>
              <a:rect l="l" t="t" r="r" b="b"/>
              <a:pathLst>
                <a:path w="1182" h="668" extrusionOk="0">
                  <a:moveTo>
                    <a:pt x="502" y="1"/>
                  </a:moveTo>
                  <a:cubicBezTo>
                    <a:pt x="488" y="1"/>
                    <a:pt x="473" y="4"/>
                    <a:pt x="457" y="10"/>
                  </a:cubicBezTo>
                  <a:cubicBezTo>
                    <a:pt x="291" y="76"/>
                    <a:pt x="16" y="518"/>
                    <a:pt x="4" y="563"/>
                  </a:cubicBezTo>
                  <a:cubicBezTo>
                    <a:pt x="0" y="579"/>
                    <a:pt x="2" y="595"/>
                    <a:pt x="12" y="608"/>
                  </a:cubicBezTo>
                  <a:cubicBezTo>
                    <a:pt x="35" y="647"/>
                    <a:pt x="105" y="665"/>
                    <a:pt x="118" y="668"/>
                  </a:cubicBezTo>
                  <a:lnTo>
                    <a:pt x="130" y="668"/>
                  </a:lnTo>
                  <a:cubicBezTo>
                    <a:pt x="130" y="668"/>
                    <a:pt x="408" y="609"/>
                    <a:pt x="466" y="598"/>
                  </a:cubicBezTo>
                  <a:cubicBezTo>
                    <a:pt x="470" y="597"/>
                    <a:pt x="473" y="597"/>
                    <a:pt x="477" y="597"/>
                  </a:cubicBezTo>
                  <a:cubicBezTo>
                    <a:pt x="493" y="597"/>
                    <a:pt x="512" y="603"/>
                    <a:pt x="536" y="612"/>
                  </a:cubicBezTo>
                  <a:cubicBezTo>
                    <a:pt x="597" y="634"/>
                    <a:pt x="661" y="645"/>
                    <a:pt x="727" y="645"/>
                  </a:cubicBezTo>
                  <a:lnTo>
                    <a:pt x="1144" y="645"/>
                  </a:lnTo>
                  <a:cubicBezTo>
                    <a:pt x="1181" y="645"/>
                    <a:pt x="1181" y="588"/>
                    <a:pt x="1144" y="588"/>
                  </a:cubicBezTo>
                  <a:lnTo>
                    <a:pt x="727" y="588"/>
                  </a:lnTo>
                  <a:cubicBezTo>
                    <a:pt x="667" y="588"/>
                    <a:pt x="609" y="578"/>
                    <a:pt x="554" y="557"/>
                  </a:cubicBezTo>
                  <a:cubicBezTo>
                    <a:pt x="526" y="549"/>
                    <a:pt x="502" y="541"/>
                    <a:pt x="477" y="541"/>
                  </a:cubicBezTo>
                  <a:cubicBezTo>
                    <a:pt x="470" y="541"/>
                    <a:pt x="462" y="541"/>
                    <a:pt x="455" y="543"/>
                  </a:cubicBezTo>
                  <a:cubicBezTo>
                    <a:pt x="401" y="553"/>
                    <a:pt x="166" y="602"/>
                    <a:pt x="124" y="611"/>
                  </a:cubicBezTo>
                  <a:cubicBezTo>
                    <a:pt x="91" y="602"/>
                    <a:pt x="61" y="586"/>
                    <a:pt x="59" y="578"/>
                  </a:cubicBezTo>
                  <a:cubicBezTo>
                    <a:pt x="73" y="533"/>
                    <a:pt x="341" y="113"/>
                    <a:pt x="481" y="62"/>
                  </a:cubicBezTo>
                  <a:cubicBezTo>
                    <a:pt x="490" y="59"/>
                    <a:pt x="497" y="58"/>
                    <a:pt x="502" y="58"/>
                  </a:cubicBezTo>
                  <a:cubicBezTo>
                    <a:pt x="509" y="58"/>
                    <a:pt x="513" y="60"/>
                    <a:pt x="514" y="61"/>
                  </a:cubicBezTo>
                  <a:cubicBezTo>
                    <a:pt x="639" y="141"/>
                    <a:pt x="1051" y="496"/>
                    <a:pt x="1055" y="499"/>
                  </a:cubicBezTo>
                  <a:cubicBezTo>
                    <a:pt x="1061" y="504"/>
                    <a:pt x="1068" y="506"/>
                    <a:pt x="1074" y="506"/>
                  </a:cubicBezTo>
                  <a:cubicBezTo>
                    <a:pt x="1097" y="506"/>
                    <a:pt x="1116" y="475"/>
                    <a:pt x="1093" y="456"/>
                  </a:cubicBezTo>
                  <a:cubicBezTo>
                    <a:pt x="1076" y="442"/>
                    <a:pt x="673" y="95"/>
                    <a:pt x="545" y="13"/>
                  </a:cubicBezTo>
                  <a:cubicBezTo>
                    <a:pt x="532" y="5"/>
                    <a:pt x="518" y="1"/>
                    <a:pt x="502"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1"/>
            <p:cNvSpPr/>
            <p:nvPr/>
          </p:nvSpPr>
          <p:spPr>
            <a:xfrm flipH="1">
              <a:off x="1528232" y="3773028"/>
              <a:ext cx="580064" cy="252059"/>
            </a:xfrm>
            <a:custGeom>
              <a:avLst/>
              <a:gdLst/>
              <a:ahLst/>
              <a:cxnLst/>
              <a:rect l="l" t="t" r="r" b="b"/>
              <a:pathLst>
                <a:path w="3017" h="1311" extrusionOk="0">
                  <a:moveTo>
                    <a:pt x="1" y="1"/>
                  </a:moveTo>
                  <a:lnTo>
                    <a:pt x="1" y="1311"/>
                  </a:lnTo>
                  <a:lnTo>
                    <a:pt x="3017" y="1311"/>
                  </a:lnTo>
                  <a:lnTo>
                    <a:pt x="301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1"/>
            <p:cNvSpPr/>
            <p:nvPr/>
          </p:nvSpPr>
          <p:spPr>
            <a:xfrm flipH="1">
              <a:off x="1522657" y="3767837"/>
              <a:ext cx="591215" cy="262826"/>
            </a:xfrm>
            <a:custGeom>
              <a:avLst/>
              <a:gdLst/>
              <a:ahLst/>
              <a:cxnLst/>
              <a:rect l="l" t="t" r="r" b="b"/>
              <a:pathLst>
                <a:path w="3075" h="1367" extrusionOk="0">
                  <a:moveTo>
                    <a:pt x="3017" y="57"/>
                  </a:moveTo>
                  <a:lnTo>
                    <a:pt x="3017" y="1310"/>
                  </a:lnTo>
                  <a:lnTo>
                    <a:pt x="58" y="1310"/>
                  </a:lnTo>
                  <a:lnTo>
                    <a:pt x="58" y="57"/>
                  </a:lnTo>
                  <a:close/>
                  <a:moveTo>
                    <a:pt x="28" y="0"/>
                  </a:moveTo>
                  <a:cubicBezTo>
                    <a:pt x="13" y="0"/>
                    <a:pt x="1" y="13"/>
                    <a:pt x="1" y="28"/>
                  </a:cubicBezTo>
                  <a:lnTo>
                    <a:pt x="1" y="1338"/>
                  </a:lnTo>
                  <a:cubicBezTo>
                    <a:pt x="1" y="1354"/>
                    <a:pt x="14" y="1366"/>
                    <a:pt x="30" y="1366"/>
                  </a:cubicBezTo>
                  <a:lnTo>
                    <a:pt x="3046" y="1366"/>
                  </a:lnTo>
                  <a:cubicBezTo>
                    <a:pt x="3061" y="1366"/>
                    <a:pt x="3075" y="1354"/>
                    <a:pt x="3075" y="1338"/>
                  </a:cubicBezTo>
                  <a:lnTo>
                    <a:pt x="3075" y="28"/>
                  </a:lnTo>
                  <a:cubicBezTo>
                    <a:pt x="3075" y="13"/>
                    <a:pt x="3062" y="0"/>
                    <a:pt x="3048" y="0"/>
                  </a:cubicBezTo>
                  <a:cubicBezTo>
                    <a:pt x="3047" y="0"/>
                    <a:pt x="3046" y="0"/>
                    <a:pt x="3046" y="0"/>
                  </a:cubicBezTo>
                  <a:lnTo>
                    <a:pt x="30" y="0"/>
                  </a:lnTo>
                  <a:cubicBezTo>
                    <a:pt x="29" y="0"/>
                    <a:pt x="28" y="0"/>
                    <a:pt x="28"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1"/>
            <p:cNvSpPr/>
            <p:nvPr/>
          </p:nvSpPr>
          <p:spPr>
            <a:xfrm flipH="1">
              <a:off x="1850276" y="3752456"/>
              <a:ext cx="210530" cy="178999"/>
            </a:xfrm>
            <a:custGeom>
              <a:avLst/>
              <a:gdLst/>
              <a:ahLst/>
              <a:cxnLst/>
              <a:rect l="l" t="t" r="r" b="b"/>
              <a:pathLst>
                <a:path w="1095" h="931" extrusionOk="0">
                  <a:moveTo>
                    <a:pt x="32" y="0"/>
                  </a:moveTo>
                  <a:cubicBezTo>
                    <a:pt x="19" y="0"/>
                    <a:pt x="8" y="9"/>
                    <a:pt x="4" y="21"/>
                  </a:cubicBezTo>
                  <a:cubicBezTo>
                    <a:pt x="0" y="36"/>
                    <a:pt x="8" y="52"/>
                    <a:pt x="24" y="56"/>
                  </a:cubicBezTo>
                  <a:cubicBezTo>
                    <a:pt x="33" y="59"/>
                    <a:pt x="882" y="297"/>
                    <a:pt x="1036" y="909"/>
                  </a:cubicBezTo>
                  <a:cubicBezTo>
                    <a:pt x="1039" y="921"/>
                    <a:pt x="1050" y="931"/>
                    <a:pt x="1063" y="931"/>
                  </a:cubicBezTo>
                  <a:cubicBezTo>
                    <a:pt x="1065" y="931"/>
                    <a:pt x="1068" y="931"/>
                    <a:pt x="1070" y="930"/>
                  </a:cubicBezTo>
                  <a:cubicBezTo>
                    <a:pt x="1086" y="925"/>
                    <a:pt x="1095" y="910"/>
                    <a:pt x="1091" y="895"/>
                  </a:cubicBezTo>
                  <a:cubicBezTo>
                    <a:pt x="930" y="251"/>
                    <a:pt x="75" y="12"/>
                    <a:pt x="39" y="1"/>
                  </a:cubicBezTo>
                  <a:cubicBezTo>
                    <a:pt x="37" y="1"/>
                    <a:pt x="34" y="0"/>
                    <a:pt x="32"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1"/>
            <p:cNvSpPr/>
            <p:nvPr/>
          </p:nvSpPr>
          <p:spPr>
            <a:xfrm flipH="1">
              <a:off x="1560531" y="3767645"/>
              <a:ext cx="195149" cy="156119"/>
            </a:xfrm>
            <a:custGeom>
              <a:avLst/>
              <a:gdLst/>
              <a:ahLst/>
              <a:cxnLst/>
              <a:rect l="l" t="t" r="r" b="b"/>
              <a:pathLst>
                <a:path w="1015" h="812" extrusionOk="0">
                  <a:moveTo>
                    <a:pt x="970" y="1"/>
                  </a:moveTo>
                  <a:cubicBezTo>
                    <a:pt x="860" y="1"/>
                    <a:pt x="227" y="36"/>
                    <a:pt x="5" y="775"/>
                  </a:cubicBezTo>
                  <a:cubicBezTo>
                    <a:pt x="0" y="790"/>
                    <a:pt x="8" y="807"/>
                    <a:pt x="24" y="811"/>
                  </a:cubicBezTo>
                  <a:cubicBezTo>
                    <a:pt x="27" y="812"/>
                    <a:pt x="29" y="812"/>
                    <a:pt x="32" y="812"/>
                  </a:cubicBezTo>
                  <a:cubicBezTo>
                    <a:pt x="44" y="812"/>
                    <a:pt x="55" y="803"/>
                    <a:pt x="59" y="791"/>
                  </a:cubicBezTo>
                  <a:cubicBezTo>
                    <a:pt x="270" y="90"/>
                    <a:pt x="852" y="57"/>
                    <a:pt x="965" y="57"/>
                  </a:cubicBezTo>
                  <a:cubicBezTo>
                    <a:pt x="975" y="57"/>
                    <a:pt x="981" y="57"/>
                    <a:pt x="983" y="58"/>
                  </a:cubicBezTo>
                  <a:cubicBezTo>
                    <a:pt x="984" y="58"/>
                    <a:pt x="985" y="58"/>
                    <a:pt x="985" y="58"/>
                  </a:cubicBezTo>
                  <a:cubicBezTo>
                    <a:pt x="1000" y="58"/>
                    <a:pt x="1012" y="46"/>
                    <a:pt x="1013" y="31"/>
                  </a:cubicBezTo>
                  <a:cubicBezTo>
                    <a:pt x="1014" y="15"/>
                    <a:pt x="1002" y="1"/>
                    <a:pt x="986" y="1"/>
                  </a:cubicBezTo>
                  <a:cubicBezTo>
                    <a:pt x="986" y="1"/>
                    <a:pt x="980" y="1"/>
                    <a:pt x="970"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1"/>
            <p:cNvSpPr/>
            <p:nvPr/>
          </p:nvSpPr>
          <p:spPr>
            <a:xfrm flipH="1">
              <a:off x="1984094" y="3721885"/>
              <a:ext cx="353191" cy="1315477"/>
            </a:xfrm>
            <a:custGeom>
              <a:avLst/>
              <a:gdLst/>
              <a:ahLst/>
              <a:cxnLst/>
              <a:rect l="l" t="t" r="r" b="b"/>
              <a:pathLst>
                <a:path w="1837" h="6842" extrusionOk="0">
                  <a:moveTo>
                    <a:pt x="905" y="1"/>
                  </a:moveTo>
                  <a:cubicBezTo>
                    <a:pt x="799" y="1"/>
                    <a:pt x="693" y="24"/>
                    <a:pt x="596" y="68"/>
                  </a:cubicBezTo>
                  <a:cubicBezTo>
                    <a:pt x="1" y="347"/>
                    <a:pt x="582" y="6842"/>
                    <a:pt x="582" y="6842"/>
                  </a:cubicBezTo>
                  <a:lnTo>
                    <a:pt x="1059" y="6842"/>
                  </a:lnTo>
                  <a:cubicBezTo>
                    <a:pt x="1059" y="6842"/>
                    <a:pt x="1682" y="3001"/>
                    <a:pt x="1805" y="1020"/>
                  </a:cubicBezTo>
                  <a:cubicBezTo>
                    <a:pt x="1836" y="540"/>
                    <a:pt x="1513" y="94"/>
                    <a:pt x="1039" y="13"/>
                  </a:cubicBezTo>
                  <a:cubicBezTo>
                    <a:pt x="995" y="5"/>
                    <a:pt x="950" y="1"/>
                    <a:pt x="90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1"/>
            <p:cNvSpPr/>
            <p:nvPr/>
          </p:nvSpPr>
          <p:spPr>
            <a:xfrm flipH="1">
              <a:off x="1978518" y="3716694"/>
              <a:ext cx="362996" cy="1326052"/>
            </a:xfrm>
            <a:custGeom>
              <a:avLst/>
              <a:gdLst/>
              <a:ahLst/>
              <a:cxnLst/>
              <a:rect l="l" t="t" r="r" b="b"/>
              <a:pathLst>
                <a:path w="1888" h="6897" extrusionOk="0">
                  <a:moveTo>
                    <a:pt x="927" y="57"/>
                  </a:moveTo>
                  <a:cubicBezTo>
                    <a:pt x="970" y="57"/>
                    <a:pt x="1014" y="61"/>
                    <a:pt x="1057" y="69"/>
                  </a:cubicBezTo>
                  <a:cubicBezTo>
                    <a:pt x="1503" y="143"/>
                    <a:pt x="1829" y="573"/>
                    <a:pt x="1800" y="1045"/>
                  </a:cubicBezTo>
                  <a:cubicBezTo>
                    <a:pt x="1681" y="2920"/>
                    <a:pt x="1109" y="6512"/>
                    <a:pt x="1056" y="6840"/>
                  </a:cubicBezTo>
                  <a:lnTo>
                    <a:pt x="630" y="6840"/>
                  </a:lnTo>
                  <a:cubicBezTo>
                    <a:pt x="469" y="5020"/>
                    <a:pt x="159" y="342"/>
                    <a:pt x="630" y="121"/>
                  </a:cubicBezTo>
                  <a:cubicBezTo>
                    <a:pt x="724" y="79"/>
                    <a:pt x="825" y="57"/>
                    <a:pt x="927" y="57"/>
                  </a:cubicBezTo>
                  <a:close/>
                  <a:moveTo>
                    <a:pt x="924" y="0"/>
                  </a:moveTo>
                  <a:cubicBezTo>
                    <a:pt x="812" y="0"/>
                    <a:pt x="705" y="24"/>
                    <a:pt x="606" y="70"/>
                  </a:cubicBezTo>
                  <a:cubicBezTo>
                    <a:pt x="0" y="353"/>
                    <a:pt x="552" y="6605"/>
                    <a:pt x="576" y="6871"/>
                  </a:cubicBezTo>
                  <a:cubicBezTo>
                    <a:pt x="577" y="6886"/>
                    <a:pt x="589" y="6897"/>
                    <a:pt x="604" y="6897"/>
                  </a:cubicBezTo>
                  <a:lnTo>
                    <a:pt x="1081" y="6897"/>
                  </a:lnTo>
                  <a:cubicBezTo>
                    <a:pt x="1081" y="6897"/>
                    <a:pt x="1082" y="6897"/>
                    <a:pt x="1082" y="6897"/>
                  </a:cubicBezTo>
                  <a:cubicBezTo>
                    <a:pt x="1095" y="6897"/>
                    <a:pt x="1106" y="6887"/>
                    <a:pt x="1108" y="6873"/>
                  </a:cubicBezTo>
                  <a:cubicBezTo>
                    <a:pt x="1114" y="6835"/>
                    <a:pt x="1733" y="3008"/>
                    <a:pt x="1856" y="1049"/>
                  </a:cubicBezTo>
                  <a:cubicBezTo>
                    <a:pt x="1888" y="548"/>
                    <a:pt x="1541" y="93"/>
                    <a:pt x="1066" y="13"/>
                  </a:cubicBezTo>
                  <a:cubicBezTo>
                    <a:pt x="1018" y="4"/>
                    <a:pt x="970" y="0"/>
                    <a:pt x="924"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1"/>
            <p:cNvSpPr/>
            <p:nvPr/>
          </p:nvSpPr>
          <p:spPr>
            <a:xfrm flipH="1">
              <a:off x="2117718" y="4962770"/>
              <a:ext cx="235909" cy="174000"/>
            </a:xfrm>
            <a:custGeom>
              <a:avLst/>
              <a:gdLst/>
              <a:ahLst/>
              <a:cxnLst/>
              <a:rect l="l" t="t" r="r" b="b"/>
              <a:pathLst>
                <a:path w="1227" h="905" extrusionOk="0">
                  <a:moveTo>
                    <a:pt x="615" y="0"/>
                  </a:moveTo>
                  <a:lnTo>
                    <a:pt x="474" y="603"/>
                  </a:lnTo>
                  <a:lnTo>
                    <a:pt x="1" y="905"/>
                  </a:lnTo>
                  <a:lnTo>
                    <a:pt x="1206" y="905"/>
                  </a:lnTo>
                  <a:lnTo>
                    <a:pt x="122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1"/>
            <p:cNvSpPr/>
            <p:nvPr/>
          </p:nvSpPr>
          <p:spPr>
            <a:xfrm flipH="1">
              <a:off x="2112143" y="4957194"/>
              <a:ext cx="248983" cy="184959"/>
            </a:xfrm>
            <a:custGeom>
              <a:avLst/>
              <a:gdLst/>
              <a:ahLst/>
              <a:cxnLst/>
              <a:rect l="l" t="t" r="r" b="b"/>
              <a:pathLst>
                <a:path w="1295" h="962" extrusionOk="0">
                  <a:moveTo>
                    <a:pt x="1236" y="58"/>
                  </a:moveTo>
                  <a:lnTo>
                    <a:pt x="1217" y="905"/>
                  </a:lnTo>
                  <a:lnTo>
                    <a:pt x="137" y="905"/>
                  </a:lnTo>
                  <a:lnTo>
                    <a:pt x="528" y="656"/>
                  </a:lnTo>
                  <a:cubicBezTo>
                    <a:pt x="535" y="652"/>
                    <a:pt x="539" y="645"/>
                    <a:pt x="541" y="638"/>
                  </a:cubicBezTo>
                  <a:lnTo>
                    <a:pt x="676" y="58"/>
                  </a:lnTo>
                  <a:close/>
                  <a:moveTo>
                    <a:pt x="654" y="0"/>
                  </a:moveTo>
                  <a:cubicBezTo>
                    <a:pt x="640" y="0"/>
                    <a:pt x="629" y="10"/>
                    <a:pt x="626" y="23"/>
                  </a:cubicBezTo>
                  <a:lnTo>
                    <a:pt x="488" y="614"/>
                  </a:lnTo>
                  <a:lnTo>
                    <a:pt x="24" y="909"/>
                  </a:lnTo>
                  <a:cubicBezTo>
                    <a:pt x="0" y="924"/>
                    <a:pt x="11" y="961"/>
                    <a:pt x="38" y="961"/>
                  </a:cubicBezTo>
                  <a:cubicBezTo>
                    <a:pt x="39" y="961"/>
                    <a:pt x="39" y="961"/>
                    <a:pt x="40" y="961"/>
                  </a:cubicBezTo>
                  <a:lnTo>
                    <a:pt x="1245" y="961"/>
                  </a:lnTo>
                  <a:cubicBezTo>
                    <a:pt x="1260" y="961"/>
                    <a:pt x="1274" y="949"/>
                    <a:pt x="1274" y="934"/>
                  </a:cubicBezTo>
                  <a:lnTo>
                    <a:pt x="1294" y="30"/>
                  </a:lnTo>
                  <a:cubicBezTo>
                    <a:pt x="1294" y="14"/>
                    <a:pt x="1281" y="0"/>
                    <a:pt x="1265"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1"/>
            <p:cNvSpPr/>
            <p:nvPr/>
          </p:nvSpPr>
          <p:spPr>
            <a:xfrm flipH="1">
              <a:off x="2162900" y="5061979"/>
              <a:ext cx="99593" cy="16727"/>
            </a:xfrm>
            <a:custGeom>
              <a:avLst/>
              <a:gdLst/>
              <a:ahLst/>
              <a:cxnLst/>
              <a:rect l="l" t="t" r="r" b="b"/>
              <a:pathLst>
                <a:path w="518" h="87" extrusionOk="0">
                  <a:moveTo>
                    <a:pt x="287" y="1"/>
                  </a:moveTo>
                  <a:cubicBezTo>
                    <a:pt x="134" y="1"/>
                    <a:pt x="0" y="87"/>
                    <a:pt x="0" y="87"/>
                  </a:cubicBezTo>
                  <a:lnTo>
                    <a:pt x="517" y="87"/>
                  </a:lnTo>
                  <a:cubicBezTo>
                    <a:pt x="445" y="22"/>
                    <a:pt x="364" y="1"/>
                    <a:pt x="28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1"/>
            <p:cNvSpPr/>
            <p:nvPr/>
          </p:nvSpPr>
          <p:spPr>
            <a:xfrm flipH="1">
              <a:off x="2156940" y="5056596"/>
              <a:ext cx="113629" cy="27686"/>
            </a:xfrm>
            <a:custGeom>
              <a:avLst/>
              <a:gdLst/>
              <a:ahLst/>
              <a:cxnLst/>
              <a:rect l="l" t="t" r="r" b="b"/>
              <a:pathLst>
                <a:path w="591" h="144" extrusionOk="0">
                  <a:moveTo>
                    <a:pt x="331" y="1"/>
                  </a:moveTo>
                  <a:cubicBezTo>
                    <a:pt x="170" y="1"/>
                    <a:pt x="29" y="90"/>
                    <a:pt x="27" y="91"/>
                  </a:cubicBezTo>
                  <a:cubicBezTo>
                    <a:pt x="1" y="108"/>
                    <a:pt x="17" y="143"/>
                    <a:pt x="42" y="143"/>
                  </a:cubicBezTo>
                  <a:cubicBezTo>
                    <a:pt x="47" y="143"/>
                    <a:pt x="52" y="142"/>
                    <a:pt x="58" y="138"/>
                  </a:cubicBezTo>
                  <a:cubicBezTo>
                    <a:pt x="60" y="138"/>
                    <a:pt x="187" y="58"/>
                    <a:pt x="329" y="58"/>
                  </a:cubicBezTo>
                  <a:cubicBezTo>
                    <a:pt x="400" y="58"/>
                    <a:pt x="474" y="78"/>
                    <a:pt x="540" y="136"/>
                  </a:cubicBezTo>
                  <a:cubicBezTo>
                    <a:pt x="545" y="140"/>
                    <a:pt x="552" y="143"/>
                    <a:pt x="559" y="143"/>
                  </a:cubicBezTo>
                  <a:cubicBezTo>
                    <a:pt x="567" y="143"/>
                    <a:pt x="574" y="139"/>
                    <a:pt x="580" y="134"/>
                  </a:cubicBezTo>
                  <a:cubicBezTo>
                    <a:pt x="591" y="122"/>
                    <a:pt x="590" y="105"/>
                    <a:pt x="577" y="93"/>
                  </a:cubicBezTo>
                  <a:cubicBezTo>
                    <a:pt x="501" y="24"/>
                    <a:pt x="413" y="1"/>
                    <a:pt x="331"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1"/>
            <p:cNvSpPr/>
            <p:nvPr/>
          </p:nvSpPr>
          <p:spPr>
            <a:xfrm flipH="1">
              <a:off x="1260789" y="3721885"/>
              <a:ext cx="353191" cy="1315477"/>
            </a:xfrm>
            <a:custGeom>
              <a:avLst/>
              <a:gdLst/>
              <a:ahLst/>
              <a:cxnLst/>
              <a:rect l="l" t="t" r="r" b="b"/>
              <a:pathLst>
                <a:path w="1837" h="6842" extrusionOk="0">
                  <a:moveTo>
                    <a:pt x="931" y="1"/>
                  </a:moveTo>
                  <a:cubicBezTo>
                    <a:pt x="887" y="1"/>
                    <a:pt x="842" y="5"/>
                    <a:pt x="798" y="13"/>
                  </a:cubicBezTo>
                  <a:cubicBezTo>
                    <a:pt x="324" y="94"/>
                    <a:pt x="1" y="540"/>
                    <a:pt x="31" y="1020"/>
                  </a:cubicBezTo>
                  <a:cubicBezTo>
                    <a:pt x="155" y="3001"/>
                    <a:pt x="778" y="6842"/>
                    <a:pt x="778" y="6842"/>
                  </a:cubicBezTo>
                  <a:lnTo>
                    <a:pt x="1255" y="6842"/>
                  </a:lnTo>
                  <a:cubicBezTo>
                    <a:pt x="1255" y="6842"/>
                    <a:pt x="1836" y="347"/>
                    <a:pt x="1241" y="68"/>
                  </a:cubicBezTo>
                  <a:cubicBezTo>
                    <a:pt x="1143" y="24"/>
                    <a:pt x="1037" y="1"/>
                    <a:pt x="93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1"/>
            <p:cNvSpPr/>
            <p:nvPr/>
          </p:nvSpPr>
          <p:spPr>
            <a:xfrm flipH="1">
              <a:off x="1256559" y="3716694"/>
              <a:ext cx="362996" cy="1326052"/>
            </a:xfrm>
            <a:custGeom>
              <a:avLst/>
              <a:gdLst/>
              <a:ahLst/>
              <a:cxnLst/>
              <a:rect l="l" t="t" r="r" b="b"/>
              <a:pathLst>
                <a:path w="1888" h="6897" extrusionOk="0">
                  <a:moveTo>
                    <a:pt x="964" y="57"/>
                  </a:moveTo>
                  <a:cubicBezTo>
                    <a:pt x="1067" y="57"/>
                    <a:pt x="1165" y="79"/>
                    <a:pt x="1258" y="122"/>
                  </a:cubicBezTo>
                  <a:cubicBezTo>
                    <a:pt x="1729" y="341"/>
                    <a:pt x="1419" y="5020"/>
                    <a:pt x="1258" y="6840"/>
                  </a:cubicBezTo>
                  <a:lnTo>
                    <a:pt x="832" y="6840"/>
                  </a:lnTo>
                  <a:cubicBezTo>
                    <a:pt x="779" y="6512"/>
                    <a:pt x="206" y="2921"/>
                    <a:pt x="88" y="1045"/>
                  </a:cubicBezTo>
                  <a:cubicBezTo>
                    <a:pt x="58" y="573"/>
                    <a:pt x="385" y="143"/>
                    <a:pt x="831" y="69"/>
                  </a:cubicBezTo>
                  <a:cubicBezTo>
                    <a:pt x="876" y="61"/>
                    <a:pt x="921" y="57"/>
                    <a:pt x="964" y="57"/>
                  </a:cubicBezTo>
                  <a:close/>
                  <a:moveTo>
                    <a:pt x="964" y="0"/>
                  </a:moveTo>
                  <a:cubicBezTo>
                    <a:pt x="917" y="0"/>
                    <a:pt x="870" y="4"/>
                    <a:pt x="822" y="13"/>
                  </a:cubicBezTo>
                  <a:cubicBezTo>
                    <a:pt x="347" y="92"/>
                    <a:pt x="0" y="548"/>
                    <a:pt x="32" y="1049"/>
                  </a:cubicBezTo>
                  <a:cubicBezTo>
                    <a:pt x="155" y="3008"/>
                    <a:pt x="773" y="6835"/>
                    <a:pt x="780" y="6873"/>
                  </a:cubicBezTo>
                  <a:cubicBezTo>
                    <a:pt x="782" y="6887"/>
                    <a:pt x="793" y="6897"/>
                    <a:pt x="807" y="6897"/>
                  </a:cubicBezTo>
                  <a:lnTo>
                    <a:pt x="1283" y="6897"/>
                  </a:lnTo>
                  <a:cubicBezTo>
                    <a:pt x="1284" y="6897"/>
                    <a:pt x="1284" y="6897"/>
                    <a:pt x="1285" y="6897"/>
                  </a:cubicBezTo>
                  <a:cubicBezTo>
                    <a:pt x="1300" y="6897"/>
                    <a:pt x="1311" y="6886"/>
                    <a:pt x="1312" y="6871"/>
                  </a:cubicBezTo>
                  <a:cubicBezTo>
                    <a:pt x="1336" y="6606"/>
                    <a:pt x="1888" y="353"/>
                    <a:pt x="1282" y="70"/>
                  </a:cubicBezTo>
                  <a:cubicBezTo>
                    <a:pt x="1183" y="24"/>
                    <a:pt x="1076" y="0"/>
                    <a:pt x="964"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1"/>
            <p:cNvSpPr/>
            <p:nvPr/>
          </p:nvSpPr>
          <p:spPr>
            <a:xfrm flipH="1">
              <a:off x="1244445" y="4962770"/>
              <a:ext cx="235909" cy="174000"/>
            </a:xfrm>
            <a:custGeom>
              <a:avLst/>
              <a:gdLst/>
              <a:ahLst/>
              <a:cxnLst/>
              <a:rect l="l" t="t" r="r" b="b"/>
              <a:pathLst>
                <a:path w="1227" h="905" extrusionOk="0">
                  <a:moveTo>
                    <a:pt x="1" y="0"/>
                  </a:moveTo>
                  <a:lnTo>
                    <a:pt x="21" y="905"/>
                  </a:lnTo>
                  <a:lnTo>
                    <a:pt x="1226" y="905"/>
                  </a:lnTo>
                  <a:lnTo>
                    <a:pt x="753" y="603"/>
                  </a:lnTo>
                  <a:lnTo>
                    <a:pt x="61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1"/>
            <p:cNvSpPr/>
            <p:nvPr/>
          </p:nvSpPr>
          <p:spPr>
            <a:xfrm flipH="1">
              <a:off x="1237139" y="4957194"/>
              <a:ext cx="248791" cy="184959"/>
            </a:xfrm>
            <a:custGeom>
              <a:avLst/>
              <a:gdLst/>
              <a:ahLst/>
              <a:cxnLst/>
              <a:rect l="l" t="t" r="r" b="b"/>
              <a:pathLst>
                <a:path w="1294" h="962" extrusionOk="0">
                  <a:moveTo>
                    <a:pt x="618" y="58"/>
                  </a:moveTo>
                  <a:lnTo>
                    <a:pt x="754" y="638"/>
                  </a:lnTo>
                  <a:cubicBezTo>
                    <a:pt x="755" y="645"/>
                    <a:pt x="760" y="652"/>
                    <a:pt x="766" y="656"/>
                  </a:cubicBezTo>
                  <a:lnTo>
                    <a:pt x="1158" y="905"/>
                  </a:lnTo>
                  <a:lnTo>
                    <a:pt x="78" y="905"/>
                  </a:lnTo>
                  <a:lnTo>
                    <a:pt x="58" y="58"/>
                  </a:lnTo>
                  <a:close/>
                  <a:moveTo>
                    <a:pt x="30" y="0"/>
                  </a:moveTo>
                  <a:cubicBezTo>
                    <a:pt x="13" y="0"/>
                    <a:pt x="1" y="14"/>
                    <a:pt x="1" y="29"/>
                  </a:cubicBezTo>
                  <a:lnTo>
                    <a:pt x="21" y="934"/>
                  </a:lnTo>
                  <a:cubicBezTo>
                    <a:pt x="21" y="949"/>
                    <a:pt x="34" y="961"/>
                    <a:pt x="50" y="961"/>
                  </a:cubicBezTo>
                  <a:lnTo>
                    <a:pt x="1255" y="961"/>
                  </a:lnTo>
                  <a:cubicBezTo>
                    <a:pt x="1256" y="961"/>
                    <a:pt x="1256" y="961"/>
                    <a:pt x="1256" y="961"/>
                  </a:cubicBezTo>
                  <a:cubicBezTo>
                    <a:pt x="1284" y="961"/>
                    <a:pt x="1294" y="924"/>
                    <a:pt x="1271" y="909"/>
                  </a:cubicBezTo>
                  <a:lnTo>
                    <a:pt x="806" y="614"/>
                  </a:lnTo>
                  <a:lnTo>
                    <a:pt x="669" y="23"/>
                  </a:lnTo>
                  <a:cubicBezTo>
                    <a:pt x="666" y="10"/>
                    <a:pt x="654" y="0"/>
                    <a:pt x="640"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1"/>
            <p:cNvSpPr/>
            <p:nvPr/>
          </p:nvSpPr>
          <p:spPr>
            <a:xfrm flipH="1">
              <a:off x="1335579" y="5061979"/>
              <a:ext cx="99593" cy="16727"/>
            </a:xfrm>
            <a:custGeom>
              <a:avLst/>
              <a:gdLst/>
              <a:ahLst/>
              <a:cxnLst/>
              <a:rect l="l" t="t" r="r" b="b"/>
              <a:pathLst>
                <a:path w="518" h="87" extrusionOk="0">
                  <a:moveTo>
                    <a:pt x="230" y="1"/>
                  </a:moveTo>
                  <a:cubicBezTo>
                    <a:pt x="154" y="1"/>
                    <a:pt x="72" y="22"/>
                    <a:pt x="1" y="87"/>
                  </a:cubicBezTo>
                  <a:lnTo>
                    <a:pt x="518" y="87"/>
                  </a:lnTo>
                  <a:cubicBezTo>
                    <a:pt x="518" y="87"/>
                    <a:pt x="383" y="1"/>
                    <a:pt x="23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1"/>
            <p:cNvSpPr/>
            <p:nvPr/>
          </p:nvSpPr>
          <p:spPr>
            <a:xfrm flipH="1">
              <a:off x="1329426" y="5056596"/>
              <a:ext cx="111706" cy="27686"/>
            </a:xfrm>
            <a:custGeom>
              <a:avLst/>
              <a:gdLst/>
              <a:ahLst/>
              <a:cxnLst/>
              <a:rect l="l" t="t" r="r" b="b"/>
              <a:pathLst>
                <a:path w="581" h="144" extrusionOk="0">
                  <a:moveTo>
                    <a:pt x="259" y="1"/>
                  </a:moveTo>
                  <a:cubicBezTo>
                    <a:pt x="177" y="1"/>
                    <a:pt x="90" y="24"/>
                    <a:pt x="12" y="93"/>
                  </a:cubicBezTo>
                  <a:cubicBezTo>
                    <a:pt x="1" y="105"/>
                    <a:pt x="0" y="122"/>
                    <a:pt x="10" y="134"/>
                  </a:cubicBezTo>
                  <a:cubicBezTo>
                    <a:pt x="17" y="139"/>
                    <a:pt x="24" y="143"/>
                    <a:pt x="32" y="143"/>
                  </a:cubicBezTo>
                  <a:cubicBezTo>
                    <a:pt x="39" y="143"/>
                    <a:pt x="45" y="140"/>
                    <a:pt x="51" y="136"/>
                  </a:cubicBezTo>
                  <a:cubicBezTo>
                    <a:pt x="116" y="78"/>
                    <a:pt x="191" y="58"/>
                    <a:pt x="261" y="58"/>
                  </a:cubicBezTo>
                  <a:cubicBezTo>
                    <a:pt x="404" y="58"/>
                    <a:pt x="531" y="138"/>
                    <a:pt x="533" y="138"/>
                  </a:cubicBezTo>
                  <a:cubicBezTo>
                    <a:pt x="538" y="142"/>
                    <a:pt x="544" y="143"/>
                    <a:pt x="549" y="143"/>
                  </a:cubicBezTo>
                  <a:cubicBezTo>
                    <a:pt x="558" y="143"/>
                    <a:pt x="567" y="139"/>
                    <a:pt x="572" y="130"/>
                  </a:cubicBezTo>
                  <a:cubicBezTo>
                    <a:pt x="580" y="117"/>
                    <a:pt x="577" y="99"/>
                    <a:pt x="564" y="91"/>
                  </a:cubicBezTo>
                  <a:cubicBezTo>
                    <a:pt x="562" y="90"/>
                    <a:pt x="421" y="1"/>
                    <a:pt x="259"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1"/>
            <p:cNvSpPr/>
            <p:nvPr/>
          </p:nvSpPr>
          <p:spPr>
            <a:xfrm flipH="1">
              <a:off x="1426717" y="3018769"/>
              <a:ext cx="748295" cy="444709"/>
            </a:xfrm>
            <a:custGeom>
              <a:avLst/>
              <a:gdLst/>
              <a:ahLst/>
              <a:cxnLst/>
              <a:rect l="l" t="t" r="r" b="b"/>
              <a:pathLst>
                <a:path w="3892" h="2313" extrusionOk="0">
                  <a:moveTo>
                    <a:pt x="4" y="1"/>
                  </a:moveTo>
                  <a:cubicBezTo>
                    <a:pt x="3" y="1"/>
                    <a:pt x="1" y="3"/>
                    <a:pt x="1" y="4"/>
                  </a:cubicBezTo>
                  <a:lnTo>
                    <a:pt x="1" y="2312"/>
                  </a:lnTo>
                  <a:lnTo>
                    <a:pt x="3892" y="2312"/>
                  </a:lnTo>
                  <a:lnTo>
                    <a:pt x="3892" y="4"/>
                  </a:lnTo>
                  <a:cubicBezTo>
                    <a:pt x="3892" y="3"/>
                    <a:pt x="3891" y="1"/>
                    <a:pt x="388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1"/>
            <p:cNvSpPr/>
            <p:nvPr/>
          </p:nvSpPr>
          <p:spPr>
            <a:xfrm flipH="1">
              <a:off x="1055638" y="3003579"/>
              <a:ext cx="27109" cy="24610"/>
            </a:xfrm>
            <a:custGeom>
              <a:avLst/>
              <a:gdLst/>
              <a:ahLst/>
              <a:cxnLst/>
              <a:rect l="l" t="t" r="r" b="b"/>
              <a:pathLst>
                <a:path w="141" h="128" extrusionOk="0">
                  <a:moveTo>
                    <a:pt x="99" y="1"/>
                  </a:moveTo>
                  <a:cubicBezTo>
                    <a:pt x="93" y="1"/>
                    <a:pt x="87" y="3"/>
                    <a:pt x="81" y="7"/>
                  </a:cubicBezTo>
                  <a:cubicBezTo>
                    <a:pt x="55" y="30"/>
                    <a:pt x="30" y="54"/>
                    <a:pt x="10" y="82"/>
                  </a:cubicBezTo>
                  <a:cubicBezTo>
                    <a:pt x="0" y="94"/>
                    <a:pt x="2" y="112"/>
                    <a:pt x="15" y="122"/>
                  </a:cubicBezTo>
                  <a:cubicBezTo>
                    <a:pt x="20" y="125"/>
                    <a:pt x="26" y="127"/>
                    <a:pt x="32" y="127"/>
                  </a:cubicBezTo>
                  <a:cubicBezTo>
                    <a:pt x="41" y="127"/>
                    <a:pt x="50" y="123"/>
                    <a:pt x="55" y="116"/>
                  </a:cubicBezTo>
                  <a:cubicBezTo>
                    <a:pt x="73" y="92"/>
                    <a:pt x="94" y="71"/>
                    <a:pt x="117" y="52"/>
                  </a:cubicBezTo>
                  <a:cubicBezTo>
                    <a:pt x="141" y="33"/>
                    <a:pt x="123" y="1"/>
                    <a:pt x="99"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1"/>
            <p:cNvSpPr/>
            <p:nvPr/>
          </p:nvSpPr>
          <p:spPr>
            <a:xfrm flipH="1">
              <a:off x="1021608" y="3036265"/>
              <a:ext cx="79982" cy="145352"/>
            </a:xfrm>
            <a:custGeom>
              <a:avLst/>
              <a:gdLst/>
              <a:ahLst/>
              <a:cxnLst/>
              <a:rect l="l" t="t" r="r" b="b"/>
              <a:pathLst>
                <a:path w="416" h="756" extrusionOk="0">
                  <a:moveTo>
                    <a:pt x="74" y="0"/>
                  </a:moveTo>
                  <a:cubicBezTo>
                    <a:pt x="63" y="0"/>
                    <a:pt x="53" y="6"/>
                    <a:pt x="48" y="19"/>
                  </a:cubicBezTo>
                  <a:cubicBezTo>
                    <a:pt x="19" y="103"/>
                    <a:pt x="0" y="264"/>
                    <a:pt x="207" y="395"/>
                  </a:cubicBezTo>
                  <a:cubicBezTo>
                    <a:pt x="292" y="449"/>
                    <a:pt x="338" y="508"/>
                    <a:pt x="346" y="570"/>
                  </a:cubicBezTo>
                  <a:cubicBezTo>
                    <a:pt x="356" y="648"/>
                    <a:pt x="300" y="707"/>
                    <a:pt x="300" y="707"/>
                  </a:cubicBezTo>
                  <a:cubicBezTo>
                    <a:pt x="284" y="725"/>
                    <a:pt x="296" y="755"/>
                    <a:pt x="321" y="755"/>
                  </a:cubicBezTo>
                  <a:cubicBezTo>
                    <a:pt x="329" y="755"/>
                    <a:pt x="337" y="752"/>
                    <a:pt x="342" y="747"/>
                  </a:cubicBezTo>
                  <a:cubicBezTo>
                    <a:pt x="345" y="743"/>
                    <a:pt x="416" y="668"/>
                    <a:pt x="402" y="564"/>
                  </a:cubicBezTo>
                  <a:cubicBezTo>
                    <a:pt x="393" y="484"/>
                    <a:pt x="338" y="411"/>
                    <a:pt x="238" y="347"/>
                  </a:cubicBezTo>
                  <a:cubicBezTo>
                    <a:pt x="73" y="243"/>
                    <a:pt x="73" y="122"/>
                    <a:pt x="102" y="39"/>
                  </a:cubicBezTo>
                  <a:cubicBezTo>
                    <a:pt x="110" y="16"/>
                    <a:pt x="92" y="0"/>
                    <a:pt x="74"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1"/>
            <p:cNvSpPr/>
            <p:nvPr/>
          </p:nvSpPr>
          <p:spPr>
            <a:xfrm flipH="1">
              <a:off x="937203" y="3093560"/>
              <a:ext cx="54411" cy="87096"/>
            </a:xfrm>
            <a:custGeom>
              <a:avLst/>
              <a:gdLst/>
              <a:ahLst/>
              <a:cxnLst/>
              <a:rect l="l" t="t" r="r" b="b"/>
              <a:pathLst>
                <a:path w="283" h="453" extrusionOk="0">
                  <a:moveTo>
                    <a:pt x="41" y="1"/>
                  </a:moveTo>
                  <a:cubicBezTo>
                    <a:pt x="15" y="1"/>
                    <a:pt x="1" y="38"/>
                    <a:pt x="28" y="54"/>
                  </a:cubicBezTo>
                  <a:cubicBezTo>
                    <a:pt x="35" y="57"/>
                    <a:pt x="217" y="148"/>
                    <a:pt x="158" y="418"/>
                  </a:cubicBezTo>
                  <a:cubicBezTo>
                    <a:pt x="154" y="433"/>
                    <a:pt x="164" y="448"/>
                    <a:pt x="179" y="452"/>
                  </a:cubicBezTo>
                  <a:lnTo>
                    <a:pt x="185" y="452"/>
                  </a:lnTo>
                  <a:cubicBezTo>
                    <a:pt x="198" y="452"/>
                    <a:pt x="210" y="443"/>
                    <a:pt x="213" y="431"/>
                  </a:cubicBezTo>
                  <a:cubicBezTo>
                    <a:pt x="283" y="114"/>
                    <a:pt x="54" y="4"/>
                    <a:pt x="52" y="3"/>
                  </a:cubicBezTo>
                  <a:cubicBezTo>
                    <a:pt x="48" y="1"/>
                    <a:pt x="45" y="1"/>
                    <a:pt x="41"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1"/>
            <p:cNvSpPr/>
            <p:nvPr/>
          </p:nvSpPr>
          <p:spPr>
            <a:xfrm flipH="1">
              <a:off x="892405" y="3203344"/>
              <a:ext cx="171116" cy="252828"/>
            </a:xfrm>
            <a:custGeom>
              <a:avLst/>
              <a:gdLst/>
              <a:ahLst/>
              <a:cxnLst/>
              <a:rect l="l" t="t" r="r" b="b"/>
              <a:pathLst>
                <a:path w="890" h="1315" extrusionOk="0">
                  <a:moveTo>
                    <a:pt x="1" y="1"/>
                  </a:moveTo>
                  <a:lnTo>
                    <a:pt x="1" y="1315"/>
                  </a:lnTo>
                  <a:lnTo>
                    <a:pt x="890" y="1315"/>
                  </a:lnTo>
                  <a:lnTo>
                    <a:pt x="89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1"/>
            <p:cNvSpPr/>
            <p:nvPr/>
          </p:nvSpPr>
          <p:spPr>
            <a:xfrm flipH="1">
              <a:off x="886830" y="3197960"/>
              <a:ext cx="182075" cy="263788"/>
            </a:xfrm>
            <a:custGeom>
              <a:avLst/>
              <a:gdLst/>
              <a:ahLst/>
              <a:cxnLst/>
              <a:rect l="l" t="t" r="r" b="b"/>
              <a:pathLst>
                <a:path w="947" h="1372" extrusionOk="0">
                  <a:moveTo>
                    <a:pt x="889" y="57"/>
                  </a:moveTo>
                  <a:lnTo>
                    <a:pt x="889" y="1314"/>
                  </a:lnTo>
                  <a:lnTo>
                    <a:pt x="57" y="1314"/>
                  </a:lnTo>
                  <a:lnTo>
                    <a:pt x="57" y="57"/>
                  </a:lnTo>
                  <a:close/>
                  <a:moveTo>
                    <a:pt x="29" y="0"/>
                  </a:moveTo>
                  <a:cubicBezTo>
                    <a:pt x="13" y="0"/>
                    <a:pt x="0" y="13"/>
                    <a:pt x="1" y="29"/>
                  </a:cubicBezTo>
                  <a:lnTo>
                    <a:pt x="1" y="1343"/>
                  </a:lnTo>
                  <a:cubicBezTo>
                    <a:pt x="0" y="1358"/>
                    <a:pt x="13" y="1371"/>
                    <a:pt x="29" y="1371"/>
                  </a:cubicBezTo>
                  <a:lnTo>
                    <a:pt x="918" y="1371"/>
                  </a:lnTo>
                  <a:cubicBezTo>
                    <a:pt x="933" y="1371"/>
                    <a:pt x="946" y="1358"/>
                    <a:pt x="946" y="1343"/>
                  </a:cubicBezTo>
                  <a:lnTo>
                    <a:pt x="946" y="29"/>
                  </a:lnTo>
                  <a:cubicBezTo>
                    <a:pt x="946" y="13"/>
                    <a:pt x="933" y="0"/>
                    <a:pt x="918"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1"/>
            <p:cNvSpPr/>
            <p:nvPr/>
          </p:nvSpPr>
          <p:spPr>
            <a:xfrm flipH="1">
              <a:off x="845107" y="3250641"/>
              <a:ext cx="92095" cy="171116"/>
            </a:xfrm>
            <a:custGeom>
              <a:avLst/>
              <a:gdLst/>
              <a:ahLst/>
              <a:cxnLst/>
              <a:rect l="l" t="t" r="r" b="b"/>
              <a:pathLst>
                <a:path w="479" h="890" extrusionOk="0">
                  <a:moveTo>
                    <a:pt x="74" y="0"/>
                  </a:moveTo>
                  <a:cubicBezTo>
                    <a:pt x="33" y="0"/>
                    <a:pt x="1" y="33"/>
                    <a:pt x="1" y="73"/>
                  </a:cubicBezTo>
                  <a:cubicBezTo>
                    <a:pt x="1" y="114"/>
                    <a:pt x="33" y="147"/>
                    <a:pt x="74" y="147"/>
                  </a:cubicBezTo>
                  <a:lnTo>
                    <a:pt x="193" y="147"/>
                  </a:lnTo>
                  <a:cubicBezTo>
                    <a:pt x="270" y="147"/>
                    <a:pt x="332" y="209"/>
                    <a:pt x="332" y="286"/>
                  </a:cubicBezTo>
                  <a:lnTo>
                    <a:pt x="332" y="604"/>
                  </a:lnTo>
                  <a:cubicBezTo>
                    <a:pt x="332" y="681"/>
                    <a:pt x="270" y="743"/>
                    <a:pt x="193" y="743"/>
                  </a:cubicBezTo>
                  <a:lnTo>
                    <a:pt x="100" y="743"/>
                  </a:lnTo>
                  <a:cubicBezTo>
                    <a:pt x="60" y="743"/>
                    <a:pt x="27" y="776"/>
                    <a:pt x="27" y="816"/>
                  </a:cubicBezTo>
                  <a:cubicBezTo>
                    <a:pt x="27" y="857"/>
                    <a:pt x="60" y="889"/>
                    <a:pt x="100" y="889"/>
                  </a:cubicBezTo>
                  <a:lnTo>
                    <a:pt x="193" y="889"/>
                  </a:lnTo>
                  <a:cubicBezTo>
                    <a:pt x="350" y="889"/>
                    <a:pt x="478" y="762"/>
                    <a:pt x="478" y="605"/>
                  </a:cubicBezTo>
                  <a:lnTo>
                    <a:pt x="478" y="286"/>
                  </a:lnTo>
                  <a:cubicBezTo>
                    <a:pt x="478" y="128"/>
                    <a:pt x="350" y="0"/>
                    <a:pt x="19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1"/>
            <p:cNvSpPr/>
            <p:nvPr/>
          </p:nvSpPr>
          <p:spPr>
            <a:xfrm flipH="1">
              <a:off x="839532" y="3244873"/>
              <a:ext cx="105553" cy="182459"/>
            </a:xfrm>
            <a:custGeom>
              <a:avLst/>
              <a:gdLst/>
              <a:ahLst/>
              <a:cxnLst/>
              <a:rect l="l" t="t" r="r" b="b"/>
              <a:pathLst>
                <a:path w="549" h="949" extrusionOk="0">
                  <a:moveTo>
                    <a:pt x="110" y="59"/>
                  </a:moveTo>
                  <a:cubicBezTo>
                    <a:pt x="112" y="59"/>
                    <a:pt x="114" y="59"/>
                    <a:pt x="115" y="59"/>
                  </a:cubicBezTo>
                  <a:lnTo>
                    <a:pt x="234" y="59"/>
                  </a:lnTo>
                  <a:cubicBezTo>
                    <a:pt x="376" y="59"/>
                    <a:pt x="491" y="174"/>
                    <a:pt x="492" y="316"/>
                  </a:cubicBezTo>
                  <a:lnTo>
                    <a:pt x="492" y="635"/>
                  </a:lnTo>
                  <a:cubicBezTo>
                    <a:pt x="491" y="776"/>
                    <a:pt x="376" y="891"/>
                    <a:pt x="234" y="891"/>
                  </a:cubicBezTo>
                  <a:lnTo>
                    <a:pt x="141" y="891"/>
                  </a:lnTo>
                  <a:cubicBezTo>
                    <a:pt x="139" y="891"/>
                    <a:pt x="138" y="891"/>
                    <a:pt x="136" y="891"/>
                  </a:cubicBezTo>
                  <a:cubicBezTo>
                    <a:pt x="78" y="891"/>
                    <a:pt x="78" y="802"/>
                    <a:pt x="136" y="802"/>
                  </a:cubicBezTo>
                  <a:cubicBezTo>
                    <a:pt x="138" y="802"/>
                    <a:pt x="139" y="802"/>
                    <a:pt x="141" y="802"/>
                  </a:cubicBezTo>
                  <a:lnTo>
                    <a:pt x="234" y="802"/>
                  </a:lnTo>
                  <a:cubicBezTo>
                    <a:pt x="326" y="802"/>
                    <a:pt x="402" y="727"/>
                    <a:pt x="402" y="635"/>
                  </a:cubicBezTo>
                  <a:lnTo>
                    <a:pt x="402" y="316"/>
                  </a:lnTo>
                  <a:cubicBezTo>
                    <a:pt x="402" y="224"/>
                    <a:pt x="326" y="148"/>
                    <a:pt x="234" y="148"/>
                  </a:cubicBezTo>
                  <a:lnTo>
                    <a:pt x="115" y="148"/>
                  </a:lnTo>
                  <a:cubicBezTo>
                    <a:pt x="114" y="148"/>
                    <a:pt x="112" y="148"/>
                    <a:pt x="110" y="148"/>
                  </a:cubicBezTo>
                  <a:cubicBezTo>
                    <a:pt x="52" y="148"/>
                    <a:pt x="52" y="59"/>
                    <a:pt x="110" y="59"/>
                  </a:cubicBezTo>
                  <a:close/>
                  <a:moveTo>
                    <a:pt x="103" y="1"/>
                  </a:moveTo>
                  <a:cubicBezTo>
                    <a:pt x="47" y="1"/>
                    <a:pt x="1" y="47"/>
                    <a:pt x="1" y="103"/>
                  </a:cubicBezTo>
                  <a:cubicBezTo>
                    <a:pt x="1" y="161"/>
                    <a:pt x="48" y="206"/>
                    <a:pt x="104" y="206"/>
                  </a:cubicBezTo>
                  <a:cubicBezTo>
                    <a:pt x="108" y="206"/>
                    <a:pt x="112" y="206"/>
                    <a:pt x="115" y="205"/>
                  </a:cubicBezTo>
                  <a:lnTo>
                    <a:pt x="234" y="205"/>
                  </a:lnTo>
                  <a:cubicBezTo>
                    <a:pt x="295" y="205"/>
                    <a:pt x="344" y="254"/>
                    <a:pt x="344" y="316"/>
                  </a:cubicBezTo>
                  <a:lnTo>
                    <a:pt x="344" y="634"/>
                  </a:lnTo>
                  <a:cubicBezTo>
                    <a:pt x="344" y="695"/>
                    <a:pt x="295" y="744"/>
                    <a:pt x="234" y="744"/>
                  </a:cubicBezTo>
                  <a:lnTo>
                    <a:pt x="141" y="744"/>
                  </a:lnTo>
                  <a:cubicBezTo>
                    <a:pt x="19" y="758"/>
                    <a:pt x="19" y="935"/>
                    <a:pt x="141" y="948"/>
                  </a:cubicBezTo>
                  <a:lnTo>
                    <a:pt x="234" y="948"/>
                  </a:lnTo>
                  <a:cubicBezTo>
                    <a:pt x="407" y="948"/>
                    <a:pt x="548" y="808"/>
                    <a:pt x="548" y="635"/>
                  </a:cubicBezTo>
                  <a:lnTo>
                    <a:pt x="548" y="316"/>
                  </a:lnTo>
                  <a:cubicBezTo>
                    <a:pt x="548" y="142"/>
                    <a:pt x="408" y="2"/>
                    <a:pt x="234" y="2"/>
                  </a:cubicBezTo>
                  <a:lnTo>
                    <a:pt x="115" y="2"/>
                  </a:lnTo>
                  <a:cubicBezTo>
                    <a:pt x="111" y="1"/>
                    <a:pt x="107" y="1"/>
                    <a:pt x="103"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1"/>
            <p:cNvSpPr/>
            <p:nvPr/>
          </p:nvSpPr>
          <p:spPr>
            <a:xfrm flipH="1">
              <a:off x="2803724" y="3242758"/>
              <a:ext cx="152082" cy="216298"/>
            </a:xfrm>
            <a:custGeom>
              <a:avLst/>
              <a:gdLst/>
              <a:ahLst/>
              <a:cxnLst/>
              <a:rect l="l" t="t" r="r" b="b"/>
              <a:pathLst>
                <a:path w="791" h="1125" extrusionOk="0">
                  <a:moveTo>
                    <a:pt x="1" y="0"/>
                  </a:moveTo>
                  <a:lnTo>
                    <a:pt x="1" y="1125"/>
                  </a:lnTo>
                  <a:lnTo>
                    <a:pt x="791" y="1125"/>
                  </a:lnTo>
                  <a:lnTo>
                    <a:pt x="791" y="0"/>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1"/>
            <p:cNvSpPr/>
            <p:nvPr/>
          </p:nvSpPr>
          <p:spPr>
            <a:xfrm flipH="1">
              <a:off x="2798148" y="3237183"/>
              <a:ext cx="163233" cy="227449"/>
            </a:xfrm>
            <a:custGeom>
              <a:avLst/>
              <a:gdLst/>
              <a:ahLst/>
              <a:cxnLst/>
              <a:rect l="l" t="t" r="r" b="b"/>
              <a:pathLst>
                <a:path w="849" h="1183" extrusionOk="0">
                  <a:moveTo>
                    <a:pt x="791" y="58"/>
                  </a:moveTo>
                  <a:lnTo>
                    <a:pt x="791" y="1125"/>
                  </a:lnTo>
                  <a:lnTo>
                    <a:pt x="58" y="1125"/>
                  </a:lnTo>
                  <a:lnTo>
                    <a:pt x="58" y="58"/>
                  </a:lnTo>
                  <a:close/>
                  <a:moveTo>
                    <a:pt x="30" y="1"/>
                  </a:moveTo>
                  <a:cubicBezTo>
                    <a:pt x="13" y="1"/>
                    <a:pt x="1" y="14"/>
                    <a:pt x="1" y="29"/>
                  </a:cubicBezTo>
                  <a:lnTo>
                    <a:pt x="1" y="1154"/>
                  </a:lnTo>
                  <a:cubicBezTo>
                    <a:pt x="1" y="1169"/>
                    <a:pt x="13" y="1182"/>
                    <a:pt x="30" y="1182"/>
                  </a:cubicBezTo>
                  <a:lnTo>
                    <a:pt x="820" y="1182"/>
                  </a:lnTo>
                  <a:cubicBezTo>
                    <a:pt x="835" y="1182"/>
                    <a:pt x="848" y="1169"/>
                    <a:pt x="848" y="1154"/>
                  </a:cubicBezTo>
                  <a:lnTo>
                    <a:pt x="848" y="29"/>
                  </a:lnTo>
                  <a:cubicBezTo>
                    <a:pt x="848" y="14"/>
                    <a:pt x="835" y="1"/>
                    <a:pt x="820"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1"/>
            <p:cNvSpPr/>
            <p:nvPr/>
          </p:nvSpPr>
          <p:spPr>
            <a:xfrm flipH="1">
              <a:off x="450193" y="3588068"/>
              <a:ext cx="164963" cy="1549848"/>
            </a:xfrm>
            <a:custGeom>
              <a:avLst/>
              <a:gdLst/>
              <a:ahLst/>
              <a:cxnLst/>
              <a:rect l="l" t="t" r="r" b="b"/>
              <a:pathLst>
                <a:path w="858" h="8061" extrusionOk="0">
                  <a:moveTo>
                    <a:pt x="1" y="0"/>
                  </a:moveTo>
                  <a:lnTo>
                    <a:pt x="678" y="8061"/>
                  </a:lnTo>
                  <a:lnTo>
                    <a:pt x="858" y="8061"/>
                  </a:lnTo>
                  <a:lnTo>
                    <a:pt x="395" y="0"/>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1"/>
            <p:cNvSpPr/>
            <p:nvPr/>
          </p:nvSpPr>
          <p:spPr>
            <a:xfrm flipH="1">
              <a:off x="444617" y="3582492"/>
              <a:ext cx="176307" cy="1561000"/>
            </a:xfrm>
            <a:custGeom>
              <a:avLst/>
              <a:gdLst/>
              <a:ahLst/>
              <a:cxnLst/>
              <a:rect l="l" t="t" r="r" b="b"/>
              <a:pathLst>
                <a:path w="917" h="8119" extrusionOk="0">
                  <a:moveTo>
                    <a:pt x="399" y="57"/>
                  </a:moveTo>
                  <a:lnTo>
                    <a:pt x="857" y="8061"/>
                  </a:lnTo>
                  <a:lnTo>
                    <a:pt x="734" y="8061"/>
                  </a:lnTo>
                  <a:lnTo>
                    <a:pt x="61" y="57"/>
                  </a:lnTo>
                  <a:close/>
                  <a:moveTo>
                    <a:pt x="31" y="0"/>
                  </a:moveTo>
                  <a:cubicBezTo>
                    <a:pt x="14" y="0"/>
                    <a:pt x="1" y="15"/>
                    <a:pt x="2" y="31"/>
                  </a:cubicBezTo>
                  <a:lnTo>
                    <a:pt x="680" y="8093"/>
                  </a:lnTo>
                  <a:cubicBezTo>
                    <a:pt x="681" y="8107"/>
                    <a:pt x="694" y="8118"/>
                    <a:pt x="709" y="8118"/>
                  </a:cubicBezTo>
                  <a:lnTo>
                    <a:pt x="888" y="8118"/>
                  </a:lnTo>
                  <a:cubicBezTo>
                    <a:pt x="904" y="8118"/>
                    <a:pt x="917" y="8105"/>
                    <a:pt x="916" y="8089"/>
                  </a:cubicBezTo>
                  <a:lnTo>
                    <a:pt x="453" y="27"/>
                  </a:lnTo>
                  <a:cubicBezTo>
                    <a:pt x="453" y="13"/>
                    <a:pt x="441" y="0"/>
                    <a:pt x="425"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1"/>
            <p:cNvSpPr/>
            <p:nvPr/>
          </p:nvSpPr>
          <p:spPr>
            <a:xfrm flipH="1">
              <a:off x="171023" y="3588068"/>
              <a:ext cx="164963" cy="1549848"/>
            </a:xfrm>
            <a:custGeom>
              <a:avLst/>
              <a:gdLst/>
              <a:ahLst/>
              <a:cxnLst/>
              <a:rect l="l" t="t" r="r" b="b"/>
              <a:pathLst>
                <a:path w="858" h="8061" extrusionOk="0">
                  <a:moveTo>
                    <a:pt x="0" y="0"/>
                  </a:moveTo>
                  <a:lnTo>
                    <a:pt x="678" y="8061"/>
                  </a:lnTo>
                  <a:lnTo>
                    <a:pt x="858" y="8061"/>
                  </a:lnTo>
                  <a:lnTo>
                    <a:pt x="395" y="0"/>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1"/>
            <p:cNvSpPr/>
            <p:nvPr/>
          </p:nvSpPr>
          <p:spPr>
            <a:xfrm flipH="1">
              <a:off x="165447" y="3582492"/>
              <a:ext cx="176307" cy="1561000"/>
            </a:xfrm>
            <a:custGeom>
              <a:avLst/>
              <a:gdLst/>
              <a:ahLst/>
              <a:cxnLst/>
              <a:rect l="l" t="t" r="r" b="b"/>
              <a:pathLst>
                <a:path w="917" h="8119" extrusionOk="0">
                  <a:moveTo>
                    <a:pt x="399" y="57"/>
                  </a:moveTo>
                  <a:lnTo>
                    <a:pt x="858" y="8061"/>
                  </a:lnTo>
                  <a:lnTo>
                    <a:pt x="733" y="8061"/>
                  </a:lnTo>
                  <a:lnTo>
                    <a:pt x="61" y="57"/>
                  </a:lnTo>
                  <a:close/>
                  <a:moveTo>
                    <a:pt x="29" y="0"/>
                  </a:moveTo>
                  <a:cubicBezTo>
                    <a:pt x="21" y="0"/>
                    <a:pt x="14" y="3"/>
                    <a:pt x="9" y="10"/>
                  </a:cubicBezTo>
                  <a:cubicBezTo>
                    <a:pt x="3" y="16"/>
                    <a:pt x="1" y="24"/>
                    <a:pt x="2" y="31"/>
                  </a:cubicBezTo>
                  <a:lnTo>
                    <a:pt x="679" y="8093"/>
                  </a:lnTo>
                  <a:cubicBezTo>
                    <a:pt x="681" y="8107"/>
                    <a:pt x="693" y="8118"/>
                    <a:pt x="708" y="8118"/>
                  </a:cubicBezTo>
                  <a:lnTo>
                    <a:pt x="888" y="8118"/>
                  </a:lnTo>
                  <a:cubicBezTo>
                    <a:pt x="904" y="8118"/>
                    <a:pt x="917" y="8105"/>
                    <a:pt x="915" y="8089"/>
                  </a:cubicBezTo>
                  <a:lnTo>
                    <a:pt x="453" y="27"/>
                  </a:lnTo>
                  <a:cubicBezTo>
                    <a:pt x="453" y="13"/>
                    <a:pt x="441" y="0"/>
                    <a:pt x="425"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1"/>
            <p:cNvSpPr/>
            <p:nvPr/>
          </p:nvSpPr>
          <p:spPr>
            <a:xfrm flipH="1">
              <a:off x="2956191" y="3588068"/>
              <a:ext cx="145352" cy="1549848"/>
            </a:xfrm>
            <a:custGeom>
              <a:avLst/>
              <a:gdLst/>
              <a:ahLst/>
              <a:cxnLst/>
              <a:rect l="l" t="t" r="r" b="b"/>
              <a:pathLst>
                <a:path w="756" h="8061" extrusionOk="0">
                  <a:moveTo>
                    <a:pt x="362" y="0"/>
                  </a:moveTo>
                  <a:lnTo>
                    <a:pt x="0" y="8061"/>
                  </a:lnTo>
                  <a:lnTo>
                    <a:pt x="180" y="8061"/>
                  </a:lnTo>
                  <a:lnTo>
                    <a:pt x="756" y="0"/>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1"/>
            <p:cNvSpPr/>
            <p:nvPr/>
          </p:nvSpPr>
          <p:spPr>
            <a:xfrm flipH="1">
              <a:off x="2950423" y="3582492"/>
              <a:ext cx="156696" cy="1561000"/>
            </a:xfrm>
            <a:custGeom>
              <a:avLst/>
              <a:gdLst/>
              <a:ahLst/>
              <a:cxnLst/>
              <a:rect l="l" t="t" r="r" b="b"/>
              <a:pathLst>
                <a:path w="815" h="8119" extrusionOk="0">
                  <a:moveTo>
                    <a:pt x="754" y="58"/>
                  </a:moveTo>
                  <a:lnTo>
                    <a:pt x="182" y="8062"/>
                  </a:lnTo>
                  <a:lnTo>
                    <a:pt x="59" y="8062"/>
                  </a:lnTo>
                  <a:lnTo>
                    <a:pt x="417" y="58"/>
                  </a:lnTo>
                  <a:close/>
                  <a:moveTo>
                    <a:pt x="391" y="0"/>
                  </a:moveTo>
                  <a:cubicBezTo>
                    <a:pt x="375" y="0"/>
                    <a:pt x="363" y="12"/>
                    <a:pt x="362" y="27"/>
                  </a:cubicBezTo>
                  <a:lnTo>
                    <a:pt x="2" y="8089"/>
                  </a:lnTo>
                  <a:cubicBezTo>
                    <a:pt x="1" y="8105"/>
                    <a:pt x="13" y="8118"/>
                    <a:pt x="29" y="8118"/>
                  </a:cubicBezTo>
                  <a:lnTo>
                    <a:pt x="209" y="8118"/>
                  </a:lnTo>
                  <a:cubicBezTo>
                    <a:pt x="223" y="8118"/>
                    <a:pt x="236" y="8107"/>
                    <a:pt x="237" y="8092"/>
                  </a:cubicBezTo>
                  <a:lnTo>
                    <a:pt x="812" y="30"/>
                  </a:lnTo>
                  <a:cubicBezTo>
                    <a:pt x="814" y="14"/>
                    <a:pt x="801" y="0"/>
                    <a:pt x="785"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1"/>
            <p:cNvSpPr/>
            <p:nvPr/>
          </p:nvSpPr>
          <p:spPr>
            <a:xfrm flipH="1">
              <a:off x="3268623" y="3588068"/>
              <a:ext cx="145160" cy="1549848"/>
            </a:xfrm>
            <a:custGeom>
              <a:avLst/>
              <a:gdLst/>
              <a:ahLst/>
              <a:cxnLst/>
              <a:rect l="l" t="t" r="r" b="b"/>
              <a:pathLst>
                <a:path w="755" h="8061" extrusionOk="0">
                  <a:moveTo>
                    <a:pt x="361" y="0"/>
                  </a:moveTo>
                  <a:lnTo>
                    <a:pt x="1" y="8061"/>
                  </a:lnTo>
                  <a:lnTo>
                    <a:pt x="178" y="8061"/>
                  </a:lnTo>
                  <a:lnTo>
                    <a:pt x="755" y="0"/>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1"/>
            <p:cNvSpPr/>
            <p:nvPr/>
          </p:nvSpPr>
          <p:spPr>
            <a:xfrm flipH="1">
              <a:off x="3263048" y="3582492"/>
              <a:ext cx="156119" cy="1561000"/>
            </a:xfrm>
            <a:custGeom>
              <a:avLst/>
              <a:gdLst/>
              <a:ahLst/>
              <a:cxnLst/>
              <a:rect l="l" t="t" r="r" b="b"/>
              <a:pathLst>
                <a:path w="812" h="8119" extrusionOk="0">
                  <a:moveTo>
                    <a:pt x="752" y="58"/>
                  </a:moveTo>
                  <a:lnTo>
                    <a:pt x="179" y="8062"/>
                  </a:lnTo>
                  <a:lnTo>
                    <a:pt x="58" y="8062"/>
                  </a:lnTo>
                  <a:lnTo>
                    <a:pt x="416" y="58"/>
                  </a:lnTo>
                  <a:close/>
                  <a:moveTo>
                    <a:pt x="389" y="0"/>
                  </a:moveTo>
                  <a:cubicBezTo>
                    <a:pt x="373" y="0"/>
                    <a:pt x="361" y="12"/>
                    <a:pt x="360" y="27"/>
                  </a:cubicBezTo>
                  <a:lnTo>
                    <a:pt x="0" y="8089"/>
                  </a:lnTo>
                  <a:cubicBezTo>
                    <a:pt x="0" y="8096"/>
                    <a:pt x="2" y="8104"/>
                    <a:pt x="8" y="8109"/>
                  </a:cubicBezTo>
                  <a:cubicBezTo>
                    <a:pt x="13" y="8115"/>
                    <a:pt x="20" y="8118"/>
                    <a:pt x="29" y="8118"/>
                  </a:cubicBezTo>
                  <a:lnTo>
                    <a:pt x="206" y="8118"/>
                  </a:lnTo>
                  <a:cubicBezTo>
                    <a:pt x="221" y="8118"/>
                    <a:pt x="233" y="8106"/>
                    <a:pt x="234" y="8092"/>
                  </a:cubicBezTo>
                  <a:lnTo>
                    <a:pt x="810" y="30"/>
                  </a:lnTo>
                  <a:cubicBezTo>
                    <a:pt x="811" y="14"/>
                    <a:pt x="799" y="0"/>
                    <a:pt x="783"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1"/>
            <p:cNvSpPr/>
            <p:nvPr/>
          </p:nvSpPr>
          <p:spPr>
            <a:xfrm flipH="1">
              <a:off x="162582" y="3500395"/>
              <a:ext cx="3231590" cy="135739"/>
            </a:xfrm>
            <a:custGeom>
              <a:avLst/>
              <a:gdLst/>
              <a:ahLst/>
              <a:cxnLst/>
              <a:rect l="l" t="t" r="r" b="b"/>
              <a:pathLst>
                <a:path w="16808" h="706" extrusionOk="0">
                  <a:moveTo>
                    <a:pt x="1" y="1"/>
                  </a:moveTo>
                  <a:lnTo>
                    <a:pt x="1" y="706"/>
                  </a:lnTo>
                  <a:lnTo>
                    <a:pt x="16808" y="706"/>
                  </a:lnTo>
                  <a:lnTo>
                    <a:pt x="16808"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1"/>
            <p:cNvSpPr/>
            <p:nvPr/>
          </p:nvSpPr>
          <p:spPr>
            <a:xfrm flipH="1">
              <a:off x="157006" y="3495011"/>
              <a:ext cx="3242357" cy="146698"/>
            </a:xfrm>
            <a:custGeom>
              <a:avLst/>
              <a:gdLst/>
              <a:ahLst/>
              <a:cxnLst/>
              <a:rect l="l" t="t" r="r" b="b"/>
              <a:pathLst>
                <a:path w="16864" h="763" extrusionOk="0">
                  <a:moveTo>
                    <a:pt x="16807" y="57"/>
                  </a:moveTo>
                  <a:lnTo>
                    <a:pt x="16807" y="705"/>
                  </a:lnTo>
                  <a:lnTo>
                    <a:pt x="58" y="705"/>
                  </a:lnTo>
                  <a:lnTo>
                    <a:pt x="58" y="57"/>
                  </a:lnTo>
                  <a:close/>
                  <a:moveTo>
                    <a:pt x="29" y="0"/>
                  </a:moveTo>
                  <a:cubicBezTo>
                    <a:pt x="14" y="0"/>
                    <a:pt x="0" y="13"/>
                    <a:pt x="0" y="29"/>
                  </a:cubicBezTo>
                  <a:lnTo>
                    <a:pt x="0" y="734"/>
                  </a:lnTo>
                  <a:cubicBezTo>
                    <a:pt x="0" y="749"/>
                    <a:pt x="14" y="762"/>
                    <a:pt x="29" y="762"/>
                  </a:cubicBezTo>
                  <a:lnTo>
                    <a:pt x="16835" y="762"/>
                  </a:lnTo>
                  <a:cubicBezTo>
                    <a:pt x="16850" y="762"/>
                    <a:pt x="16864" y="749"/>
                    <a:pt x="16864" y="734"/>
                  </a:cubicBezTo>
                  <a:lnTo>
                    <a:pt x="16864" y="29"/>
                  </a:lnTo>
                  <a:cubicBezTo>
                    <a:pt x="16864" y="13"/>
                    <a:pt x="16850" y="0"/>
                    <a:pt x="16835"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1"/>
            <p:cNvSpPr/>
            <p:nvPr/>
          </p:nvSpPr>
          <p:spPr>
            <a:xfrm flipH="1">
              <a:off x="162582" y="3500395"/>
              <a:ext cx="3231590" cy="46720"/>
            </a:xfrm>
            <a:custGeom>
              <a:avLst/>
              <a:gdLst/>
              <a:ahLst/>
              <a:cxnLst/>
              <a:rect l="l" t="t" r="r" b="b"/>
              <a:pathLst>
                <a:path w="16808" h="243" extrusionOk="0">
                  <a:moveTo>
                    <a:pt x="1" y="1"/>
                  </a:moveTo>
                  <a:lnTo>
                    <a:pt x="1" y="242"/>
                  </a:lnTo>
                  <a:lnTo>
                    <a:pt x="16808" y="242"/>
                  </a:lnTo>
                  <a:lnTo>
                    <a:pt x="16808" y="1"/>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1"/>
            <p:cNvSpPr/>
            <p:nvPr/>
          </p:nvSpPr>
          <p:spPr>
            <a:xfrm flipH="1">
              <a:off x="157006" y="3495011"/>
              <a:ext cx="3242357" cy="57487"/>
            </a:xfrm>
            <a:custGeom>
              <a:avLst/>
              <a:gdLst/>
              <a:ahLst/>
              <a:cxnLst/>
              <a:rect l="l" t="t" r="r" b="b"/>
              <a:pathLst>
                <a:path w="16864" h="299" extrusionOk="0">
                  <a:moveTo>
                    <a:pt x="16807" y="57"/>
                  </a:moveTo>
                  <a:lnTo>
                    <a:pt x="16807" y="243"/>
                  </a:lnTo>
                  <a:lnTo>
                    <a:pt x="58" y="243"/>
                  </a:lnTo>
                  <a:lnTo>
                    <a:pt x="58" y="57"/>
                  </a:lnTo>
                  <a:close/>
                  <a:moveTo>
                    <a:pt x="29" y="0"/>
                  </a:moveTo>
                  <a:cubicBezTo>
                    <a:pt x="14" y="0"/>
                    <a:pt x="0" y="13"/>
                    <a:pt x="0" y="29"/>
                  </a:cubicBezTo>
                  <a:lnTo>
                    <a:pt x="0" y="270"/>
                  </a:lnTo>
                  <a:cubicBezTo>
                    <a:pt x="0" y="287"/>
                    <a:pt x="14" y="299"/>
                    <a:pt x="29" y="299"/>
                  </a:cubicBezTo>
                  <a:lnTo>
                    <a:pt x="16835" y="299"/>
                  </a:lnTo>
                  <a:cubicBezTo>
                    <a:pt x="16850" y="299"/>
                    <a:pt x="16864" y="287"/>
                    <a:pt x="16864" y="270"/>
                  </a:cubicBezTo>
                  <a:lnTo>
                    <a:pt x="16864" y="29"/>
                  </a:lnTo>
                  <a:cubicBezTo>
                    <a:pt x="16864" y="13"/>
                    <a:pt x="16850" y="0"/>
                    <a:pt x="16835"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1"/>
            <p:cNvSpPr/>
            <p:nvPr/>
          </p:nvSpPr>
          <p:spPr>
            <a:xfrm flipH="1">
              <a:off x="120476" y="3455405"/>
              <a:ext cx="3315610" cy="51719"/>
            </a:xfrm>
            <a:custGeom>
              <a:avLst/>
              <a:gdLst/>
              <a:ahLst/>
              <a:cxnLst/>
              <a:rect l="l" t="t" r="r" b="b"/>
              <a:pathLst>
                <a:path w="17245" h="269" extrusionOk="0">
                  <a:moveTo>
                    <a:pt x="0" y="0"/>
                  </a:moveTo>
                  <a:lnTo>
                    <a:pt x="0" y="269"/>
                  </a:lnTo>
                  <a:lnTo>
                    <a:pt x="17245" y="269"/>
                  </a:lnTo>
                  <a:lnTo>
                    <a:pt x="1724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1"/>
            <p:cNvSpPr/>
            <p:nvPr/>
          </p:nvSpPr>
          <p:spPr>
            <a:xfrm flipH="1">
              <a:off x="114901" y="3449829"/>
              <a:ext cx="3326569" cy="62871"/>
            </a:xfrm>
            <a:custGeom>
              <a:avLst/>
              <a:gdLst/>
              <a:ahLst/>
              <a:cxnLst/>
              <a:rect l="l" t="t" r="r" b="b"/>
              <a:pathLst>
                <a:path w="17302" h="327" extrusionOk="0">
                  <a:moveTo>
                    <a:pt x="17245" y="57"/>
                  </a:moveTo>
                  <a:lnTo>
                    <a:pt x="17245" y="270"/>
                  </a:lnTo>
                  <a:lnTo>
                    <a:pt x="58" y="270"/>
                  </a:lnTo>
                  <a:lnTo>
                    <a:pt x="57" y="57"/>
                  </a:lnTo>
                  <a:close/>
                  <a:moveTo>
                    <a:pt x="28" y="1"/>
                  </a:moveTo>
                  <a:cubicBezTo>
                    <a:pt x="13" y="1"/>
                    <a:pt x="0" y="14"/>
                    <a:pt x="0" y="29"/>
                  </a:cubicBezTo>
                  <a:lnTo>
                    <a:pt x="0" y="298"/>
                  </a:lnTo>
                  <a:cubicBezTo>
                    <a:pt x="0" y="314"/>
                    <a:pt x="13" y="326"/>
                    <a:pt x="28" y="326"/>
                  </a:cubicBezTo>
                  <a:lnTo>
                    <a:pt x="17273" y="326"/>
                  </a:lnTo>
                  <a:cubicBezTo>
                    <a:pt x="17288" y="326"/>
                    <a:pt x="17301" y="314"/>
                    <a:pt x="17301" y="298"/>
                  </a:cubicBezTo>
                  <a:lnTo>
                    <a:pt x="17301" y="29"/>
                  </a:lnTo>
                  <a:cubicBezTo>
                    <a:pt x="17301" y="14"/>
                    <a:pt x="17288" y="1"/>
                    <a:pt x="17273"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1"/>
            <p:cNvSpPr/>
            <p:nvPr/>
          </p:nvSpPr>
          <p:spPr>
            <a:xfrm flipH="1">
              <a:off x="405400" y="1168977"/>
              <a:ext cx="971131" cy="621593"/>
            </a:xfrm>
            <a:custGeom>
              <a:avLst/>
              <a:gdLst/>
              <a:ahLst/>
              <a:cxnLst/>
              <a:rect l="l" t="t" r="r" b="b"/>
              <a:pathLst>
                <a:path w="5051" h="3233" extrusionOk="0">
                  <a:moveTo>
                    <a:pt x="1" y="1"/>
                  </a:moveTo>
                  <a:lnTo>
                    <a:pt x="1" y="3232"/>
                  </a:lnTo>
                  <a:lnTo>
                    <a:pt x="5050" y="3232"/>
                  </a:lnTo>
                  <a:lnTo>
                    <a:pt x="505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1"/>
            <p:cNvSpPr/>
            <p:nvPr/>
          </p:nvSpPr>
          <p:spPr>
            <a:xfrm flipH="1">
              <a:off x="400017" y="1163594"/>
              <a:ext cx="981705" cy="632360"/>
            </a:xfrm>
            <a:custGeom>
              <a:avLst/>
              <a:gdLst/>
              <a:ahLst/>
              <a:cxnLst/>
              <a:rect l="l" t="t" r="r" b="b"/>
              <a:pathLst>
                <a:path w="5106" h="3289" extrusionOk="0">
                  <a:moveTo>
                    <a:pt x="5049" y="58"/>
                  </a:moveTo>
                  <a:lnTo>
                    <a:pt x="5049" y="3232"/>
                  </a:lnTo>
                  <a:lnTo>
                    <a:pt x="56" y="3232"/>
                  </a:lnTo>
                  <a:lnTo>
                    <a:pt x="56" y="58"/>
                  </a:lnTo>
                  <a:close/>
                  <a:moveTo>
                    <a:pt x="29" y="0"/>
                  </a:moveTo>
                  <a:cubicBezTo>
                    <a:pt x="12" y="0"/>
                    <a:pt x="0" y="14"/>
                    <a:pt x="0" y="29"/>
                  </a:cubicBezTo>
                  <a:lnTo>
                    <a:pt x="0" y="3260"/>
                  </a:lnTo>
                  <a:cubicBezTo>
                    <a:pt x="0" y="3277"/>
                    <a:pt x="12" y="3289"/>
                    <a:pt x="29" y="3289"/>
                  </a:cubicBezTo>
                  <a:lnTo>
                    <a:pt x="5077" y="3289"/>
                  </a:lnTo>
                  <a:cubicBezTo>
                    <a:pt x="5093" y="3289"/>
                    <a:pt x="5106" y="3277"/>
                    <a:pt x="5106" y="3260"/>
                  </a:cubicBezTo>
                  <a:lnTo>
                    <a:pt x="5106" y="29"/>
                  </a:lnTo>
                  <a:cubicBezTo>
                    <a:pt x="5106" y="14"/>
                    <a:pt x="5093" y="0"/>
                    <a:pt x="5077"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1"/>
            <p:cNvSpPr/>
            <p:nvPr/>
          </p:nvSpPr>
          <p:spPr>
            <a:xfrm flipH="1">
              <a:off x="405400" y="1721165"/>
              <a:ext cx="971131" cy="69408"/>
            </a:xfrm>
            <a:custGeom>
              <a:avLst/>
              <a:gdLst/>
              <a:ahLst/>
              <a:cxnLst/>
              <a:rect l="l" t="t" r="r" b="b"/>
              <a:pathLst>
                <a:path w="5051" h="361" extrusionOk="0">
                  <a:moveTo>
                    <a:pt x="1" y="0"/>
                  </a:moveTo>
                  <a:lnTo>
                    <a:pt x="1" y="360"/>
                  </a:lnTo>
                  <a:lnTo>
                    <a:pt x="5050" y="360"/>
                  </a:lnTo>
                  <a:lnTo>
                    <a:pt x="5050" y="0"/>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1"/>
            <p:cNvSpPr/>
            <p:nvPr/>
          </p:nvSpPr>
          <p:spPr>
            <a:xfrm flipH="1">
              <a:off x="400017" y="1715782"/>
              <a:ext cx="981705" cy="80175"/>
            </a:xfrm>
            <a:custGeom>
              <a:avLst/>
              <a:gdLst/>
              <a:ahLst/>
              <a:cxnLst/>
              <a:rect l="l" t="t" r="r" b="b"/>
              <a:pathLst>
                <a:path w="5106" h="417" extrusionOk="0">
                  <a:moveTo>
                    <a:pt x="5049" y="57"/>
                  </a:moveTo>
                  <a:lnTo>
                    <a:pt x="5049" y="360"/>
                  </a:lnTo>
                  <a:lnTo>
                    <a:pt x="56" y="360"/>
                  </a:lnTo>
                  <a:lnTo>
                    <a:pt x="56" y="57"/>
                  </a:lnTo>
                  <a:close/>
                  <a:moveTo>
                    <a:pt x="29" y="0"/>
                  </a:moveTo>
                  <a:cubicBezTo>
                    <a:pt x="12" y="0"/>
                    <a:pt x="0" y="13"/>
                    <a:pt x="0" y="28"/>
                  </a:cubicBezTo>
                  <a:lnTo>
                    <a:pt x="0" y="388"/>
                  </a:lnTo>
                  <a:cubicBezTo>
                    <a:pt x="0" y="405"/>
                    <a:pt x="12" y="417"/>
                    <a:pt x="29" y="417"/>
                  </a:cubicBezTo>
                  <a:lnTo>
                    <a:pt x="5077" y="417"/>
                  </a:lnTo>
                  <a:cubicBezTo>
                    <a:pt x="5093" y="417"/>
                    <a:pt x="5106" y="405"/>
                    <a:pt x="5106" y="388"/>
                  </a:cubicBezTo>
                  <a:lnTo>
                    <a:pt x="5106" y="28"/>
                  </a:lnTo>
                  <a:cubicBezTo>
                    <a:pt x="5106" y="13"/>
                    <a:pt x="5093" y="0"/>
                    <a:pt x="5077"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1"/>
            <p:cNvSpPr/>
            <p:nvPr/>
          </p:nvSpPr>
          <p:spPr>
            <a:xfrm flipH="1">
              <a:off x="405400" y="1745583"/>
              <a:ext cx="971131" cy="20572"/>
            </a:xfrm>
            <a:custGeom>
              <a:avLst/>
              <a:gdLst/>
              <a:ahLst/>
              <a:cxnLst/>
              <a:rect l="l" t="t" r="r" b="b"/>
              <a:pathLst>
                <a:path w="5051" h="107" extrusionOk="0">
                  <a:moveTo>
                    <a:pt x="1" y="1"/>
                  </a:moveTo>
                  <a:lnTo>
                    <a:pt x="1" y="106"/>
                  </a:lnTo>
                  <a:lnTo>
                    <a:pt x="5050" y="106"/>
                  </a:lnTo>
                  <a:lnTo>
                    <a:pt x="505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1"/>
            <p:cNvSpPr/>
            <p:nvPr/>
          </p:nvSpPr>
          <p:spPr>
            <a:xfrm flipH="1">
              <a:off x="400017" y="1740200"/>
              <a:ext cx="981705" cy="31147"/>
            </a:xfrm>
            <a:custGeom>
              <a:avLst/>
              <a:gdLst/>
              <a:ahLst/>
              <a:cxnLst/>
              <a:rect l="l" t="t" r="r" b="b"/>
              <a:pathLst>
                <a:path w="5106" h="162" extrusionOk="0">
                  <a:moveTo>
                    <a:pt x="5049" y="58"/>
                  </a:moveTo>
                  <a:lnTo>
                    <a:pt x="5049" y="106"/>
                  </a:lnTo>
                  <a:lnTo>
                    <a:pt x="56" y="106"/>
                  </a:lnTo>
                  <a:lnTo>
                    <a:pt x="56" y="58"/>
                  </a:lnTo>
                  <a:close/>
                  <a:moveTo>
                    <a:pt x="29" y="0"/>
                  </a:moveTo>
                  <a:cubicBezTo>
                    <a:pt x="12" y="0"/>
                    <a:pt x="0" y="14"/>
                    <a:pt x="0" y="29"/>
                  </a:cubicBezTo>
                  <a:lnTo>
                    <a:pt x="0" y="134"/>
                  </a:lnTo>
                  <a:cubicBezTo>
                    <a:pt x="0" y="150"/>
                    <a:pt x="12" y="162"/>
                    <a:pt x="29" y="162"/>
                  </a:cubicBezTo>
                  <a:lnTo>
                    <a:pt x="5077" y="162"/>
                  </a:lnTo>
                  <a:cubicBezTo>
                    <a:pt x="5093" y="162"/>
                    <a:pt x="5106" y="150"/>
                    <a:pt x="5106" y="134"/>
                  </a:cubicBezTo>
                  <a:lnTo>
                    <a:pt x="5106" y="29"/>
                  </a:lnTo>
                  <a:cubicBezTo>
                    <a:pt x="5106" y="14"/>
                    <a:pt x="5093" y="0"/>
                    <a:pt x="5077"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1"/>
            <p:cNvSpPr/>
            <p:nvPr/>
          </p:nvSpPr>
          <p:spPr>
            <a:xfrm>
              <a:off x="764741" y="1333749"/>
              <a:ext cx="297434" cy="286090"/>
            </a:xfrm>
            <a:custGeom>
              <a:avLst/>
              <a:gdLst/>
              <a:ahLst/>
              <a:cxnLst/>
              <a:rect l="l" t="t" r="r" b="b"/>
              <a:pathLst>
                <a:path w="1547" h="1488" extrusionOk="0">
                  <a:moveTo>
                    <a:pt x="803" y="0"/>
                  </a:moveTo>
                  <a:cubicBezTo>
                    <a:pt x="610" y="0"/>
                    <a:pt x="420" y="76"/>
                    <a:pt x="277" y="218"/>
                  </a:cubicBezTo>
                  <a:cubicBezTo>
                    <a:pt x="64" y="431"/>
                    <a:pt x="1" y="750"/>
                    <a:pt x="115" y="1029"/>
                  </a:cubicBezTo>
                  <a:cubicBezTo>
                    <a:pt x="231" y="1306"/>
                    <a:pt x="502" y="1487"/>
                    <a:pt x="803" y="1487"/>
                  </a:cubicBezTo>
                  <a:cubicBezTo>
                    <a:pt x="1213" y="1487"/>
                    <a:pt x="1547" y="1155"/>
                    <a:pt x="1547" y="744"/>
                  </a:cubicBezTo>
                  <a:cubicBezTo>
                    <a:pt x="1547" y="443"/>
                    <a:pt x="1366" y="172"/>
                    <a:pt x="1087" y="57"/>
                  </a:cubicBezTo>
                  <a:cubicBezTo>
                    <a:pt x="995" y="19"/>
                    <a:pt x="899" y="0"/>
                    <a:pt x="80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1"/>
            <p:cNvSpPr/>
            <p:nvPr/>
          </p:nvSpPr>
          <p:spPr>
            <a:xfrm>
              <a:off x="877602" y="1408156"/>
              <a:ext cx="124395" cy="143814"/>
            </a:xfrm>
            <a:custGeom>
              <a:avLst/>
              <a:gdLst/>
              <a:ahLst/>
              <a:cxnLst/>
              <a:rect l="l" t="t" r="r" b="b"/>
              <a:pathLst>
                <a:path w="647" h="748" extrusionOk="0">
                  <a:moveTo>
                    <a:pt x="0" y="0"/>
                  </a:moveTo>
                  <a:lnTo>
                    <a:pt x="0" y="747"/>
                  </a:lnTo>
                  <a:lnTo>
                    <a:pt x="647" y="374"/>
                  </a:lnTo>
                  <a:lnTo>
                    <a:pt x="0"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1"/>
            <p:cNvSpPr/>
            <p:nvPr/>
          </p:nvSpPr>
          <p:spPr>
            <a:xfrm flipH="1">
              <a:off x="405400" y="1986877"/>
              <a:ext cx="971131" cy="621400"/>
            </a:xfrm>
            <a:custGeom>
              <a:avLst/>
              <a:gdLst/>
              <a:ahLst/>
              <a:cxnLst/>
              <a:rect l="l" t="t" r="r" b="b"/>
              <a:pathLst>
                <a:path w="5051" h="3232" extrusionOk="0">
                  <a:moveTo>
                    <a:pt x="1" y="0"/>
                  </a:moveTo>
                  <a:lnTo>
                    <a:pt x="1" y="3232"/>
                  </a:lnTo>
                  <a:lnTo>
                    <a:pt x="5050" y="3232"/>
                  </a:lnTo>
                  <a:lnTo>
                    <a:pt x="505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1"/>
            <p:cNvSpPr/>
            <p:nvPr/>
          </p:nvSpPr>
          <p:spPr>
            <a:xfrm flipH="1">
              <a:off x="400017" y="1981301"/>
              <a:ext cx="981705" cy="632552"/>
            </a:xfrm>
            <a:custGeom>
              <a:avLst/>
              <a:gdLst/>
              <a:ahLst/>
              <a:cxnLst/>
              <a:rect l="l" t="t" r="r" b="b"/>
              <a:pathLst>
                <a:path w="5106" h="3290" extrusionOk="0">
                  <a:moveTo>
                    <a:pt x="5049" y="58"/>
                  </a:moveTo>
                  <a:lnTo>
                    <a:pt x="5049" y="3232"/>
                  </a:lnTo>
                  <a:lnTo>
                    <a:pt x="56" y="3232"/>
                  </a:lnTo>
                  <a:lnTo>
                    <a:pt x="56" y="58"/>
                  </a:lnTo>
                  <a:close/>
                  <a:moveTo>
                    <a:pt x="29" y="1"/>
                  </a:moveTo>
                  <a:cubicBezTo>
                    <a:pt x="12" y="1"/>
                    <a:pt x="0" y="14"/>
                    <a:pt x="0" y="29"/>
                  </a:cubicBezTo>
                  <a:lnTo>
                    <a:pt x="0" y="3261"/>
                  </a:lnTo>
                  <a:cubicBezTo>
                    <a:pt x="0" y="3276"/>
                    <a:pt x="12" y="3289"/>
                    <a:pt x="29" y="3289"/>
                  </a:cubicBezTo>
                  <a:lnTo>
                    <a:pt x="5077" y="3289"/>
                  </a:lnTo>
                  <a:cubicBezTo>
                    <a:pt x="5093" y="3289"/>
                    <a:pt x="5106" y="3276"/>
                    <a:pt x="5106" y="3261"/>
                  </a:cubicBezTo>
                  <a:lnTo>
                    <a:pt x="5106" y="29"/>
                  </a:lnTo>
                  <a:cubicBezTo>
                    <a:pt x="5106" y="14"/>
                    <a:pt x="5093" y="1"/>
                    <a:pt x="5077"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1"/>
            <p:cNvSpPr/>
            <p:nvPr/>
          </p:nvSpPr>
          <p:spPr>
            <a:xfrm flipH="1">
              <a:off x="405400" y="2538873"/>
              <a:ext cx="971131" cy="69408"/>
            </a:xfrm>
            <a:custGeom>
              <a:avLst/>
              <a:gdLst/>
              <a:ahLst/>
              <a:cxnLst/>
              <a:rect l="l" t="t" r="r" b="b"/>
              <a:pathLst>
                <a:path w="5051" h="361" extrusionOk="0">
                  <a:moveTo>
                    <a:pt x="1" y="0"/>
                  </a:moveTo>
                  <a:lnTo>
                    <a:pt x="1" y="361"/>
                  </a:lnTo>
                  <a:lnTo>
                    <a:pt x="5050" y="361"/>
                  </a:lnTo>
                  <a:lnTo>
                    <a:pt x="5050" y="0"/>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1"/>
            <p:cNvSpPr/>
            <p:nvPr/>
          </p:nvSpPr>
          <p:spPr>
            <a:xfrm flipH="1">
              <a:off x="400017" y="2533489"/>
              <a:ext cx="981705" cy="80367"/>
            </a:xfrm>
            <a:custGeom>
              <a:avLst/>
              <a:gdLst/>
              <a:ahLst/>
              <a:cxnLst/>
              <a:rect l="l" t="t" r="r" b="b"/>
              <a:pathLst>
                <a:path w="5106" h="418" extrusionOk="0">
                  <a:moveTo>
                    <a:pt x="5049" y="57"/>
                  </a:moveTo>
                  <a:lnTo>
                    <a:pt x="5049" y="360"/>
                  </a:lnTo>
                  <a:lnTo>
                    <a:pt x="56" y="360"/>
                  </a:lnTo>
                  <a:lnTo>
                    <a:pt x="56" y="57"/>
                  </a:lnTo>
                  <a:close/>
                  <a:moveTo>
                    <a:pt x="27" y="1"/>
                  </a:moveTo>
                  <a:cubicBezTo>
                    <a:pt x="12" y="1"/>
                    <a:pt x="0" y="14"/>
                    <a:pt x="0" y="28"/>
                  </a:cubicBezTo>
                  <a:lnTo>
                    <a:pt x="0" y="389"/>
                  </a:lnTo>
                  <a:cubicBezTo>
                    <a:pt x="0" y="404"/>
                    <a:pt x="12" y="417"/>
                    <a:pt x="29" y="417"/>
                  </a:cubicBezTo>
                  <a:lnTo>
                    <a:pt x="5077" y="417"/>
                  </a:lnTo>
                  <a:cubicBezTo>
                    <a:pt x="5093" y="417"/>
                    <a:pt x="5106" y="404"/>
                    <a:pt x="5106" y="389"/>
                  </a:cubicBezTo>
                  <a:lnTo>
                    <a:pt x="5106" y="28"/>
                  </a:lnTo>
                  <a:cubicBezTo>
                    <a:pt x="5106" y="14"/>
                    <a:pt x="5094" y="1"/>
                    <a:pt x="5079" y="1"/>
                  </a:cubicBezTo>
                  <a:cubicBezTo>
                    <a:pt x="5078" y="1"/>
                    <a:pt x="5078" y="1"/>
                    <a:pt x="5077" y="1"/>
                  </a:cubicBezTo>
                  <a:lnTo>
                    <a:pt x="29" y="1"/>
                  </a:lnTo>
                  <a:cubicBezTo>
                    <a:pt x="28" y="1"/>
                    <a:pt x="28" y="1"/>
                    <a:pt x="27"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1"/>
            <p:cNvSpPr/>
            <p:nvPr/>
          </p:nvSpPr>
          <p:spPr>
            <a:xfrm flipH="1">
              <a:off x="405400" y="2563483"/>
              <a:ext cx="971131" cy="20188"/>
            </a:xfrm>
            <a:custGeom>
              <a:avLst/>
              <a:gdLst/>
              <a:ahLst/>
              <a:cxnLst/>
              <a:rect l="l" t="t" r="r" b="b"/>
              <a:pathLst>
                <a:path w="5051" h="105" extrusionOk="0">
                  <a:moveTo>
                    <a:pt x="1" y="0"/>
                  </a:moveTo>
                  <a:lnTo>
                    <a:pt x="1" y="105"/>
                  </a:lnTo>
                  <a:lnTo>
                    <a:pt x="5050" y="105"/>
                  </a:lnTo>
                  <a:lnTo>
                    <a:pt x="5050"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1"/>
            <p:cNvSpPr/>
            <p:nvPr/>
          </p:nvSpPr>
          <p:spPr>
            <a:xfrm flipH="1">
              <a:off x="400017" y="2557907"/>
              <a:ext cx="981705" cy="31339"/>
            </a:xfrm>
            <a:custGeom>
              <a:avLst/>
              <a:gdLst/>
              <a:ahLst/>
              <a:cxnLst/>
              <a:rect l="l" t="t" r="r" b="b"/>
              <a:pathLst>
                <a:path w="5106" h="163" extrusionOk="0">
                  <a:moveTo>
                    <a:pt x="5049" y="58"/>
                  </a:moveTo>
                  <a:lnTo>
                    <a:pt x="5049" y="106"/>
                  </a:lnTo>
                  <a:lnTo>
                    <a:pt x="56" y="106"/>
                  </a:lnTo>
                  <a:lnTo>
                    <a:pt x="56" y="58"/>
                  </a:lnTo>
                  <a:close/>
                  <a:moveTo>
                    <a:pt x="29" y="1"/>
                  </a:moveTo>
                  <a:cubicBezTo>
                    <a:pt x="12" y="1"/>
                    <a:pt x="0" y="14"/>
                    <a:pt x="0" y="29"/>
                  </a:cubicBezTo>
                  <a:lnTo>
                    <a:pt x="0" y="135"/>
                  </a:lnTo>
                  <a:cubicBezTo>
                    <a:pt x="0" y="150"/>
                    <a:pt x="12" y="162"/>
                    <a:pt x="29" y="162"/>
                  </a:cubicBezTo>
                  <a:lnTo>
                    <a:pt x="5077" y="162"/>
                  </a:lnTo>
                  <a:cubicBezTo>
                    <a:pt x="5093" y="162"/>
                    <a:pt x="5106" y="150"/>
                    <a:pt x="5106" y="135"/>
                  </a:cubicBezTo>
                  <a:lnTo>
                    <a:pt x="5106" y="29"/>
                  </a:lnTo>
                  <a:cubicBezTo>
                    <a:pt x="5106" y="14"/>
                    <a:pt x="5093" y="1"/>
                    <a:pt x="5077"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1"/>
            <p:cNvSpPr/>
            <p:nvPr/>
          </p:nvSpPr>
          <p:spPr>
            <a:xfrm>
              <a:off x="764741" y="2151457"/>
              <a:ext cx="297434" cy="286090"/>
            </a:xfrm>
            <a:custGeom>
              <a:avLst/>
              <a:gdLst/>
              <a:ahLst/>
              <a:cxnLst/>
              <a:rect l="l" t="t" r="r" b="b"/>
              <a:pathLst>
                <a:path w="1547" h="1488" extrusionOk="0">
                  <a:moveTo>
                    <a:pt x="803" y="1"/>
                  </a:moveTo>
                  <a:cubicBezTo>
                    <a:pt x="610" y="1"/>
                    <a:pt x="420" y="76"/>
                    <a:pt x="277" y="219"/>
                  </a:cubicBezTo>
                  <a:cubicBezTo>
                    <a:pt x="64" y="430"/>
                    <a:pt x="1" y="751"/>
                    <a:pt x="115" y="1029"/>
                  </a:cubicBezTo>
                  <a:cubicBezTo>
                    <a:pt x="231" y="1306"/>
                    <a:pt x="502" y="1487"/>
                    <a:pt x="803" y="1487"/>
                  </a:cubicBezTo>
                  <a:cubicBezTo>
                    <a:pt x="1213" y="1487"/>
                    <a:pt x="1546" y="1155"/>
                    <a:pt x="1547" y="745"/>
                  </a:cubicBezTo>
                  <a:cubicBezTo>
                    <a:pt x="1547" y="444"/>
                    <a:pt x="1366" y="173"/>
                    <a:pt x="1087" y="57"/>
                  </a:cubicBezTo>
                  <a:cubicBezTo>
                    <a:pt x="995" y="19"/>
                    <a:pt x="899" y="1"/>
                    <a:pt x="80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1"/>
            <p:cNvSpPr/>
            <p:nvPr/>
          </p:nvSpPr>
          <p:spPr>
            <a:xfrm>
              <a:off x="877602" y="2225671"/>
              <a:ext cx="124395" cy="143814"/>
            </a:xfrm>
            <a:custGeom>
              <a:avLst/>
              <a:gdLst/>
              <a:ahLst/>
              <a:cxnLst/>
              <a:rect l="l" t="t" r="r" b="b"/>
              <a:pathLst>
                <a:path w="647" h="748" extrusionOk="0">
                  <a:moveTo>
                    <a:pt x="0" y="0"/>
                  </a:moveTo>
                  <a:lnTo>
                    <a:pt x="0" y="747"/>
                  </a:lnTo>
                  <a:lnTo>
                    <a:pt x="647" y="374"/>
                  </a:lnTo>
                  <a:lnTo>
                    <a:pt x="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1"/>
            <p:cNvSpPr/>
            <p:nvPr/>
          </p:nvSpPr>
          <p:spPr>
            <a:xfrm flipH="1">
              <a:off x="3540684" y="3838591"/>
              <a:ext cx="823663" cy="994779"/>
            </a:xfrm>
            <a:custGeom>
              <a:avLst/>
              <a:gdLst/>
              <a:ahLst/>
              <a:cxnLst/>
              <a:rect l="l" t="t" r="r" b="b"/>
              <a:pathLst>
                <a:path w="4284" h="5174" extrusionOk="0">
                  <a:moveTo>
                    <a:pt x="900" y="0"/>
                  </a:moveTo>
                  <a:cubicBezTo>
                    <a:pt x="872" y="0"/>
                    <a:pt x="843" y="7"/>
                    <a:pt x="815" y="21"/>
                  </a:cubicBezTo>
                  <a:cubicBezTo>
                    <a:pt x="667" y="98"/>
                    <a:pt x="628" y="397"/>
                    <a:pt x="652" y="543"/>
                  </a:cubicBezTo>
                  <a:cubicBezTo>
                    <a:pt x="654" y="556"/>
                    <a:pt x="710" y="750"/>
                    <a:pt x="713" y="750"/>
                  </a:cubicBezTo>
                  <a:cubicBezTo>
                    <a:pt x="713" y="750"/>
                    <a:pt x="713" y="750"/>
                    <a:pt x="713" y="750"/>
                  </a:cubicBezTo>
                  <a:lnTo>
                    <a:pt x="716" y="748"/>
                  </a:lnTo>
                  <a:lnTo>
                    <a:pt x="716" y="748"/>
                  </a:lnTo>
                  <a:cubicBezTo>
                    <a:pt x="709" y="795"/>
                    <a:pt x="703" y="845"/>
                    <a:pt x="696" y="901"/>
                  </a:cubicBezTo>
                  <a:cubicBezTo>
                    <a:pt x="686" y="1003"/>
                    <a:pt x="676" y="1119"/>
                    <a:pt x="673" y="1246"/>
                  </a:cubicBezTo>
                  <a:cubicBezTo>
                    <a:pt x="669" y="1383"/>
                    <a:pt x="672" y="1519"/>
                    <a:pt x="683" y="1655"/>
                  </a:cubicBezTo>
                  <a:cubicBezTo>
                    <a:pt x="694" y="1808"/>
                    <a:pt x="720" y="1959"/>
                    <a:pt x="759" y="2107"/>
                  </a:cubicBezTo>
                  <a:cubicBezTo>
                    <a:pt x="759" y="2108"/>
                    <a:pt x="760" y="2110"/>
                    <a:pt x="761" y="2112"/>
                  </a:cubicBezTo>
                  <a:cubicBezTo>
                    <a:pt x="735" y="2071"/>
                    <a:pt x="656" y="1958"/>
                    <a:pt x="650" y="1950"/>
                  </a:cubicBezTo>
                  <a:cubicBezTo>
                    <a:pt x="568" y="1855"/>
                    <a:pt x="375" y="1727"/>
                    <a:pt x="224" y="1727"/>
                  </a:cubicBezTo>
                  <a:cubicBezTo>
                    <a:pt x="196" y="1727"/>
                    <a:pt x="168" y="1732"/>
                    <a:pt x="144" y="1742"/>
                  </a:cubicBezTo>
                  <a:cubicBezTo>
                    <a:pt x="33" y="1789"/>
                    <a:pt x="1" y="1922"/>
                    <a:pt x="56" y="2023"/>
                  </a:cubicBezTo>
                  <a:cubicBezTo>
                    <a:pt x="108" y="2125"/>
                    <a:pt x="244" y="2176"/>
                    <a:pt x="355" y="2191"/>
                  </a:cubicBezTo>
                  <a:cubicBezTo>
                    <a:pt x="368" y="2193"/>
                    <a:pt x="383" y="2194"/>
                    <a:pt x="399" y="2194"/>
                  </a:cubicBezTo>
                  <a:cubicBezTo>
                    <a:pt x="532" y="2194"/>
                    <a:pt x="743" y="2133"/>
                    <a:pt x="761" y="2128"/>
                  </a:cubicBezTo>
                  <a:cubicBezTo>
                    <a:pt x="804" y="2277"/>
                    <a:pt x="857" y="2424"/>
                    <a:pt x="919" y="2567"/>
                  </a:cubicBezTo>
                  <a:cubicBezTo>
                    <a:pt x="955" y="2650"/>
                    <a:pt x="994" y="2733"/>
                    <a:pt x="1035" y="2815"/>
                  </a:cubicBezTo>
                  <a:cubicBezTo>
                    <a:pt x="1010" y="2781"/>
                    <a:pt x="989" y="2749"/>
                    <a:pt x="986" y="2745"/>
                  </a:cubicBezTo>
                  <a:cubicBezTo>
                    <a:pt x="903" y="2650"/>
                    <a:pt x="711" y="2522"/>
                    <a:pt x="560" y="2522"/>
                  </a:cubicBezTo>
                  <a:cubicBezTo>
                    <a:pt x="531" y="2522"/>
                    <a:pt x="504" y="2527"/>
                    <a:pt x="479" y="2537"/>
                  </a:cubicBezTo>
                  <a:cubicBezTo>
                    <a:pt x="369" y="2584"/>
                    <a:pt x="336" y="2716"/>
                    <a:pt x="392" y="2817"/>
                  </a:cubicBezTo>
                  <a:cubicBezTo>
                    <a:pt x="449" y="2921"/>
                    <a:pt x="585" y="2972"/>
                    <a:pt x="695" y="2988"/>
                  </a:cubicBezTo>
                  <a:cubicBezTo>
                    <a:pt x="708" y="2990"/>
                    <a:pt x="722" y="2991"/>
                    <a:pt x="736" y="2991"/>
                  </a:cubicBezTo>
                  <a:cubicBezTo>
                    <a:pt x="854" y="2991"/>
                    <a:pt x="1038" y="2942"/>
                    <a:pt x="1090" y="2928"/>
                  </a:cubicBezTo>
                  <a:cubicBezTo>
                    <a:pt x="1106" y="2959"/>
                    <a:pt x="1121" y="2990"/>
                    <a:pt x="1137" y="3022"/>
                  </a:cubicBezTo>
                  <a:cubicBezTo>
                    <a:pt x="1213" y="3172"/>
                    <a:pt x="1289" y="3323"/>
                    <a:pt x="1359" y="3472"/>
                  </a:cubicBezTo>
                  <a:cubicBezTo>
                    <a:pt x="1384" y="3525"/>
                    <a:pt x="1406" y="3578"/>
                    <a:pt x="1429" y="3631"/>
                  </a:cubicBezTo>
                  <a:cubicBezTo>
                    <a:pt x="1407" y="3600"/>
                    <a:pt x="1390" y="3574"/>
                    <a:pt x="1387" y="3571"/>
                  </a:cubicBezTo>
                  <a:cubicBezTo>
                    <a:pt x="1304" y="3476"/>
                    <a:pt x="1111" y="3347"/>
                    <a:pt x="960" y="3347"/>
                  </a:cubicBezTo>
                  <a:cubicBezTo>
                    <a:pt x="932" y="3347"/>
                    <a:pt x="905" y="3352"/>
                    <a:pt x="881" y="3362"/>
                  </a:cubicBezTo>
                  <a:cubicBezTo>
                    <a:pt x="770" y="3409"/>
                    <a:pt x="737" y="3541"/>
                    <a:pt x="794" y="3643"/>
                  </a:cubicBezTo>
                  <a:cubicBezTo>
                    <a:pt x="850" y="3746"/>
                    <a:pt x="986" y="3798"/>
                    <a:pt x="1096" y="3814"/>
                  </a:cubicBezTo>
                  <a:cubicBezTo>
                    <a:pt x="1109" y="3816"/>
                    <a:pt x="1124" y="3817"/>
                    <a:pt x="1139" y="3817"/>
                  </a:cubicBezTo>
                  <a:cubicBezTo>
                    <a:pt x="1251" y="3817"/>
                    <a:pt x="1419" y="3773"/>
                    <a:pt x="1480" y="3757"/>
                  </a:cubicBezTo>
                  <a:cubicBezTo>
                    <a:pt x="1503" y="3811"/>
                    <a:pt x="1524" y="3866"/>
                    <a:pt x="1543" y="3919"/>
                  </a:cubicBezTo>
                  <a:cubicBezTo>
                    <a:pt x="1554" y="3957"/>
                    <a:pt x="1568" y="3992"/>
                    <a:pt x="1577" y="4030"/>
                  </a:cubicBezTo>
                  <a:cubicBezTo>
                    <a:pt x="1588" y="4068"/>
                    <a:pt x="1599" y="4105"/>
                    <a:pt x="1609" y="4141"/>
                  </a:cubicBezTo>
                  <a:cubicBezTo>
                    <a:pt x="1625" y="4212"/>
                    <a:pt x="1644" y="4286"/>
                    <a:pt x="1659" y="4356"/>
                  </a:cubicBezTo>
                  <a:cubicBezTo>
                    <a:pt x="1669" y="4404"/>
                    <a:pt x="1679" y="4451"/>
                    <a:pt x="1689" y="4498"/>
                  </a:cubicBezTo>
                  <a:cubicBezTo>
                    <a:pt x="1664" y="4445"/>
                    <a:pt x="1615" y="4343"/>
                    <a:pt x="1610" y="4335"/>
                  </a:cubicBezTo>
                  <a:cubicBezTo>
                    <a:pt x="1538" y="4220"/>
                    <a:pt x="1344" y="4047"/>
                    <a:pt x="1187" y="4047"/>
                  </a:cubicBezTo>
                  <a:cubicBezTo>
                    <a:pt x="1172" y="4047"/>
                    <a:pt x="1156" y="4049"/>
                    <a:pt x="1141" y="4052"/>
                  </a:cubicBezTo>
                  <a:cubicBezTo>
                    <a:pt x="1025" y="4082"/>
                    <a:pt x="973" y="4208"/>
                    <a:pt x="1013" y="4316"/>
                  </a:cubicBezTo>
                  <a:cubicBezTo>
                    <a:pt x="1052" y="4428"/>
                    <a:pt x="1179" y="4499"/>
                    <a:pt x="1286" y="4531"/>
                  </a:cubicBezTo>
                  <a:cubicBezTo>
                    <a:pt x="1326" y="4544"/>
                    <a:pt x="1384" y="4548"/>
                    <a:pt x="1444" y="4548"/>
                  </a:cubicBezTo>
                  <a:cubicBezTo>
                    <a:pt x="1556" y="4548"/>
                    <a:pt x="1674" y="4533"/>
                    <a:pt x="1695" y="4530"/>
                  </a:cubicBezTo>
                  <a:cubicBezTo>
                    <a:pt x="1710" y="4607"/>
                    <a:pt x="1726" y="4684"/>
                    <a:pt x="1738" y="4754"/>
                  </a:cubicBezTo>
                  <a:cubicBezTo>
                    <a:pt x="1766" y="4913"/>
                    <a:pt x="1786" y="5054"/>
                    <a:pt x="1802" y="5174"/>
                  </a:cubicBezTo>
                  <a:lnTo>
                    <a:pt x="1912" y="5174"/>
                  </a:lnTo>
                  <a:cubicBezTo>
                    <a:pt x="1892" y="5050"/>
                    <a:pt x="1868" y="4903"/>
                    <a:pt x="1835" y="4737"/>
                  </a:cubicBezTo>
                  <a:cubicBezTo>
                    <a:pt x="1820" y="4658"/>
                    <a:pt x="1801" y="4573"/>
                    <a:pt x="1782" y="4487"/>
                  </a:cubicBezTo>
                  <a:cubicBezTo>
                    <a:pt x="1861" y="4457"/>
                    <a:pt x="1936" y="4421"/>
                    <a:pt x="2010" y="4380"/>
                  </a:cubicBezTo>
                  <a:cubicBezTo>
                    <a:pt x="2096" y="4473"/>
                    <a:pt x="2315" y="4581"/>
                    <a:pt x="2343" y="4595"/>
                  </a:cubicBezTo>
                  <a:cubicBezTo>
                    <a:pt x="2313" y="4668"/>
                    <a:pt x="2283" y="4739"/>
                    <a:pt x="2255" y="4805"/>
                  </a:cubicBezTo>
                  <a:cubicBezTo>
                    <a:pt x="2194" y="4945"/>
                    <a:pt x="2137" y="5068"/>
                    <a:pt x="2086" y="5174"/>
                  </a:cubicBezTo>
                  <a:lnTo>
                    <a:pt x="2205" y="5174"/>
                  </a:lnTo>
                  <a:cubicBezTo>
                    <a:pt x="2248" y="5077"/>
                    <a:pt x="2296" y="4966"/>
                    <a:pt x="2346" y="4844"/>
                  </a:cubicBezTo>
                  <a:cubicBezTo>
                    <a:pt x="2376" y="4770"/>
                    <a:pt x="2407" y="4690"/>
                    <a:pt x="2439" y="4608"/>
                  </a:cubicBezTo>
                  <a:cubicBezTo>
                    <a:pt x="2464" y="4613"/>
                    <a:pt x="2633" y="4647"/>
                    <a:pt x="2761" y="4647"/>
                  </a:cubicBezTo>
                  <a:cubicBezTo>
                    <a:pt x="2794" y="4647"/>
                    <a:pt x="2823" y="4645"/>
                    <a:pt x="2847" y="4640"/>
                  </a:cubicBezTo>
                  <a:cubicBezTo>
                    <a:pt x="2956" y="4615"/>
                    <a:pt x="3088" y="4554"/>
                    <a:pt x="3136" y="4445"/>
                  </a:cubicBezTo>
                  <a:cubicBezTo>
                    <a:pt x="3184" y="4341"/>
                    <a:pt x="3141" y="4211"/>
                    <a:pt x="3026" y="4173"/>
                  </a:cubicBezTo>
                  <a:cubicBezTo>
                    <a:pt x="3007" y="4167"/>
                    <a:pt x="2986" y="4164"/>
                    <a:pt x="2964" y="4164"/>
                  </a:cubicBezTo>
                  <a:cubicBezTo>
                    <a:pt x="2811" y="4164"/>
                    <a:pt x="2616" y="4314"/>
                    <a:pt x="2538" y="4420"/>
                  </a:cubicBezTo>
                  <a:cubicBezTo>
                    <a:pt x="2533" y="4426"/>
                    <a:pt x="2485" y="4509"/>
                    <a:pt x="2455" y="4563"/>
                  </a:cubicBezTo>
                  <a:cubicBezTo>
                    <a:pt x="2469" y="4529"/>
                    <a:pt x="2481" y="4496"/>
                    <a:pt x="2494" y="4462"/>
                  </a:cubicBezTo>
                  <a:cubicBezTo>
                    <a:pt x="2520" y="4392"/>
                    <a:pt x="2542" y="4323"/>
                    <a:pt x="2568" y="4248"/>
                  </a:cubicBezTo>
                  <a:cubicBezTo>
                    <a:pt x="2578" y="4212"/>
                    <a:pt x="2589" y="4175"/>
                    <a:pt x="2601" y="4137"/>
                  </a:cubicBezTo>
                  <a:cubicBezTo>
                    <a:pt x="2613" y="4102"/>
                    <a:pt x="2620" y="4061"/>
                    <a:pt x="2630" y="4023"/>
                  </a:cubicBezTo>
                  <a:cubicBezTo>
                    <a:pt x="2652" y="3933"/>
                    <a:pt x="2669" y="3840"/>
                    <a:pt x="2684" y="3745"/>
                  </a:cubicBezTo>
                  <a:cubicBezTo>
                    <a:pt x="2742" y="3767"/>
                    <a:pt x="2941" y="3836"/>
                    <a:pt x="3056" y="3836"/>
                  </a:cubicBezTo>
                  <a:cubicBezTo>
                    <a:pt x="3062" y="3836"/>
                    <a:pt x="3067" y="3836"/>
                    <a:pt x="3072" y="3836"/>
                  </a:cubicBezTo>
                  <a:cubicBezTo>
                    <a:pt x="3184" y="3828"/>
                    <a:pt x="3323" y="3786"/>
                    <a:pt x="3386" y="3688"/>
                  </a:cubicBezTo>
                  <a:cubicBezTo>
                    <a:pt x="3450" y="3591"/>
                    <a:pt x="3427" y="3457"/>
                    <a:pt x="3321" y="3402"/>
                  </a:cubicBezTo>
                  <a:cubicBezTo>
                    <a:pt x="3291" y="3386"/>
                    <a:pt x="3257" y="3380"/>
                    <a:pt x="3220" y="3380"/>
                  </a:cubicBezTo>
                  <a:cubicBezTo>
                    <a:pt x="3072" y="3380"/>
                    <a:pt x="2885" y="3486"/>
                    <a:pt x="2800" y="3572"/>
                  </a:cubicBezTo>
                  <a:cubicBezTo>
                    <a:pt x="2794" y="3578"/>
                    <a:pt x="2726" y="3662"/>
                    <a:pt x="2691" y="3709"/>
                  </a:cubicBezTo>
                  <a:cubicBezTo>
                    <a:pt x="2699" y="3652"/>
                    <a:pt x="2708" y="3596"/>
                    <a:pt x="2716" y="3539"/>
                  </a:cubicBezTo>
                  <a:cubicBezTo>
                    <a:pt x="2737" y="3373"/>
                    <a:pt x="2752" y="3205"/>
                    <a:pt x="2768" y="3037"/>
                  </a:cubicBezTo>
                  <a:cubicBezTo>
                    <a:pt x="2773" y="2986"/>
                    <a:pt x="2779" y="2935"/>
                    <a:pt x="2785" y="2884"/>
                  </a:cubicBezTo>
                  <a:cubicBezTo>
                    <a:pt x="2805" y="2892"/>
                    <a:pt x="3039" y="2979"/>
                    <a:pt x="3169" y="2979"/>
                  </a:cubicBezTo>
                  <a:cubicBezTo>
                    <a:pt x="3174" y="2979"/>
                    <a:pt x="3180" y="2978"/>
                    <a:pt x="3185" y="2978"/>
                  </a:cubicBezTo>
                  <a:cubicBezTo>
                    <a:pt x="3296" y="2970"/>
                    <a:pt x="3435" y="2929"/>
                    <a:pt x="3500" y="2831"/>
                  </a:cubicBezTo>
                  <a:cubicBezTo>
                    <a:pt x="3562" y="2734"/>
                    <a:pt x="3540" y="2598"/>
                    <a:pt x="3433" y="2544"/>
                  </a:cubicBezTo>
                  <a:cubicBezTo>
                    <a:pt x="3404" y="2529"/>
                    <a:pt x="3369" y="2522"/>
                    <a:pt x="3332" y="2522"/>
                  </a:cubicBezTo>
                  <a:cubicBezTo>
                    <a:pt x="3185" y="2522"/>
                    <a:pt x="2998" y="2629"/>
                    <a:pt x="2914" y="2713"/>
                  </a:cubicBezTo>
                  <a:cubicBezTo>
                    <a:pt x="2905" y="2721"/>
                    <a:pt x="2808" y="2842"/>
                    <a:pt x="2786" y="2875"/>
                  </a:cubicBezTo>
                  <a:cubicBezTo>
                    <a:pt x="2797" y="2761"/>
                    <a:pt x="2810" y="2650"/>
                    <a:pt x="2828" y="2539"/>
                  </a:cubicBezTo>
                  <a:cubicBezTo>
                    <a:pt x="2850" y="2390"/>
                    <a:pt x="2882" y="2242"/>
                    <a:pt x="2924" y="2098"/>
                  </a:cubicBezTo>
                  <a:cubicBezTo>
                    <a:pt x="2933" y="2102"/>
                    <a:pt x="3177" y="2194"/>
                    <a:pt x="3310" y="2194"/>
                  </a:cubicBezTo>
                  <a:cubicBezTo>
                    <a:pt x="3316" y="2194"/>
                    <a:pt x="3321" y="2194"/>
                    <a:pt x="3326" y="2193"/>
                  </a:cubicBezTo>
                  <a:cubicBezTo>
                    <a:pt x="3437" y="2185"/>
                    <a:pt x="3577" y="2144"/>
                    <a:pt x="3641" y="2046"/>
                  </a:cubicBezTo>
                  <a:cubicBezTo>
                    <a:pt x="3705" y="1949"/>
                    <a:pt x="3682" y="1815"/>
                    <a:pt x="3575" y="1759"/>
                  </a:cubicBezTo>
                  <a:cubicBezTo>
                    <a:pt x="3545" y="1744"/>
                    <a:pt x="3511" y="1738"/>
                    <a:pt x="3474" y="1738"/>
                  </a:cubicBezTo>
                  <a:cubicBezTo>
                    <a:pt x="3327" y="1738"/>
                    <a:pt x="3139" y="1845"/>
                    <a:pt x="3055" y="1929"/>
                  </a:cubicBezTo>
                  <a:cubicBezTo>
                    <a:pt x="3047" y="1937"/>
                    <a:pt x="2942" y="2067"/>
                    <a:pt x="2925" y="2092"/>
                  </a:cubicBezTo>
                  <a:cubicBezTo>
                    <a:pt x="2928" y="2084"/>
                    <a:pt x="2929" y="2075"/>
                    <a:pt x="2932" y="2066"/>
                  </a:cubicBezTo>
                  <a:cubicBezTo>
                    <a:pt x="2977" y="1923"/>
                    <a:pt x="3035" y="1783"/>
                    <a:pt x="3106" y="1650"/>
                  </a:cubicBezTo>
                  <a:cubicBezTo>
                    <a:pt x="3145" y="1575"/>
                    <a:pt x="3185" y="1507"/>
                    <a:pt x="3226" y="1440"/>
                  </a:cubicBezTo>
                  <a:cubicBezTo>
                    <a:pt x="3273" y="1464"/>
                    <a:pt x="3491" y="1569"/>
                    <a:pt x="3607" y="1574"/>
                  </a:cubicBezTo>
                  <a:cubicBezTo>
                    <a:pt x="3615" y="1575"/>
                    <a:pt x="3623" y="1575"/>
                    <a:pt x="3630" y="1575"/>
                  </a:cubicBezTo>
                  <a:cubicBezTo>
                    <a:pt x="3737" y="1575"/>
                    <a:pt x="3866" y="1548"/>
                    <a:pt x="3936" y="1463"/>
                  </a:cubicBezTo>
                  <a:cubicBezTo>
                    <a:pt x="4010" y="1372"/>
                    <a:pt x="4002" y="1237"/>
                    <a:pt x="3902" y="1170"/>
                  </a:cubicBezTo>
                  <a:cubicBezTo>
                    <a:pt x="3865" y="1146"/>
                    <a:pt x="3818" y="1135"/>
                    <a:pt x="3767" y="1135"/>
                  </a:cubicBezTo>
                  <a:cubicBezTo>
                    <a:pt x="3626" y="1135"/>
                    <a:pt x="3452" y="1213"/>
                    <a:pt x="3366" y="1282"/>
                  </a:cubicBezTo>
                  <a:cubicBezTo>
                    <a:pt x="3360" y="1287"/>
                    <a:pt x="3301" y="1346"/>
                    <a:pt x="3258" y="1389"/>
                  </a:cubicBezTo>
                  <a:cubicBezTo>
                    <a:pt x="3278" y="1359"/>
                    <a:pt x="3296" y="1328"/>
                    <a:pt x="3315" y="1300"/>
                  </a:cubicBezTo>
                  <a:cubicBezTo>
                    <a:pt x="3385" y="1195"/>
                    <a:pt x="3456" y="1103"/>
                    <a:pt x="3518" y="1022"/>
                  </a:cubicBezTo>
                  <a:cubicBezTo>
                    <a:pt x="3555" y="977"/>
                    <a:pt x="3588" y="936"/>
                    <a:pt x="3621" y="898"/>
                  </a:cubicBezTo>
                  <a:cubicBezTo>
                    <a:pt x="3679" y="897"/>
                    <a:pt x="3915" y="890"/>
                    <a:pt x="4019" y="842"/>
                  </a:cubicBezTo>
                  <a:cubicBezTo>
                    <a:pt x="4120" y="794"/>
                    <a:pt x="4236" y="706"/>
                    <a:pt x="4259" y="590"/>
                  </a:cubicBezTo>
                  <a:cubicBezTo>
                    <a:pt x="4284" y="477"/>
                    <a:pt x="4214" y="360"/>
                    <a:pt x="4094" y="347"/>
                  </a:cubicBezTo>
                  <a:cubicBezTo>
                    <a:pt x="4088" y="347"/>
                    <a:pt x="4082" y="346"/>
                    <a:pt x="4075" y="346"/>
                  </a:cubicBezTo>
                  <a:cubicBezTo>
                    <a:pt x="3913" y="346"/>
                    <a:pt x="3729" y="562"/>
                    <a:pt x="3671" y="692"/>
                  </a:cubicBezTo>
                  <a:cubicBezTo>
                    <a:pt x="3665" y="705"/>
                    <a:pt x="3604" y="897"/>
                    <a:pt x="3607" y="897"/>
                  </a:cubicBezTo>
                  <a:lnTo>
                    <a:pt x="3610" y="897"/>
                  </a:lnTo>
                  <a:cubicBezTo>
                    <a:pt x="3580" y="933"/>
                    <a:pt x="3546" y="972"/>
                    <a:pt x="3510" y="1015"/>
                  </a:cubicBezTo>
                  <a:cubicBezTo>
                    <a:pt x="3446" y="1094"/>
                    <a:pt x="3373" y="1185"/>
                    <a:pt x="3300" y="1289"/>
                  </a:cubicBezTo>
                  <a:cubicBezTo>
                    <a:pt x="3222" y="1400"/>
                    <a:pt x="3149" y="1516"/>
                    <a:pt x="3083" y="1636"/>
                  </a:cubicBezTo>
                  <a:cubicBezTo>
                    <a:pt x="3009" y="1770"/>
                    <a:pt x="2946" y="1910"/>
                    <a:pt x="2897" y="2054"/>
                  </a:cubicBezTo>
                  <a:cubicBezTo>
                    <a:pt x="2897" y="2056"/>
                    <a:pt x="2896" y="2058"/>
                    <a:pt x="2895" y="2060"/>
                  </a:cubicBezTo>
                  <a:cubicBezTo>
                    <a:pt x="2896" y="2011"/>
                    <a:pt x="2894" y="1874"/>
                    <a:pt x="2893" y="1864"/>
                  </a:cubicBezTo>
                  <a:cubicBezTo>
                    <a:pt x="2874" y="1715"/>
                    <a:pt x="2750" y="1441"/>
                    <a:pt x="2586" y="1411"/>
                  </a:cubicBezTo>
                  <a:cubicBezTo>
                    <a:pt x="2575" y="1408"/>
                    <a:pt x="2563" y="1407"/>
                    <a:pt x="2552" y="1407"/>
                  </a:cubicBezTo>
                  <a:cubicBezTo>
                    <a:pt x="2449" y="1407"/>
                    <a:pt x="2366" y="1493"/>
                    <a:pt x="2358" y="1597"/>
                  </a:cubicBezTo>
                  <a:cubicBezTo>
                    <a:pt x="2349" y="1714"/>
                    <a:pt x="2434" y="1832"/>
                    <a:pt x="2517" y="1906"/>
                  </a:cubicBezTo>
                  <a:cubicBezTo>
                    <a:pt x="2611" y="1990"/>
                    <a:pt x="2871" y="2071"/>
                    <a:pt x="2891" y="2077"/>
                  </a:cubicBezTo>
                  <a:cubicBezTo>
                    <a:pt x="2845" y="2226"/>
                    <a:pt x="2808" y="2377"/>
                    <a:pt x="2782" y="2531"/>
                  </a:cubicBezTo>
                  <a:cubicBezTo>
                    <a:pt x="2765" y="2620"/>
                    <a:pt x="2752" y="2711"/>
                    <a:pt x="2740" y="2801"/>
                  </a:cubicBezTo>
                  <a:cubicBezTo>
                    <a:pt x="2740" y="2759"/>
                    <a:pt x="2739" y="2721"/>
                    <a:pt x="2738" y="2716"/>
                  </a:cubicBezTo>
                  <a:cubicBezTo>
                    <a:pt x="2718" y="2568"/>
                    <a:pt x="2594" y="2294"/>
                    <a:pt x="2431" y="2263"/>
                  </a:cubicBezTo>
                  <a:cubicBezTo>
                    <a:pt x="2419" y="2261"/>
                    <a:pt x="2408" y="2260"/>
                    <a:pt x="2397" y="2260"/>
                  </a:cubicBezTo>
                  <a:cubicBezTo>
                    <a:pt x="2294" y="2260"/>
                    <a:pt x="2212" y="2346"/>
                    <a:pt x="2204" y="2449"/>
                  </a:cubicBezTo>
                  <a:cubicBezTo>
                    <a:pt x="2193" y="2567"/>
                    <a:pt x="2278" y="2684"/>
                    <a:pt x="2361" y="2758"/>
                  </a:cubicBezTo>
                  <a:cubicBezTo>
                    <a:pt x="2445" y="2833"/>
                    <a:pt x="2666" y="2907"/>
                    <a:pt x="2724" y="2926"/>
                  </a:cubicBezTo>
                  <a:cubicBezTo>
                    <a:pt x="2720" y="2961"/>
                    <a:pt x="2716" y="2995"/>
                    <a:pt x="2712" y="3030"/>
                  </a:cubicBezTo>
                  <a:cubicBezTo>
                    <a:pt x="2692" y="3198"/>
                    <a:pt x="2672" y="3366"/>
                    <a:pt x="2649" y="3530"/>
                  </a:cubicBezTo>
                  <a:cubicBezTo>
                    <a:pt x="2640" y="3587"/>
                    <a:pt x="2630" y="3643"/>
                    <a:pt x="2620" y="3700"/>
                  </a:cubicBezTo>
                  <a:cubicBezTo>
                    <a:pt x="2620" y="3663"/>
                    <a:pt x="2618" y="3631"/>
                    <a:pt x="2618" y="3626"/>
                  </a:cubicBezTo>
                  <a:cubicBezTo>
                    <a:pt x="2598" y="3478"/>
                    <a:pt x="2475" y="3204"/>
                    <a:pt x="2311" y="3174"/>
                  </a:cubicBezTo>
                  <a:cubicBezTo>
                    <a:pt x="2299" y="3171"/>
                    <a:pt x="2287" y="3170"/>
                    <a:pt x="2275" y="3170"/>
                  </a:cubicBezTo>
                  <a:cubicBezTo>
                    <a:pt x="2173" y="3170"/>
                    <a:pt x="2091" y="3256"/>
                    <a:pt x="2083" y="3359"/>
                  </a:cubicBezTo>
                  <a:cubicBezTo>
                    <a:pt x="2073" y="3476"/>
                    <a:pt x="2159" y="3594"/>
                    <a:pt x="2241" y="3669"/>
                  </a:cubicBezTo>
                  <a:cubicBezTo>
                    <a:pt x="2322" y="3740"/>
                    <a:pt x="2525" y="3810"/>
                    <a:pt x="2594" y="3832"/>
                  </a:cubicBezTo>
                  <a:cubicBezTo>
                    <a:pt x="2582" y="3890"/>
                    <a:pt x="2570" y="3948"/>
                    <a:pt x="2556" y="4003"/>
                  </a:cubicBezTo>
                  <a:cubicBezTo>
                    <a:pt x="2545" y="4040"/>
                    <a:pt x="2537" y="4077"/>
                    <a:pt x="2525" y="4115"/>
                  </a:cubicBezTo>
                  <a:cubicBezTo>
                    <a:pt x="2512" y="4152"/>
                    <a:pt x="2500" y="4187"/>
                    <a:pt x="2489" y="4224"/>
                  </a:cubicBezTo>
                  <a:cubicBezTo>
                    <a:pt x="2463" y="4293"/>
                    <a:pt x="2439" y="4365"/>
                    <a:pt x="2412" y="4431"/>
                  </a:cubicBezTo>
                  <a:cubicBezTo>
                    <a:pt x="2394" y="4477"/>
                    <a:pt x="2376" y="4521"/>
                    <a:pt x="2359" y="4566"/>
                  </a:cubicBezTo>
                  <a:cubicBezTo>
                    <a:pt x="2367" y="4509"/>
                    <a:pt x="2383" y="4396"/>
                    <a:pt x="2384" y="4387"/>
                  </a:cubicBezTo>
                  <a:cubicBezTo>
                    <a:pt x="2386" y="4288"/>
                    <a:pt x="2350" y="4127"/>
                    <a:pt x="2281" y="4014"/>
                  </a:cubicBezTo>
                  <a:cubicBezTo>
                    <a:pt x="2281" y="3999"/>
                    <a:pt x="2280" y="3984"/>
                    <a:pt x="2278" y="3970"/>
                  </a:cubicBezTo>
                  <a:cubicBezTo>
                    <a:pt x="2262" y="3872"/>
                    <a:pt x="2181" y="3795"/>
                    <a:pt x="2085" y="3795"/>
                  </a:cubicBezTo>
                  <a:cubicBezTo>
                    <a:pt x="2069" y="3795"/>
                    <a:pt x="2053" y="3797"/>
                    <a:pt x="2037" y="3802"/>
                  </a:cubicBezTo>
                  <a:cubicBezTo>
                    <a:pt x="1875" y="3845"/>
                    <a:pt x="1773" y="4128"/>
                    <a:pt x="1766" y="4278"/>
                  </a:cubicBezTo>
                  <a:cubicBezTo>
                    <a:pt x="1766" y="4286"/>
                    <a:pt x="1771" y="4382"/>
                    <a:pt x="1775" y="4442"/>
                  </a:cubicBezTo>
                  <a:cubicBezTo>
                    <a:pt x="1767" y="4407"/>
                    <a:pt x="1759" y="4373"/>
                    <a:pt x="1750" y="4337"/>
                  </a:cubicBezTo>
                  <a:cubicBezTo>
                    <a:pt x="1734" y="4265"/>
                    <a:pt x="1714" y="4195"/>
                    <a:pt x="1695" y="4119"/>
                  </a:cubicBezTo>
                  <a:lnTo>
                    <a:pt x="1661" y="4008"/>
                  </a:lnTo>
                  <a:cubicBezTo>
                    <a:pt x="1651" y="3972"/>
                    <a:pt x="1636" y="3934"/>
                    <a:pt x="1622" y="3896"/>
                  </a:cubicBezTo>
                  <a:cubicBezTo>
                    <a:pt x="1591" y="3808"/>
                    <a:pt x="1555" y="3721"/>
                    <a:pt x="1516" y="3635"/>
                  </a:cubicBezTo>
                  <a:cubicBezTo>
                    <a:pt x="1578" y="3620"/>
                    <a:pt x="1799" y="3563"/>
                    <a:pt x="1888" y="3495"/>
                  </a:cubicBezTo>
                  <a:cubicBezTo>
                    <a:pt x="1976" y="3427"/>
                    <a:pt x="2069" y="3316"/>
                    <a:pt x="2069" y="3199"/>
                  </a:cubicBezTo>
                  <a:cubicBezTo>
                    <a:pt x="2069" y="3090"/>
                    <a:pt x="1986" y="2995"/>
                    <a:pt x="1877" y="2995"/>
                  </a:cubicBezTo>
                  <a:cubicBezTo>
                    <a:pt x="1870" y="2995"/>
                    <a:pt x="1863" y="2996"/>
                    <a:pt x="1856" y="2996"/>
                  </a:cubicBezTo>
                  <a:cubicBezTo>
                    <a:pt x="1690" y="3015"/>
                    <a:pt x="1546" y="3279"/>
                    <a:pt x="1515" y="3425"/>
                  </a:cubicBezTo>
                  <a:cubicBezTo>
                    <a:pt x="1514" y="3434"/>
                    <a:pt x="1504" y="3541"/>
                    <a:pt x="1500" y="3600"/>
                  </a:cubicBezTo>
                  <a:cubicBezTo>
                    <a:pt x="1476" y="3548"/>
                    <a:pt x="1453" y="3496"/>
                    <a:pt x="1427" y="3445"/>
                  </a:cubicBezTo>
                  <a:cubicBezTo>
                    <a:pt x="1352" y="3295"/>
                    <a:pt x="1273" y="3146"/>
                    <a:pt x="1194" y="2996"/>
                  </a:cubicBezTo>
                  <a:cubicBezTo>
                    <a:pt x="1169" y="2951"/>
                    <a:pt x="1146" y="2905"/>
                    <a:pt x="1122" y="2859"/>
                  </a:cubicBezTo>
                  <a:cubicBezTo>
                    <a:pt x="1145" y="2854"/>
                    <a:pt x="1409" y="2794"/>
                    <a:pt x="1508" y="2717"/>
                  </a:cubicBezTo>
                  <a:cubicBezTo>
                    <a:pt x="1597" y="2650"/>
                    <a:pt x="1690" y="2538"/>
                    <a:pt x="1689" y="2420"/>
                  </a:cubicBezTo>
                  <a:cubicBezTo>
                    <a:pt x="1689" y="2312"/>
                    <a:pt x="1606" y="2217"/>
                    <a:pt x="1496" y="2217"/>
                  </a:cubicBezTo>
                  <a:cubicBezTo>
                    <a:pt x="1489" y="2217"/>
                    <a:pt x="1483" y="2217"/>
                    <a:pt x="1476" y="2218"/>
                  </a:cubicBezTo>
                  <a:cubicBezTo>
                    <a:pt x="1309" y="2236"/>
                    <a:pt x="1166" y="2501"/>
                    <a:pt x="1135" y="2647"/>
                  </a:cubicBezTo>
                  <a:cubicBezTo>
                    <a:pt x="1133" y="2658"/>
                    <a:pt x="1120" y="2812"/>
                    <a:pt x="1118" y="2851"/>
                  </a:cubicBezTo>
                  <a:cubicBezTo>
                    <a:pt x="1066" y="2751"/>
                    <a:pt x="1015" y="2650"/>
                    <a:pt x="968" y="2548"/>
                  </a:cubicBezTo>
                  <a:cubicBezTo>
                    <a:pt x="905" y="2412"/>
                    <a:pt x="850" y="2271"/>
                    <a:pt x="805" y="2128"/>
                  </a:cubicBezTo>
                  <a:cubicBezTo>
                    <a:pt x="815" y="2126"/>
                    <a:pt x="1091" y="2062"/>
                    <a:pt x="1194" y="1985"/>
                  </a:cubicBezTo>
                  <a:cubicBezTo>
                    <a:pt x="1282" y="1917"/>
                    <a:pt x="1376" y="1806"/>
                    <a:pt x="1375" y="1688"/>
                  </a:cubicBezTo>
                  <a:cubicBezTo>
                    <a:pt x="1374" y="1580"/>
                    <a:pt x="1291" y="1485"/>
                    <a:pt x="1182" y="1485"/>
                  </a:cubicBezTo>
                  <a:cubicBezTo>
                    <a:pt x="1175" y="1485"/>
                    <a:pt x="1168" y="1485"/>
                    <a:pt x="1161" y="1486"/>
                  </a:cubicBezTo>
                  <a:cubicBezTo>
                    <a:pt x="995" y="1504"/>
                    <a:pt x="851" y="1769"/>
                    <a:pt x="821" y="1914"/>
                  </a:cubicBezTo>
                  <a:cubicBezTo>
                    <a:pt x="818" y="1925"/>
                    <a:pt x="804" y="2092"/>
                    <a:pt x="803" y="2122"/>
                  </a:cubicBezTo>
                  <a:cubicBezTo>
                    <a:pt x="801" y="2113"/>
                    <a:pt x="797" y="2105"/>
                    <a:pt x="795" y="2096"/>
                  </a:cubicBezTo>
                  <a:cubicBezTo>
                    <a:pt x="754" y="1951"/>
                    <a:pt x="725" y="1802"/>
                    <a:pt x="710" y="1652"/>
                  </a:cubicBezTo>
                  <a:cubicBezTo>
                    <a:pt x="700" y="1569"/>
                    <a:pt x="696" y="1489"/>
                    <a:pt x="694" y="1412"/>
                  </a:cubicBezTo>
                  <a:cubicBezTo>
                    <a:pt x="747" y="1405"/>
                    <a:pt x="987" y="1374"/>
                    <a:pt x="1086" y="1313"/>
                  </a:cubicBezTo>
                  <a:cubicBezTo>
                    <a:pt x="1181" y="1255"/>
                    <a:pt x="1287" y="1156"/>
                    <a:pt x="1299" y="1038"/>
                  </a:cubicBezTo>
                  <a:cubicBezTo>
                    <a:pt x="1310" y="924"/>
                    <a:pt x="1229" y="814"/>
                    <a:pt x="1109" y="814"/>
                  </a:cubicBezTo>
                  <a:cubicBezTo>
                    <a:pt x="943" y="814"/>
                    <a:pt x="770" y="1061"/>
                    <a:pt x="724" y="1202"/>
                  </a:cubicBezTo>
                  <a:cubicBezTo>
                    <a:pt x="721" y="1210"/>
                    <a:pt x="705" y="1292"/>
                    <a:pt x="693" y="1350"/>
                  </a:cubicBezTo>
                  <a:cubicBezTo>
                    <a:pt x="693" y="1315"/>
                    <a:pt x="691" y="1280"/>
                    <a:pt x="691" y="1246"/>
                  </a:cubicBezTo>
                  <a:cubicBezTo>
                    <a:pt x="691" y="1119"/>
                    <a:pt x="699" y="1003"/>
                    <a:pt x="708" y="901"/>
                  </a:cubicBezTo>
                  <a:cubicBezTo>
                    <a:pt x="713" y="843"/>
                    <a:pt x="718" y="791"/>
                    <a:pt x="724" y="741"/>
                  </a:cubicBezTo>
                  <a:cubicBezTo>
                    <a:pt x="772" y="709"/>
                    <a:pt x="965" y="573"/>
                    <a:pt x="1025" y="474"/>
                  </a:cubicBezTo>
                  <a:cubicBezTo>
                    <a:pt x="1083" y="379"/>
                    <a:pt x="1130" y="242"/>
                    <a:pt x="1087" y="133"/>
                  </a:cubicBezTo>
                  <a:cubicBezTo>
                    <a:pt x="1055" y="53"/>
                    <a:pt x="980" y="0"/>
                    <a:pt x="900"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1"/>
            <p:cNvSpPr/>
            <p:nvPr/>
          </p:nvSpPr>
          <p:spPr>
            <a:xfrm flipH="1">
              <a:off x="3731023" y="3966063"/>
              <a:ext cx="97671" cy="143237"/>
            </a:xfrm>
            <a:custGeom>
              <a:avLst/>
              <a:gdLst/>
              <a:ahLst/>
              <a:cxnLst/>
              <a:rect l="l" t="t" r="r" b="b"/>
              <a:pathLst>
                <a:path w="508" h="745" extrusionOk="0">
                  <a:moveTo>
                    <a:pt x="229" y="0"/>
                  </a:moveTo>
                  <a:cubicBezTo>
                    <a:pt x="147" y="0"/>
                    <a:pt x="71" y="56"/>
                    <a:pt x="41" y="138"/>
                  </a:cubicBezTo>
                  <a:cubicBezTo>
                    <a:pt x="1" y="248"/>
                    <a:pt x="52" y="384"/>
                    <a:pt x="112" y="478"/>
                  </a:cubicBezTo>
                  <a:cubicBezTo>
                    <a:pt x="183" y="588"/>
                    <a:pt x="432" y="743"/>
                    <a:pt x="432" y="744"/>
                  </a:cubicBezTo>
                  <a:cubicBezTo>
                    <a:pt x="432" y="744"/>
                    <a:pt x="432" y="744"/>
                    <a:pt x="432" y="744"/>
                  </a:cubicBezTo>
                  <a:cubicBezTo>
                    <a:pt x="434" y="744"/>
                    <a:pt x="485" y="549"/>
                    <a:pt x="487" y="537"/>
                  </a:cubicBezTo>
                  <a:cubicBezTo>
                    <a:pt x="507" y="388"/>
                    <a:pt x="460" y="92"/>
                    <a:pt x="310" y="19"/>
                  </a:cubicBezTo>
                  <a:cubicBezTo>
                    <a:pt x="283" y="6"/>
                    <a:pt x="256" y="0"/>
                    <a:pt x="229"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1"/>
            <p:cNvSpPr/>
            <p:nvPr/>
          </p:nvSpPr>
          <p:spPr>
            <a:xfrm flipH="1">
              <a:off x="3780053" y="4795691"/>
              <a:ext cx="385107" cy="342232"/>
            </a:xfrm>
            <a:custGeom>
              <a:avLst/>
              <a:gdLst/>
              <a:ahLst/>
              <a:cxnLst/>
              <a:rect l="l" t="t" r="r" b="b"/>
              <a:pathLst>
                <a:path w="2003" h="1780" extrusionOk="0">
                  <a:moveTo>
                    <a:pt x="0" y="0"/>
                  </a:moveTo>
                  <a:lnTo>
                    <a:pt x="200" y="1780"/>
                  </a:lnTo>
                  <a:lnTo>
                    <a:pt x="1802" y="1780"/>
                  </a:lnTo>
                  <a:lnTo>
                    <a:pt x="200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1"/>
            <p:cNvSpPr/>
            <p:nvPr/>
          </p:nvSpPr>
          <p:spPr>
            <a:xfrm flipH="1">
              <a:off x="3774285" y="4790115"/>
              <a:ext cx="396643" cy="353383"/>
            </a:xfrm>
            <a:custGeom>
              <a:avLst/>
              <a:gdLst/>
              <a:ahLst/>
              <a:cxnLst/>
              <a:rect l="l" t="t" r="r" b="b"/>
              <a:pathLst>
                <a:path w="2063" h="1838" extrusionOk="0">
                  <a:moveTo>
                    <a:pt x="2000" y="58"/>
                  </a:moveTo>
                  <a:lnTo>
                    <a:pt x="1806" y="1780"/>
                  </a:lnTo>
                  <a:lnTo>
                    <a:pt x="255" y="1780"/>
                  </a:lnTo>
                  <a:lnTo>
                    <a:pt x="62" y="58"/>
                  </a:lnTo>
                  <a:close/>
                  <a:moveTo>
                    <a:pt x="30" y="1"/>
                  </a:moveTo>
                  <a:cubicBezTo>
                    <a:pt x="22" y="1"/>
                    <a:pt x="14" y="5"/>
                    <a:pt x="9" y="11"/>
                  </a:cubicBezTo>
                  <a:cubicBezTo>
                    <a:pt x="3" y="16"/>
                    <a:pt x="0" y="24"/>
                    <a:pt x="1" y="32"/>
                  </a:cubicBezTo>
                  <a:lnTo>
                    <a:pt x="202" y="1812"/>
                  </a:lnTo>
                  <a:cubicBezTo>
                    <a:pt x="203" y="1826"/>
                    <a:pt x="215" y="1837"/>
                    <a:pt x="230" y="1837"/>
                  </a:cubicBezTo>
                  <a:lnTo>
                    <a:pt x="1832" y="1837"/>
                  </a:lnTo>
                  <a:cubicBezTo>
                    <a:pt x="1846" y="1837"/>
                    <a:pt x="1859" y="1826"/>
                    <a:pt x="1861" y="1812"/>
                  </a:cubicBezTo>
                  <a:lnTo>
                    <a:pt x="2060" y="32"/>
                  </a:lnTo>
                  <a:cubicBezTo>
                    <a:pt x="2062" y="16"/>
                    <a:pt x="2049" y="1"/>
                    <a:pt x="2032"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1"/>
            <p:cNvSpPr/>
            <p:nvPr/>
          </p:nvSpPr>
          <p:spPr>
            <a:xfrm flipH="1">
              <a:off x="3787166" y="4858370"/>
              <a:ext cx="371264" cy="33262"/>
            </a:xfrm>
            <a:custGeom>
              <a:avLst/>
              <a:gdLst/>
              <a:ahLst/>
              <a:cxnLst/>
              <a:rect l="l" t="t" r="r" b="b"/>
              <a:pathLst>
                <a:path w="1931" h="173" extrusionOk="0">
                  <a:moveTo>
                    <a:pt x="1" y="1"/>
                  </a:moveTo>
                  <a:lnTo>
                    <a:pt x="20" y="173"/>
                  </a:lnTo>
                  <a:lnTo>
                    <a:pt x="1911" y="173"/>
                  </a:lnTo>
                  <a:lnTo>
                    <a:pt x="1931" y="1"/>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1"/>
            <p:cNvSpPr/>
            <p:nvPr/>
          </p:nvSpPr>
          <p:spPr>
            <a:xfrm flipH="1">
              <a:off x="3795434" y="4931238"/>
              <a:ext cx="354729" cy="33454"/>
            </a:xfrm>
            <a:custGeom>
              <a:avLst/>
              <a:gdLst/>
              <a:ahLst/>
              <a:cxnLst/>
              <a:rect l="l" t="t" r="r" b="b"/>
              <a:pathLst>
                <a:path w="1845" h="174" extrusionOk="0">
                  <a:moveTo>
                    <a:pt x="1" y="0"/>
                  </a:moveTo>
                  <a:lnTo>
                    <a:pt x="20" y="173"/>
                  </a:lnTo>
                  <a:lnTo>
                    <a:pt x="1825" y="173"/>
                  </a:lnTo>
                  <a:lnTo>
                    <a:pt x="1845" y="0"/>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1"/>
            <p:cNvSpPr/>
            <p:nvPr/>
          </p:nvSpPr>
          <p:spPr>
            <a:xfrm flipH="1">
              <a:off x="-180794" y="5132349"/>
              <a:ext cx="5094446" cy="11151"/>
            </a:xfrm>
            <a:custGeom>
              <a:avLst/>
              <a:gdLst/>
              <a:ahLst/>
              <a:cxnLst/>
              <a:rect l="l" t="t" r="r" b="b"/>
              <a:pathLst>
                <a:path w="26497" h="58" extrusionOk="0">
                  <a:moveTo>
                    <a:pt x="36" y="0"/>
                  </a:moveTo>
                  <a:cubicBezTo>
                    <a:pt x="1" y="2"/>
                    <a:pt x="1" y="54"/>
                    <a:pt x="36" y="57"/>
                  </a:cubicBezTo>
                  <a:lnTo>
                    <a:pt x="26462" y="57"/>
                  </a:lnTo>
                  <a:cubicBezTo>
                    <a:pt x="26496" y="54"/>
                    <a:pt x="26496" y="2"/>
                    <a:pt x="26462"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37" name="Google Shape;437;p1"/>
          <p:cNvSpPr/>
          <p:nvPr/>
        </p:nvSpPr>
        <p:spPr>
          <a:xfrm flipH="1">
            <a:off x="-508638" y="5132349"/>
            <a:ext cx="188612" cy="11151"/>
          </a:xfrm>
          <a:custGeom>
            <a:avLst/>
            <a:gdLst/>
            <a:ahLst/>
            <a:cxnLst/>
            <a:rect l="l" t="t" r="r" b="b"/>
            <a:pathLst>
              <a:path w="981" h="58" extrusionOk="0">
                <a:moveTo>
                  <a:pt x="37" y="0"/>
                </a:moveTo>
                <a:cubicBezTo>
                  <a:pt x="1" y="2"/>
                  <a:pt x="1" y="54"/>
                  <a:pt x="37" y="57"/>
                </a:cubicBezTo>
                <a:lnTo>
                  <a:pt x="946" y="57"/>
                </a:lnTo>
                <a:cubicBezTo>
                  <a:pt x="981" y="54"/>
                  <a:pt x="981" y="2"/>
                  <a:pt x="946"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1"/>
          <p:cNvSpPr txBox="1">
            <a:spLocks noGrp="1"/>
          </p:cNvSpPr>
          <p:nvPr>
            <p:ph type="subTitle" idx="2"/>
          </p:nvPr>
        </p:nvSpPr>
        <p:spPr>
          <a:xfrm>
            <a:off x="5186675" y="3005475"/>
            <a:ext cx="3558300" cy="485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400"/>
              <a:buNone/>
            </a:pPr>
            <a:r>
              <a:rPr lang="en-US"/>
              <a:t>Prepared by </a:t>
            </a:r>
            <a:r>
              <a:rPr lang="en-US" b="1"/>
              <a:t>Team 2</a:t>
            </a:r>
            <a:endParaRPr/>
          </a:p>
          <a:p>
            <a:pPr marL="0" lvl="0" indent="0" algn="r" rtl="0">
              <a:lnSpc>
                <a:spcPct val="100000"/>
              </a:lnSpc>
              <a:spcBef>
                <a:spcPts val="0"/>
              </a:spcBef>
              <a:spcAft>
                <a:spcPts val="0"/>
              </a:spcAft>
              <a:buSzPts val="960"/>
              <a:buNone/>
            </a:pPr>
            <a:r>
              <a:rPr lang="en-US" sz="1200"/>
              <a:t>Anthony Nguyen</a:t>
            </a:r>
            <a:endParaRPr/>
          </a:p>
          <a:p>
            <a:pPr marL="0" lvl="0" indent="0" algn="r" rtl="0">
              <a:lnSpc>
                <a:spcPct val="100000"/>
              </a:lnSpc>
              <a:spcBef>
                <a:spcPts val="0"/>
              </a:spcBef>
              <a:spcAft>
                <a:spcPts val="0"/>
              </a:spcAft>
              <a:buSzPts val="960"/>
              <a:buNone/>
            </a:pPr>
            <a:r>
              <a:rPr lang="en-US" sz="1200"/>
              <a:t>Vu Tran Hoai Han</a:t>
            </a:r>
            <a:endParaRPr/>
          </a:p>
          <a:p>
            <a:pPr marL="0" lvl="0" indent="0" algn="r" rtl="0">
              <a:lnSpc>
                <a:spcPct val="100000"/>
              </a:lnSpc>
              <a:spcBef>
                <a:spcPts val="0"/>
              </a:spcBef>
              <a:spcAft>
                <a:spcPts val="0"/>
              </a:spcAft>
              <a:buSzPts val="960"/>
              <a:buNone/>
            </a:pPr>
            <a:r>
              <a:rPr lang="en-US" sz="1200"/>
              <a:t>Dam Thi Minh Phuong</a:t>
            </a:r>
            <a:endParaRPr sz="1200"/>
          </a:p>
        </p:txBody>
      </p:sp>
      <p:sp>
        <p:nvSpPr>
          <p:cNvPr id="439" name="Google Shape;439;p1"/>
          <p:cNvSpPr txBox="1">
            <a:spLocks noGrp="1"/>
          </p:cNvSpPr>
          <p:nvPr>
            <p:ph type="subTitle" idx="1"/>
          </p:nvPr>
        </p:nvSpPr>
        <p:spPr>
          <a:xfrm>
            <a:off x="3569379" y="1795125"/>
            <a:ext cx="5175596" cy="1452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2800"/>
              <a:buNone/>
            </a:pPr>
            <a:r>
              <a:rPr lang="vi-VN" sz="2800" dirty="0"/>
              <a:t>Customer Segmentation </a:t>
            </a:r>
          </a:p>
          <a:p>
            <a:pPr marL="0" lvl="0" indent="0" algn="r" rtl="0">
              <a:lnSpc>
                <a:spcPct val="100000"/>
              </a:lnSpc>
              <a:spcBef>
                <a:spcPts val="0"/>
              </a:spcBef>
              <a:spcAft>
                <a:spcPts val="0"/>
              </a:spcAft>
              <a:buSzPts val="2800"/>
              <a:buNone/>
            </a:pPr>
            <a:r>
              <a:rPr lang="vi-VN" sz="2800" dirty="0"/>
              <a:t>Project</a:t>
            </a:r>
            <a:endParaRPr sz="2800" dirty="0"/>
          </a:p>
        </p:txBody>
      </p:sp>
      <p:pic>
        <p:nvPicPr>
          <p:cNvPr id="440" name="Google Shape;440;p1" descr="Top 10 trung tâm tin học đào tạo cấp chứng chỉ chất lượng nhất hiện nay"/>
          <p:cNvPicPr preferRelativeResize="0"/>
          <p:nvPr/>
        </p:nvPicPr>
        <p:blipFill rotWithShape="1">
          <a:blip r:embed="rId3">
            <a:alphaModFix/>
          </a:blip>
          <a:srcRect/>
          <a:stretch/>
        </p:blipFill>
        <p:spPr>
          <a:xfrm>
            <a:off x="8744975" y="94435"/>
            <a:ext cx="335871" cy="33587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19"/>
          <p:cNvSpPr txBox="1"/>
          <p:nvPr/>
        </p:nvSpPr>
        <p:spPr>
          <a:xfrm flipH="1">
            <a:off x="2522150" y="46950"/>
            <a:ext cx="3970800" cy="508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lt2"/>
              </a:buClr>
              <a:buSzPts val="1700"/>
              <a:buFont typeface="Work Sans ExtraBold"/>
              <a:buNone/>
            </a:pPr>
            <a:br>
              <a:rPr lang="en-US" sz="3000" b="0" i="0" u="none" strike="noStrike" cap="none">
                <a:solidFill>
                  <a:schemeClr val="lt2"/>
                </a:solidFill>
                <a:latin typeface="Work Sans ExtraBold"/>
                <a:ea typeface="Work Sans ExtraBold"/>
                <a:cs typeface="Work Sans ExtraBold"/>
                <a:sym typeface="Work Sans ExtraBold"/>
              </a:rPr>
            </a:br>
            <a:r>
              <a:rPr lang="en-US" sz="3000" b="0" i="0" u="none" strike="noStrike" cap="none">
                <a:solidFill>
                  <a:schemeClr val="lt2"/>
                </a:solidFill>
                <a:latin typeface="Work Sans ExtraBold"/>
                <a:ea typeface="Work Sans ExtraBold"/>
                <a:cs typeface="Work Sans ExtraBold"/>
                <a:sym typeface="Work Sans ExtraBold"/>
              </a:rPr>
              <a:t>K-Means</a:t>
            </a:r>
            <a:endParaRPr sz="3000" b="0" i="0" u="none" strike="noStrike" cap="none">
              <a:solidFill>
                <a:srgbClr val="000000"/>
              </a:solidFill>
              <a:latin typeface="Arial"/>
              <a:ea typeface="Arial"/>
              <a:cs typeface="Arial"/>
              <a:sym typeface="Arial"/>
            </a:endParaRPr>
          </a:p>
        </p:txBody>
      </p:sp>
      <p:sp>
        <p:nvSpPr>
          <p:cNvPr id="1198" name="Google Shape;1198;p19"/>
          <p:cNvSpPr txBox="1"/>
          <p:nvPr/>
        </p:nvSpPr>
        <p:spPr>
          <a:xfrm>
            <a:off x="1035528" y="463905"/>
            <a:ext cx="2182500" cy="428100"/>
          </a:xfrm>
          <a:prstGeom prst="rect">
            <a:avLst/>
          </a:prstGeom>
          <a:noFill/>
          <a:ln>
            <a:noFill/>
          </a:ln>
        </p:spPr>
        <p:txBody>
          <a:bodyPr spcFirstLastPara="1" wrap="square" lIns="0" tIns="6700" rIns="0" bIns="0" anchor="b" anchorCtr="0">
            <a:noAutofit/>
          </a:bodyPr>
          <a:lstStyle/>
          <a:p>
            <a:pPr marL="12700" marR="0" lvl="0" indent="0" algn="ctr" rtl="0">
              <a:lnSpc>
                <a:spcPct val="100000"/>
              </a:lnSpc>
              <a:spcBef>
                <a:spcPts val="800"/>
              </a:spcBef>
              <a:spcAft>
                <a:spcPts val="0"/>
              </a:spcAft>
              <a:buClr>
                <a:srgbClr val="000000"/>
              </a:buClr>
              <a:buSzPts val="2000"/>
              <a:buFont typeface="Arial"/>
              <a:buNone/>
            </a:pPr>
            <a:r>
              <a:rPr lang="en-US" sz="2000" b="0" i="0" u="none" strike="noStrike" cap="none">
                <a:solidFill>
                  <a:schemeClr val="accent4"/>
                </a:solidFill>
                <a:latin typeface="Work Sans ExtraBold"/>
                <a:ea typeface="Work Sans ExtraBold"/>
                <a:cs typeface="Work Sans ExtraBold"/>
                <a:sym typeface="Work Sans ExtraBold"/>
              </a:rPr>
              <a:t>Original Data</a:t>
            </a:r>
            <a:endParaRPr sz="2000" b="0" i="0" u="none" strike="noStrike" cap="none">
              <a:solidFill>
                <a:schemeClr val="accent4"/>
              </a:solidFill>
              <a:latin typeface="Work Sans ExtraBold"/>
              <a:ea typeface="Work Sans ExtraBold"/>
              <a:cs typeface="Work Sans ExtraBold"/>
              <a:sym typeface="Work Sans ExtraBold"/>
            </a:endParaRPr>
          </a:p>
        </p:txBody>
      </p:sp>
      <p:sp>
        <p:nvSpPr>
          <p:cNvPr id="1199" name="Google Shape;1199;p19"/>
          <p:cNvSpPr txBox="1"/>
          <p:nvPr/>
        </p:nvSpPr>
        <p:spPr>
          <a:xfrm>
            <a:off x="5815675" y="463900"/>
            <a:ext cx="2429400" cy="428100"/>
          </a:xfrm>
          <a:prstGeom prst="rect">
            <a:avLst/>
          </a:prstGeom>
          <a:noFill/>
          <a:ln>
            <a:noFill/>
          </a:ln>
        </p:spPr>
        <p:txBody>
          <a:bodyPr spcFirstLastPara="1" wrap="square" lIns="0" tIns="6700" rIns="0" bIns="0" anchor="b" anchorCtr="0">
            <a:noAutofit/>
          </a:bodyPr>
          <a:lstStyle/>
          <a:p>
            <a:pPr marL="12700" marR="0" lvl="0" indent="0" algn="ctr" rtl="0">
              <a:lnSpc>
                <a:spcPct val="100000"/>
              </a:lnSpc>
              <a:spcBef>
                <a:spcPts val="800"/>
              </a:spcBef>
              <a:spcAft>
                <a:spcPts val="0"/>
              </a:spcAft>
              <a:buClr>
                <a:srgbClr val="000000"/>
              </a:buClr>
              <a:buSzPts val="2000"/>
              <a:buFont typeface="Arial"/>
              <a:buNone/>
            </a:pPr>
            <a:r>
              <a:rPr lang="en-US" sz="2000" b="0" i="0" u="none" strike="noStrike" cap="none">
                <a:solidFill>
                  <a:schemeClr val="accent4"/>
                </a:solidFill>
                <a:latin typeface="Work Sans ExtraBold"/>
                <a:ea typeface="Work Sans ExtraBold"/>
                <a:cs typeface="Work Sans ExtraBold"/>
                <a:sym typeface="Work Sans ExtraBold"/>
              </a:rPr>
              <a:t>Non-outliers Data</a:t>
            </a:r>
            <a:endParaRPr sz="2000" b="0" i="0" u="none" strike="noStrike" cap="none">
              <a:solidFill>
                <a:schemeClr val="accent4"/>
              </a:solidFill>
              <a:latin typeface="Work Sans ExtraBold"/>
              <a:ea typeface="Work Sans ExtraBold"/>
              <a:cs typeface="Work Sans ExtraBold"/>
              <a:sym typeface="Work Sans ExtraBold"/>
            </a:endParaRPr>
          </a:p>
        </p:txBody>
      </p:sp>
      <p:pic>
        <p:nvPicPr>
          <p:cNvPr id="1200" name="Google Shape;1200;p19"/>
          <p:cNvPicPr preferRelativeResize="0"/>
          <p:nvPr/>
        </p:nvPicPr>
        <p:blipFill rotWithShape="1">
          <a:blip r:embed="rId3">
            <a:alphaModFix/>
          </a:blip>
          <a:srcRect/>
          <a:stretch/>
        </p:blipFill>
        <p:spPr>
          <a:xfrm>
            <a:off x="297050" y="1035250"/>
            <a:ext cx="4291576" cy="3457950"/>
          </a:xfrm>
          <a:prstGeom prst="rect">
            <a:avLst/>
          </a:prstGeom>
          <a:noFill/>
          <a:ln w="9525" cap="flat" cmpd="sng">
            <a:solidFill>
              <a:schemeClr val="dk2"/>
            </a:solidFill>
            <a:prstDash val="solid"/>
            <a:round/>
            <a:headEnd type="none" w="sm" len="sm"/>
            <a:tailEnd type="none" w="sm" len="sm"/>
          </a:ln>
        </p:spPr>
      </p:pic>
      <p:pic>
        <p:nvPicPr>
          <p:cNvPr id="1201" name="Google Shape;1201;p19"/>
          <p:cNvPicPr preferRelativeResize="0"/>
          <p:nvPr/>
        </p:nvPicPr>
        <p:blipFill rotWithShape="1">
          <a:blip r:embed="rId4">
            <a:alphaModFix/>
          </a:blip>
          <a:srcRect/>
          <a:stretch/>
        </p:blipFill>
        <p:spPr>
          <a:xfrm>
            <a:off x="4755150" y="1035250"/>
            <a:ext cx="4250575" cy="3457950"/>
          </a:xfrm>
          <a:prstGeom prst="rect">
            <a:avLst/>
          </a:prstGeom>
          <a:noFill/>
          <a:ln w="9525" cap="flat" cmpd="sng">
            <a:solidFill>
              <a:schemeClr val="dk2"/>
            </a:solidFill>
            <a:prstDash val="solid"/>
            <a:round/>
            <a:headEnd type="none" w="sm" len="sm"/>
            <a:tailEnd type="none" w="sm" len="sm"/>
          </a:ln>
        </p:spPr>
      </p:pic>
      <p:sp>
        <p:nvSpPr>
          <p:cNvPr id="1202" name="Google Shape;1202;p19"/>
          <p:cNvSpPr txBox="1">
            <a:spLocks noGrp="1"/>
          </p:cNvSpPr>
          <p:nvPr>
            <p:ph type="subTitle" idx="4294967295"/>
          </p:nvPr>
        </p:nvSpPr>
        <p:spPr>
          <a:xfrm flipH="1">
            <a:off x="2360550" y="4569550"/>
            <a:ext cx="4174800" cy="4869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1200"/>
              </a:spcAft>
              <a:buClr>
                <a:schemeClr val="lt2"/>
              </a:buClr>
              <a:buSzPts val="1800"/>
              <a:buFont typeface="Sarala"/>
              <a:buNone/>
            </a:pPr>
            <a:r>
              <a:rPr lang="en-US" sz="2000" b="0" i="0" u="none" strike="noStrike" cap="none">
                <a:solidFill>
                  <a:schemeClr val="accent5"/>
                </a:solidFill>
                <a:latin typeface="Work Sans ExtraBold"/>
                <a:ea typeface="Work Sans ExtraBold"/>
                <a:cs typeface="Work Sans ExtraBold"/>
                <a:sym typeface="Work Sans ExtraBold"/>
              </a:rPr>
              <a:t>Silhouette Coefficient Graph</a:t>
            </a:r>
            <a:endParaRPr sz="2000" b="0" i="0" u="none" strike="noStrike" cap="none">
              <a:solidFill>
                <a:schemeClr val="accent5"/>
              </a:solidFill>
              <a:latin typeface="Work Sans ExtraBold"/>
              <a:ea typeface="Work Sans ExtraBold"/>
              <a:cs typeface="Work Sans ExtraBold"/>
              <a:sym typeface="Work Sans ExtraBo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sp>
        <p:nvSpPr>
          <p:cNvPr id="1207" name="Google Shape;1207;p20"/>
          <p:cNvSpPr txBox="1"/>
          <p:nvPr/>
        </p:nvSpPr>
        <p:spPr>
          <a:xfrm flipH="1">
            <a:off x="2522150" y="123150"/>
            <a:ext cx="3970800" cy="508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lt2"/>
              </a:buClr>
              <a:buSzPts val="1700"/>
              <a:buFont typeface="Work Sans ExtraBold"/>
              <a:buNone/>
            </a:pPr>
            <a:br>
              <a:rPr lang="en-US" sz="3000" b="0" i="0" u="none" strike="noStrike" cap="none">
                <a:solidFill>
                  <a:schemeClr val="lt2"/>
                </a:solidFill>
                <a:latin typeface="Work Sans ExtraBold"/>
                <a:ea typeface="Work Sans ExtraBold"/>
                <a:cs typeface="Work Sans ExtraBold"/>
                <a:sym typeface="Work Sans ExtraBold"/>
              </a:rPr>
            </a:br>
            <a:r>
              <a:rPr lang="en-US" sz="3000" b="0" i="0" u="none" strike="noStrike" cap="none">
                <a:solidFill>
                  <a:schemeClr val="lt2"/>
                </a:solidFill>
                <a:latin typeface="Work Sans ExtraBold"/>
                <a:ea typeface="Work Sans ExtraBold"/>
                <a:cs typeface="Work Sans ExtraBold"/>
                <a:sym typeface="Work Sans ExtraBold"/>
              </a:rPr>
              <a:t>K-Means</a:t>
            </a:r>
            <a:endParaRPr sz="3000" b="0" i="0" u="none" strike="noStrike" cap="none">
              <a:solidFill>
                <a:srgbClr val="000000"/>
              </a:solidFill>
              <a:latin typeface="Arial"/>
              <a:ea typeface="Arial"/>
              <a:cs typeface="Arial"/>
              <a:sym typeface="Arial"/>
            </a:endParaRPr>
          </a:p>
        </p:txBody>
      </p:sp>
      <p:sp>
        <p:nvSpPr>
          <p:cNvPr id="1208" name="Google Shape;1208;p20"/>
          <p:cNvSpPr txBox="1"/>
          <p:nvPr/>
        </p:nvSpPr>
        <p:spPr>
          <a:xfrm>
            <a:off x="844728" y="465905"/>
            <a:ext cx="2182500" cy="428100"/>
          </a:xfrm>
          <a:prstGeom prst="rect">
            <a:avLst/>
          </a:prstGeom>
          <a:noFill/>
          <a:ln>
            <a:noFill/>
          </a:ln>
        </p:spPr>
        <p:txBody>
          <a:bodyPr spcFirstLastPara="1" wrap="square" lIns="0" tIns="6700" rIns="0" bIns="0" anchor="b" anchorCtr="0">
            <a:noAutofit/>
          </a:bodyPr>
          <a:lstStyle/>
          <a:p>
            <a:pPr marL="12700" marR="0" lvl="0" indent="0" algn="ctr" rtl="0">
              <a:lnSpc>
                <a:spcPct val="100000"/>
              </a:lnSpc>
              <a:spcBef>
                <a:spcPts val="800"/>
              </a:spcBef>
              <a:spcAft>
                <a:spcPts val="0"/>
              </a:spcAft>
              <a:buClr>
                <a:srgbClr val="000000"/>
              </a:buClr>
              <a:buSzPts val="2000"/>
              <a:buFont typeface="Arial"/>
              <a:buNone/>
            </a:pPr>
            <a:r>
              <a:rPr lang="en-US" sz="2000" b="0" i="0" u="none" strike="noStrike" cap="none">
                <a:solidFill>
                  <a:schemeClr val="accent4"/>
                </a:solidFill>
                <a:latin typeface="Work Sans ExtraBold"/>
                <a:ea typeface="Work Sans ExtraBold"/>
                <a:cs typeface="Work Sans ExtraBold"/>
                <a:sym typeface="Work Sans ExtraBold"/>
              </a:rPr>
              <a:t>Original Data</a:t>
            </a:r>
            <a:endParaRPr sz="2000" b="0" i="0" u="none" strike="noStrike" cap="none">
              <a:solidFill>
                <a:schemeClr val="accent4"/>
              </a:solidFill>
              <a:latin typeface="Work Sans ExtraBold"/>
              <a:ea typeface="Work Sans ExtraBold"/>
              <a:cs typeface="Work Sans ExtraBold"/>
              <a:sym typeface="Work Sans ExtraBold"/>
            </a:endParaRPr>
          </a:p>
        </p:txBody>
      </p:sp>
      <p:sp>
        <p:nvSpPr>
          <p:cNvPr id="1209" name="Google Shape;1209;p20"/>
          <p:cNvSpPr txBox="1"/>
          <p:nvPr/>
        </p:nvSpPr>
        <p:spPr>
          <a:xfrm>
            <a:off x="5658800" y="522425"/>
            <a:ext cx="2429400" cy="428100"/>
          </a:xfrm>
          <a:prstGeom prst="rect">
            <a:avLst/>
          </a:prstGeom>
          <a:noFill/>
          <a:ln>
            <a:noFill/>
          </a:ln>
        </p:spPr>
        <p:txBody>
          <a:bodyPr spcFirstLastPara="1" wrap="square" lIns="0" tIns="6700" rIns="0" bIns="0" anchor="b" anchorCtr="0">
            <a:noAutofit/>
          </a:bodyPr>
          <a:lstStyle/>
          <a:p>
            <a:pPr marL="12700" marR="0" lvl="0" indent="0" algn="ctr" rtl="0">
              <a:lnSpc>
                <a:spcPct val="100000"/>
              </a:lnSpc>
              <a:spcBef>
                <a:spcPts val="800"/>
              </a:spcBef>
              <a:spcAft>
                <a:spcPts val="0"/>
              </a:spcAft>
              <a:buClr>
                <a:srgbClr val="000000"/>
              </a:buClr>
              <a:buSzPts val="2000"/>
              <a:buFont typeface="Arial"/>
              <a:buNone/>
            </a:pPr>
            <a:r>
              <a:rPr lang="en-US" sz="2000" b="0" i="0" u="none" strike="noStrike" cap="none">
                <a:solidFill>
                  <a:schemeClr val="accent4"/>
                </a:solidFill>
                <a:latin typeface="Work Sans ExtraBold"/>
                <a:ea typeface="Work Sans ExtraBold"/>
                <a:cs typeface="Work Sans ExtraBold"/>
                <a:sym typeface="Work Sans ExtraBold"/>
              </a:rPr>
              <a:t>Non-outliers Data</a:t>
            </a:r>
            <a:endParaRPr sz="2000" b="0" i="0" u="none" strike="noStrike" cap="none">
              <a:solidFill>
                <a:schemeClr val="accent4"/>
              </a:solidFill>
              <a:latin typeface="Work Sans ExtraBold"/>
              <a:ea typeface="Work Sans ExtraBold"/>
              <a:cs typeface="Work Sans ExtraBold"/>
              <a:sym typeface="Work Sans ExtraBold"/>
            </a:endParaRPr>
          </a:p>
        </p:txBody>
      </p:sp>
      <p:pic>
        <p:nvPicPr>
          <p:cNvPr id="1210" name="Google Shape;1210;p20"/>
          <p:cNvPicPr preferRelativeResize="0"/>
          <p:nvPr/>
        </p:nvPicPr>
        <p:blipFill rotWithShape="1">
          <a:blip r:embed="rId3">
            <a:alphaModFix/>
          </a:blip>
          <a:srcRect/>
          <a:stretch/>
        </p:blipFill>
        <p:spPr>
          <a:xfrm>
            <a:off x="78000" y="1069600"/>
            <a:ext cx="4450826" cy="3504649"/>
          </a:xfrm>
          <a:prstGeom prst="rect">
            <a:avLst/>
          </a:prstGeom>
          <a:noFill/>
          <a:ln w="9525" cap="flat" cmpd="sng">
            <a:solidFill>
              <a:schemeClr val="dk2"/>
            </a:solidFill>
            <a:prstDash val="solid"/>
            <a:round/>
            <a:headEnd type="none" w="sm" len="sm"/>
            <a:tailEnd type="none" w="sm" len="sm"/>
          </a:ln>
        </p:spPr>
      </p:pic>
      <p:pic>
        <p:nvPicPr>
          <p:cNvPr id="1211" name="Google Shape;1211;p20"/>
          <p:cNvPicPr preferRelativeResize="0"/>
          <p:nvPr/>
        </p:nvPicPr>
        <p:blipFill rotWithShape="1">
          <a:blip r:embed="rId4">
            <a:alphaModFix/>
          </a:blip>
          <a:srcRect/>
          <a:stretch/>
        </p:blipFill>
        <p:spPr>
          <a:xfrm>
            <a:off x="4712525" y="1069600"/>
            <a:ext cx="4321925" cy="3504651"/>
          </a:xfrm>
          <a:prstGeom prst="rect">
            <a:avLst/>
          </a:prstGeom>
          <a:noFill/>
          <a:ln w="9525" cap="flat" cmpd="sng">
            <a:solidFill>
              <a:schemeClr val="dk2"/>
            </a:solidFill>
            <a:prstDash val="solid"/>
            <a:round/>
            <a:headEnd type="none" w="sm" len="sm"/>
            <a:tailEnd type="none" w="sm" len="sm"/>
          </a:ln>
        </p:spPr>
      </p:pic>
      <p:sp>
        <p:nvSpPr>
          <p:cNvPr id="1212" name="Google Shape;1212;p20"/>
          <p:cNvSpPr txBox="1">
            <a:spLocks noGrp="1"/>
          </p:cNvSpPr>
          <p:nvPr>
            <p:ph type="subTitle" idx="4294967295"/>
          </p:nvPr>
        </p:nvSpPr>
        <p:spPr>
          <a:xfrm flipH="1">
            <a:off x="2318150" y="4619000"/>
            <a:ext cx="4174800" cy="4869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1200"/>
              </a:spcAft>
              <a:buClr>
                <a:schemeClr val="lt2"/>
              </a:buClr>
              <a:buSzPts val="1800"/>
              <a:buFont typeface="Sarala"/>
              <a:buNone/>
            </a:pPr>
            <a:r>
              <a:rPr lang="en-US" sz="2000" b="0" i="0" u="none" strike="noStrike" cap="none">
                <a:solidFill>
                  <a:schemeClr val="accent5"/>
                </a:solidFill>
                <a:latin typeface="Work Sans ExtraBold"/>
                <a:ea typeface="Work Sans ExtraBold"/>
                <a:cs typeface="Work Sans ExtraBold"/>
                <a:sym typeface="Work Sans ExtraBold"/>
              </a:rPr>
              <a:t>Customer Segmentation</a:t>
            </a:r>
            <a:endParaRPr sz="2000" b="0" i="0" u="none" strike="noStrike" cap="none">
              <a:solidFill>
                <a:schemeClr val="accent5"/>
              </a:solidFill>
              <a:latin typeface="Work Sans ExtraBold"/>
              <a:ea typeface="Work Sans ExtraBold"/>
              <a:cs typeface="Work Sans ExtraBold"/>
              <a:sym typeface="Work Sans ExtraBo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pic>
        <p:nvPicPr>
          <p:cNvPr id="1217" name="Google Shape;1217;p21"/>
          <p:cNvPicPr preferRelativeResize="0"/>
          <p:nvPr/>
        </p:nvPicPr>
        <p:blipFill rotWithShape="1">
          <a:blip r:embed="rId3">
            <a:alphaModFix/>
          </a:blip>
          <a:srcRect r="10578"/>
          <a:stretch/>
        </p:blipFill>
        <p:spPr>
          <a:xfrm>
            <a:off x="4049950" y="0"/>
            <a:ext cx="5094052" cy="2687274"/>
          </a:xfrm>
          <a:prstGeom prst="rect">
            <a:avLst/>
          </a:prstGeom>
          <a:noFill/>
          <a:ln>
            <a:noFill/>
          </a:ln>
        </p:spPr>
      </p:pic>
      <p:sp>
        <p:nvSpPr>
          <p:cNvPr id="1218" name="Google Shape;1218;p21"/>
          <p:cNvSpPr txBox="1"/>
          <p:nvPr/>
        </p:nvSpPr>
        <p:spPr>
          <a:xfrm flipH="1">
            <a:off x="0" y="133900"/>
            <a:ext cx="2367000" cy="508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lt2"/>
              </a:buClr>
              <a:buSzPts val="1700"/>
              <a:buFont typeface="Work Sans ExtraBold"/>
              <a:buNone/>
            </a:pPr>
            <a:br>
              <a:rPr lang="en-US" sz="3000" b="0" i="0" u="none" strike="noStrike" cap="none">
                <a:solidFill>
                  <a:schemeClr val="lt2"/>
                </a:solidFill>
                <a:latin typeface="Work Sans ExtraBold"/>
                <a:ea typeface="Work Sans ExtraBold"/>
                <a:cs typeface="Work Sans ExtraBold"/>
                <a:sym typeface="Work Sans ExtraBold"/>
              </a:rPr>
            </a:br>
            <a:r>
              <a:rPr lang="en-US" sz="3000" b="0" i="0" u="none" strike="noStrike" cap="none">
                <a:solidFill>
                  <a:schemeClr val="lt2"/>
                </a:solidFill>
                <a:latin typeface="Work Sans ExtraBold"/>
                <a:ea typeface="Work Sans ExtraBold"/>
                <a:cs typeface="Work Sans ExtraBold"/>
                <a:sym typeface="Work Sans ExtraBold"/>
              </a:rPr>
              <a:t>K-Means</a:t>
            </a:r>
            <a:endParaRPr sz="3000" b="0" i="0" u="none" strike="noStrike" cap="none">
              <a:solidFill>
                <a:srgbClr val="000000"/>
              </a:solidFill>
              <a:latin typeface="Arial"/>
              <a:ea typeface="Arial"/>
              <a:cs typeface="Arial"/>
              <a:sym typeface="Arial"/>
            </a:endParaRPr>
          </a:p>
        </p:txBody>
      </p:sp>
      <p:sp>
        <p:nvSpPr>
          <p:cNvPr id="1219" name="Google Shape;1219;p21"/>
          <p:cNvSpPr txBox="1"/>
          <p:nvPr/>
        </p:nvSpPr>
        <p:spPr>
          <a:xfrm>
            <a:off x="1930738" y="1129588"/>
            <a:ext cx="1857600" cy="428100"/>
          </a:xfrm>
          <a:prstGeom prst="rect">
            <a:avLst/>
          </a:prstGeom>
          <a:noFill/>
          <a:ln>
            <a:noFill/>
          </a:ln>
        </p:spPr>
        <p:txBody>
          <a:bodyPr spcFirstLastPara="1" wrap="square" lIns="0" tIns="6700" rIns="0" bIns="0" anchor="b" anchorCtr="0">
            <a:noAutofit/>
          </a:bodyPr>
          <a:lstStyle/>
          <a:p>
            <a:pPr marL="12700" marR="0" lvl="0" indent="0" algn="ctr" rtl="0">
              <a:lnSpc>
                <a:spcPct val="100000"/>
              </a:lnSpc>
              <a:spcBef>
                <a:spcPts val="800"/>
              </a:spcBef>
              <a:spcAft>
                <a:spcPts val="0"/>
              </a:spcAft>
              <a:buClr>
                <a:srgbClr val="000000"/>
              </a:buClr>
              <a:buSzPts val="2000"/>
              <a:buFont typeface="Arial"/>
              <a:buNone/>
            </a:pPr>
            <a:r>
              <a:rPr lang="en-US" sz="2000" b="0" i="0" u="none" strike="noStrike" cap="none">
                <a:solidFill>
                  <a:schemeClr val="accent4"/>
                </a:solidFill>
                <a:latin typeface="Work Sans ExtraBold"/>
                <a:ea typeface="Work Sans ExtraBold"/>
                <a:cs typeface="Work Sans ExtraBold"/>
                <a:sym typeface="Work Sans ExtraBold"/>
              </a:rPr>
              <a:t>Original Data</a:t>
            </a:r>
            <a:endParaRPr sz="2000" b="0" i="0" u="none" strike="noStrike" cap="none">
              <a:solidFill>
                <a:schemeClr val="accent4"/>
              </a:solidFill>
              <a:latin typeface="Work Sans ExtraBold"/>
              <a:ea typeface="Work Sans ExtraBold"/>
              <a:cs typeface="Work Sans ExtraBold"/>
              <a:sym typeface="Work Sans ExtraBold"/>
            </a:endParaRPr>
          </a:p>
        </p:txBody>
      </p:sp>
      <p:sp>
        <p:nvSpPr>
          <p:cNvPr id="1220" name="Google Shape;1220;p21"/>
          <p:cNvSpPr txBox="1"/>
          <p:nvPr/>
        </p:nvSpPr>
        <p:spPr>
          <a:xfrm>
            <a:off x="1481200" y="3424413"/>
            <a:ext cx="2429400" cy="428100"/>
          </a:xfrm>
          <a:prstGeom prst="rect">
            <a:avLst/>
          </a:prstGeom>
          <a:noFill/>
          <a:ln>
            <a:noFill/>
          </a:ln>
        </p:spPr>
        <p:txBody>
          <a:bodyPr spcFirstLastPara="1" wrap="square" lIns="0" tIns="6700" rIns="0" bIns="0" anchor="b" anchorCtr="0">
            <a:noAutofit/>
          </a:bodyPr>
          <a:lstStyle/>
          <a:p>
            <a:pPr marL="12700" marR="0" lvl="0" indent="0" algn="ctr" rtl="0">
              <a:lnSpc>
                <a:spcPct val="100000"/>
              </a:lnSpc>
              <a:spcBef>
                <a:spcPts val="800"/>
              </a:spcBef>
              <a:spcAft>
                <a:spcPts val="0"/>
              </a:spcAft>
              <a:buClr>
                <a:srgbClr val="000000"/>
              </a:buClr>
              <a:buSzPts val="2000"/>
              <a:buFont typeface="Arial"/>
              <a:buNone/>
            </a:pPr>
            <a:r>
              <a:rPr lang="en-US" sz="2000" b="0" i="0" u="none" strike="noStrike" cap="none">
                <a:solidFill>
                  <a:schemeClr val="accent4"/>
                </a:solidFill>
                <a:latin typeface="Work Sans ExtraBold"/>
                <a:ea typeface="Work Sans ExtraBold"/>
                <a:cs typeface="Work Sans ExtraBold"/>
                <a:sym typeface="Work Sans ExtraBold"/>
              </a:rPr>
              <a:t>Non-outliers Data</a:t>
            </a:r>
            <a:endParaRPr sz="2000" b="0" i="0" u="none" strike="noStrike" cap="none">
              <a:solidFill>
                <a:schemeClr val="accent4"/>
              </a:solidFill>
              <a:latin typeface="Work Sans ExtraBold"/>
              <a:ea typeface="Work Sans ExtraBold"/>
              <a:cs typeface="Work Sans ExtraBold"/>
              <a:sym typeface="Work Sans ExtraBold"/>
            </a:endParaRPr>
          </a:p>
        </p:txBody>
      </p:sp>
      <p:pic>
        <p:nvPicPr>
          <p:cNvPr id="1221" name="Google Shape;1221;p21"/>
          <p:cNvPicPr preferRelativeResize="0"/>
          <p:nvPr/>
        </p:nvPicPr>
        <p:blipFill rotWithShape="1">
          <a:blip r:embed="rId4">
            <a:alphaModFix/>
          </a:blip>
          <a:srcRect r="10578"/>
          <a:stretch/>
        </p:blipFill>
        <p:spPr>
          <a:xfrm>
            <a:off x="4067612" y="2456225"/>
            <a:ext cx="5058726" cy="2687275"/>
          </a:xfrm>
          <a:prstGeom prst="rect">
            <a:avLst/>
          </a:prstGeom>
          <a:noFill/>
          <a:ln>
            <a:noFill/>
          </a:ln>
        </p:spPr>
      </p:pic>
      <p:pic>
        <p:nvPicPr>
          <p:cNvPr id="1222" name="Google Shape;1222;p21"/>
          <p:cNvPicPr preferRelativeResize="0"/>
          <p:nvPr/>
        </p:nvPicPr>
        <p:blipFill rotWithShape="1">
          <a:blip r:embed="rId5">
            <a:alphaModFix/>
          </a:blip>
          <a:srcRect/>
          <a:stretch/>
        </p:blipFill>
        <p:spPr>
          <a:xfrm>
            <a:off x="2964813" y="2199287"/>
            <a:ext cx="823525" cy="817700"/>
          </a:xfrm>
          <a:prstGeom prst="rect">
            <a:avLst/>
          </a:prstGeom>
          <a:noFill/>
          <a:ln>
            <a:noFill/>
          </a:ln>
        </p:spPr>
      </p:pic>
      <p:sp>
        <p:nvSpPr>
          <p:cNvPr id="1223" name="Google Shape;1223;p21"/>
          <p:cNvSpPr txBox="1">
            <a:spLocks noGrp="1"/>
          </p:cNvSpPr>
          <p:nvPr>
            <p:ph type="subTitle" idx="4294967295"/>
          </p:nvPr>
        </p:nvSpPr>
        <p:spPr>
          <a:xfrm flipH="1">
            <a:off x="105850" y="566500"/>
            <a:ext cx="3682500" cy="4869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1200"/>
              </a:spcAft>
              <a:buClr>
                <a:schemeClr val="lt2"/>
              </a:buClr>
              <a:buSzPts val="1800"/>
              <a:buFont typeface="Sarala"/>
              <a:buNone/>
            </a:pPr>
            <a:r>
              <a:rPr lang="en-US" sz="2000" b="0" i="0" u="none" strike="noStrike" cap="none">
                <a:solidFill>
                  <a:schemeClr val="accent5"/>
                </a:solidFill>
                <a:latin typeface="Work Sans ExtraBold"/>
                <a:ea typeface="Work Sans ExtraBold"/>
                <a:cs typeface="Work Sans ExtraBold"/>
                <a:sym typeface="Work Sans ExtraBold"/>
              </a:rPr>
              <a:t>Customer Segmentation</a:t>
            </a:r>
            <a:endParaRPr sz="2000" b="0" i="0" u="none" strike="noStrike" cap="none">
              <a:solidFill>
                <a:schemeClr val="accent5"/>
              </a:solidFill>
              <a:latin typeface="Work Sans ExtraBold"/>
              <a:ea typeface="Work Sans ExtraBold"/>
              <a:cs typeface="Work Sans ExtraBold"/>
              <a:sym typeface="Work Sans ExtraBo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sp>
        <p:nvSpPr>
          <p:cNvPr id="1228" name="Google Shape;1228;p22"/>
          <p:cNvSpPr txBox="1"/>
          <p:nvPr/>
        </p:nvSpPr>
        <p:spPr>
          <a:xfrm flipH="1">
            <a:off x="2306175" y="83800"/>
            <a:ext cx="3967800" cy="508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lt2"/>
              </a:buClr>
              <a:buSzPts val="1700"/>
              <a:buFont typeface="Work Sans ExtraBold"/>
              <a:buNone/>
            </a:pPr>
            <a:br>
              <a:rPr lang="en-US" sz="3000" b="0" i="0" u="none" strike="noStrike" cap="none">
                <a:solidFill>
                  <a:schemeClr val="lt2"/>
                </a:solidFill>
                <a:latin typeface="Work Sans ExtraBold"/>
                <a:ea typeface="Work Sans ExtraBold"/>
                <a:cs typeface="Work Sans ExtraBold"/>
                <a:sym typeface="Work Sans ExtraBold"/>
              </a:rPr>
            </a:br>
            <a:r>
              <a:rPr lang="en-US" sz="3000" b="0" i="0" u="none" strike="noStrike" cap="none">
                <a:solidFill>
                  <a:schemeClr val="lt2"/>
                </a:solidFill>
                <a:latin typeface="Work Sans ExtraBold"/>
                <a:ea typeface="Work Sans ExtraBold"/>
                <a:cs typeface="Work Sans ExtraBold"/>
                <a:sym typeface="Work Sans ExtraBold"/>
              </a:rPr>
              <a:t>Gaussian Mixture</a:t>
            </a:r>
            <a:endParaRPr sz="3000" b="0" i="0" u="none" strike="noStrike" cap="none">
              <a:solidFill>
                <a:srgbClr val="000000"/>
              </a:solidFill>
              <a:latin typeface="Arial"/>
              <a:ea typeface="Arial"/>
              <a:cs typeface="Arial"/>
              <a:sym typeface="Arial"/>
            </a:endParaRPr>
          </a:p>
        </p:txBody>
      </p:sp>
      <p:sp>
        <p:nvSpPr>
          <p:cNvPr id="1229" name="Google Shape;1229;p22"/>
          <p:cNvSpPr txBox="1"/>
          <p:nvPr/>
        </p:nvSpPr>
        <p:spPr>
          <a:xfrm>
            <a:off x="455103" y="369380"/>
            <a:ext cx="2182500" cy="428100"/>
          </a:xfrm>
          <a:prstGeom prst="rect">
            <a:avLst/>
          </a:prstGeom>
          <a:noFill/>
          <a:ln>
            <a:noFill/>
          </a:ln>
        </p:spPr>
        <p:txBody>
          <a:bodyPr spcFirstLastPara="1" wrap="square" lIns="0" tIns="6700" rIns="0" bIns="0" anchor="b" anchorCtr="0">
            <a:noAutofit/>
          </a:bodyPr>
          <a:lstStyle/>
          <a:p>
            <a:pPr marL="12700" marR="0" lvl="0" indent="0" algn="ctr" rtl="0">
              <a:lnSpc>
                <a:spcPct val="100000"/>
              </a:lnSpc>
              <a:spcBef>
                <a:spcPts val="800"/>
              </a:spcBef>
              <a:spcAft>
                <a:spcPts val="0"/>
              </a:spcAft>
              <a:buClr>
                <a:srgbClr val="000000"/>
              </a:buClr>
              <a:buSzPts val="2000"/>
              <a:buFont typeface="Arial"/>
              <a:buNone/>
            </a:pPr>
            <a:r>
              <a:rPr lang="en-US" sz="2000" b="0" i="0" u="none" strike="noStrike" cap="none">
                <a:solidFill>
                  <a:schemeClr val="accent4"/>
                </a:solidFill>
                <a:latin typeface="Work Sans ExtraBold"/>
                <a:ea typeface="Work Sans ExtraBold"/>
                <a:cs typeface="Work Sans ExtraBold"/>
                <a:sym typeface="Work Sans ExtraBold"/>
              </a:rPr>
              <a:t>Original Data</a:t>
            </a:r>
            <a:endParaRPr sz="2000" b="0" i="0" u="none" strike="noStrike" cap="none">
              <a:solidFill>
                <a:schemeClr val="accent4"/>
              </a:solidFill>
              <a:latin typeface="Work Sans ExtraBold"/>
              <a:ea typeface="Work Sans ExtraBold"/>
              <a:cs typeface="Work Sans ExtraBold"/>
              <a:sym typeface="Work Sans ExtraBold"/>
            </a:endParaRPr>
          </a:p>
        </p:txBody>
      </p:sp>
      <p:sp>
        <p:nvSpPr>
          <p:cNvPr id="1230" name="Google Shape;1230;p22"/>
          <p:cNvSpPr txBox="1"/>
          <p:nvPr/>
        </p:nvSpPr>
        <p:spPr>
          <a:xfrm>
            <a:off x="6069050" y="369375"/>
            <a:ext cx="2614200" cy="428100"/>
          </a:xfrm>
          <a:prstGeom prst="rect">
            <a:avLst/>
          </a:prstGeom>
          <a:noFill/>
          <a:ln>
            <a:noFill/>
          </a:ln>
        </p:spPr>
        <p:txBody>
          <a:bodyPr spcFirstLastPara="1" wrap="square" lIns="0" tIns="6700" rIns="0" bIns="0" anchor="b" anchorCtr="0">
            <a:noAutofit/>
          </a:bodyPr>
          <a:lstStyle/>
          <a:p>
            <a:pPr marL="12700" marR="0" lvl="0" indent="0" algn="ctr" rtl="0">
              <a:lnSpc>
                <a:spcPct val="100000"/>
              </a:lnSpc>
              <a:spcBef>
                <a:spcPts val="800"/>
              </a:spcBef>
              <a:spcAft>
                <a:spcPts val="0"/>
              </a:spcAft>
              <a:buClr>
                <a:srgbClr val="000000"/>
              </a:buClr>
              <a:buSzPts val="2000"/>
              <a:buFont typeface="Arial"/>
              <a:buNone/>
            </a:pPr>
            <a:r>
              <a:rPr lang="en-US" sz="2000" b="0" i="0" u="none" strike="noStrike" cap="none">
                <a:solidFill>
                  <a:schemeClr val="accent4"/>
                </a:solidFill>
                <a:latin typeface="Work Sans ExtraBold"/>
                <a:ea typeface="Work Sans ExtraBold"/>
                <a:cs typeface="Work Sans ExtraBold"/>
                <a:sym typeface="Work Sans ExtraBold"/>
              </a:rPr>
              <a:t>Non-outliers Data</a:t>
            </a:r>
            <a:endParaRPr sz="2000" b="0" i="0" u="none" strike="noStrike" cap="none">
              <a:solidFill>
                <a:schemeClr val="accent4"/>
              </a:solidFill>
              <a:latin typeface="Work Sans ExtraBold"/>
              <a:ea typeface="Work Sans ExtraBold"/>
              <a:cs typeface="Work Sans ExtraBold"/>
              <a:sym typeface="Work Sans ExtraBold"/>
            </a:endParaRPr>
          </a:p>
        </p:txBody>
      </p:sp>
      <p:pic>
        <p:nvPicPr>
          <p:cNvPr id="1231" name="Google Shape;1231;p22"/>
          <p:cNvPicPr preferRelativeResize="0"/>
          <p:nvPr/>
        </p:nvPicPr>
        <p:blipFill rotWithShape="1">
          <a:blip r:embed="rId3">
            <a:alphaModFix/>
          </a:blip>
          <a:srcRect/>
          <a:stretch/>
        </p:blipFill>
        <p:spPr>
          <a:xfrm>
            <a:off x="254350" y="885300"/>
            <a:ext cx="4168549" cy="3558750"/>
          </a:xfrm>
          <a:prstGeom prst="rect">
            <a:avLst/>
          </a:prstGeom>
          <a:noFill/>
          <a:ln w="9525" cap="flat" cmpd="sng">
            <a:solidFill>
              <a:schemeClr val="dk2"/>
            </a:solidFill>
            <a:prstDash val="solid"/>
            <a:round/>
            <a:headEnd type="none" w="sm" len="sm"/>
            <a:tailEnd type="none" w="sm" len="sm"/>
          </a:ln>
        </p:spPr>
      </p:pic>
      <p:pic>
        <p:nvPicPr>
          <p:cNvPr id="1232" name="Google Shape;1232;p22"/>
          <p:cNvPicPr preferRelativeResize="0"/>
          <p:nvPr/>
        </p:nvPicPr>
        <p:blipFill rotWithShape="1">
          <a:blip r:embed="rId4">
            <a:alphaModFix/>
          </a:blip>
          <a:srcRect/>
          <a:stretch/>
        </p:blipFill>
        <p:spPr>
          <a:xfrm>
            <a:off x="4664775" y="910575"/>
            <a:ext cx="4258625" cy="3558749"/>
          </a:xfrm>
          <a:prstGeom prst="rect">
            <a:avLst/>
          </a:prstGeom>
          <a:noFill/>
          <a:ln w="9525" cap="flat" cmpd="sng">
            <a:solidFill>
              <a:schemeClr val="dk2"/>
            </a:solidFill>
            <a:prstDash val="solid"/>
            <a:round/>
            <a:headEnd type="none" w="sm" len="sm"/>
            <a:tailEnd type="none" w="sm" len="sm"/>
          </a:ln>
        </p:spPr>
      </p:pic>
      <p:sp>
        <p:nvSpPr>
          <p:cNvPr id="1233" name="Google Shape;1233;p22"/>
          <p:cNvSpPr txBox="1">
            <a:spLocks noGrp="1"/>
          </p:cNvSpPr>
          <p:nvPr>
            <p:ph type="subTitle" idx="4294967295"/>
          </p:nvPr>
        </p:nvSpPr>
        <p:spPr>
          <a:xfrm flipH="1">
            <a:off x="2360550" y="4569550"/>
            <a:ext cx="4174800" cy="4869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1200"/>
              </a:spcAft>
              <a:buClr>
                <a:schemeClr val="lt2"/>
              </a:buClr>
              <a:buSzPts val="1800"/>
              <a:buFont typeface="Sarala"/>
              <a:buNone/>
            </a:pPr>
            <a:r>
              <a:rPr lang="en-US" sz="2000" b="0" i="0" u="none" strike="noStrike" cap="none">
                <a:solidFill>
                  <a:schemeClr val="accent5"/>
                </a:solidFill>
                <a:latin typeface="Work Sans ExtraBold"/>
                <a:ea typeface="Work Sans ExtraBold"/>
                <a:cs typeface="Work Sans ExtraBold"/>
                <a:sym typeface="Work Sans ExtraBold"/>
              </a:rPr>
              <a:t>Silhouette Scores</a:t>
            </a:r>
            <a:endParaRPr sz="2000" b="0" i="0" u="none" strike="noStrike" cap="none">
              <a:solidFill>
                <a:schemeClr val="accent5"/>
              </a:solidFill>
              <a:latin typeface="Work Sans ExtraBold"/>
              <a:ea typeface="Work Sans ExtraBold"/>
              <a:cs typeface="Work Sans ExtraBold"/>
              <a:sym typeface="Work Sans ExtraBo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23"/>
          <p:cNvSpPr txBox="1"/>
          <p:nvPr/>
        </p:nvSpPr>
        <p:spPr>
          <a:xfrm flipH="1">
            <a:off x="2306175" y="83800"/>
            <a:ext cx="3967800" cy="508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lt2"/>
              </a:buClr>
              <a:buSzPts val="1700"/>
              <a:buFont typeface="Work Sans ExtraBold"/>
              <a:buNone/>
            </a:pPr>
            <a:br>
              <a:rPr lang="en-US" sz="3000" b="0" i="0" u="none" strike="noStrike" cap="none">
                <a:solidFill>
                  <a:schemeClr val="lt2"/>
                </a:solidFill>
                <a:latin typeface="Work Sans ExtraBold"/>
                <a:ea typeface="Work Sans ExtraBold"/>
                <a:cs typeface="Work Sans ExtraBold"/>
                <a:sym typeface="Work Sans ExtraBold"/>
              </a:rPr>
            </a:br>
            <a:r>
              <a:rPr lang="en-US" sz="3000" b="0" i="0" u="none" strike="noStrike" cap="none">
                <a:solidFill>
                  <a:schemeClr val="lt2"/>
                </a:solidFill>
                <a:latin typeface="Work Sans ExtraBold"/>
                <a:ea typeface="Work Sans ExtraBold"/>
                <a:cs typeface="Work Sans ExtraBold"/>
                <a:sym typeface="Work Sans ExtraBold"/>
              </a:rPr>
              <a:t>Gaussian Mixture</a:t>
            </a:r>
            <a:endParaRPr sz="3000" b="0" i="0" u="none" strike="noStrike" cap="none">
              <a:solidFill>
                <a:srgbClr val="000000"/>
              </a:solidFill>
              <a:latin typeface="Arial"/>
              <a:ea typeface="Arial"/>
              <a:cs typeface="Arial"/>
              <a:sym typeface="Arial"/>
            </a:endParaRPr>
          </a:p>
        </p:txBody>
      </p:sp>
      <p:sp>
        <p:nvSpPr>
          <p:cNvPr id="1239" name="Google Shape;1239;p23"/>
          <p:cNvSpPr txBox="1"/>
          <p:nvPr/>
        </p:nvSpPr>
        <p:spPr>
          <a:xfrm>
            <a:off x="455103" y="369380"/>
            <a:ext cx="2182500" cy="428100"/>
          </a:xfrm>
          <a:prstGeom prst="rect">
            <a:avLst/>
          </a:prstGeom>
          <a:noFill/>
          <a:ln>
            <a:noFill/>
          </a:ln>
        </p:spPr>
        <p:txBody>
          <a:bodyPr spcFirstLastPara="1" wrap="square" lIns="0" tIns="6700" rIns="0" bIns="0" anchor="b" anchorCtr="0">
            <a:noAutofit/>
          </a:bodyPr>
          <a:lstStyle/>
          <a:p>
            <a:pPr marL="12700" marR="0" lvl="0" indent="0" algn="ctr" rtl="0">
              <a:lnSpc>
                <a:spcPct val="100000"/>
              </a:lnSpc>
              <a:spcBef>
                <a:spcPts val="800"/>
              </a:spcBef>
              <a:spcAft>
                <a:spcPts val="0"/>
              </a:spcAft>
              <a:buClr>
                <a:srgbClr val="000000"/>
              </a:buClr>
              <a:buSzPts val="2000"/>
              <a:buFont typeface="Arial"/>
              <a:buNone/>
            </a:pPr>
            <a:r>
              <a:rPr lang="en-US" sz="2000" b="0" i="0" u="none" strike="noStrike" cap="none">
                <a:solidFill>
                  <a:schemeClr val="accent4"/>
                </a:solidFill>
                <a:latin typeface="Work Sans ExtraBold"/>
                <a:ea typeface="Work Sans ExtraBold"/>
                <a:cs typeface="Work Sans ExtraBold"/>
                <a:sym typeface="Work Sans ExtraBold"/>
              </a:rPr>
              <a:t>Original Data</a:t>
            </a:r>
            <a:endParaRPr sz="2000" b="0" i="0" u="none" strike="noStrike" cap="none">
              <a:solidFill>
                <a:schemeClr val="accent4"/>
              </a:solidFill>
              <a:latin typeface="Work Sans ExtraBold"/>
              <a:ea typeface="Work Sans ExtraBold"/>
              <a:cs typeface="Work Sans ExtraBold"/>
              <a:sym typeface="Work Sans ExtraBold"/>
            </a:endParaRPr>
          </a:p>
        </p:txBody>
      </p:sp>
      <p:sp>
        <p:nvSpPr>
          <p:cNvPr id="1240" name="Google Shape;1240;p23"/>
          <p:cNvSpPr txBox="1"/>
          <p:nvPr/>
        </p:nvSpPr>
        <p:spPr>
          <a:xfrm>
            <a:off x="6069050" y="369375"/>
            <a:ext cx="2614200" cy="428100"/>
          </a:xfrm>
          <a:prstGeom prst="rect">
            <a:avLst/>
          </a:prstGeom>
          <a:noFill/>
          <a:ln>
            <a:noFill/>
          </a:ln>
        </p:spPr>
        <p:txBody>
          <a:bodyPr spcFirstLastPara="1" wrap="square" lIns="0" tIns="6700" rIns="0" bIns="0" anchor="b" anchorCtr="0">
            <a:noAutofit/>
          </a:bodyPr>
          <a:lstStyle/>
          <a:p>
            <a:pPr marL="12700" marR="0" lvl="0" indent="0" algn="ctr" rtl="0">
              <a:lnSpc>
                <a:spcPct val="100000"/>
              </a:lnSpc>
              <a:spcBef>
                <a:spcPts val="800"/>
              </a:spcBef>
              <a:spcAft>
                <a:spcPts val="0"/>
              </a:spcAft>
              <a:buClr>
                <a:srgbClr val="000000"/>
              </a:buClr>
              <a:buSzPts val="2000"/>
              <a:buFont typeface="Arial"/>
              <a:buNone/>
            </a:pPr>
            <a:r>
              <a:rPr lang="en-US" sz="2000" b="0" i="0" u="none" strike="noStrike" cap="none">
                <a:solidFill>
                  <a:schemeClr val="accent4"/>
                </a:solidFill>
                <a:latin typeface="Work Sans ExtraBold"/>
                <a:ea typeface="Work Sans ExtraBold"/>
                <a:cs typeface="Work Sans ExtraBold"/>
                <a:sym typeface="Work Sans ExtraBold"/>
              </a:rPr>
              <a:t>Non-outliers Data</a:t>
            </a:r>
            <a:endParaRPr sz="2000" b="0" i="0" u="none" strike="noStrike" cap="none">
              <a:solidFill>
                <a:schemeClr val="accent4"/>
              </a:solidFill>
              <a:latin typeface="Work Sans ExtraBold"/>
              <a:ea typeface="Work Sans ExtraBold"/>
              <a:cs typeface="Work Sans ExtraBold"/>
              <a:sym typeface="Work Sans ExtraBold"/>
            </a:endParaRPr>
          </a:p>
        </p:txBody>
      </p:sp>
      <p:pic>
        <p:nvPicPr>
          <p:cNvPr id="1241" name="Google Shape;1241;p23"/>
          <p:cNvPicPr preferRelativeResize="0"/>
          <p:nvPr/>
        </p:nvPicPr>
        <p:blipFill rotWithShape="1">
          <a:blip r:embed="rId3">
            <a:alphaModFix/>
          </a:blip>
          <a:srcRect/>
          <a:stretch/>
        </p:blipFill>
        <p:spPr>
          <a:xfrm>
            <a:off x="140525" y="851275"/>
            <a:ext cx="4304501" cy="3669125"/>
          </a:xfrm>
          <a:prstGeom prst="rect">
            <a:avLst/>
          </a:prstGeom>
          <a:noFill/>
          <a:ln w="9525" cap="flat" cmpd="sng">
            <a:solidFill>
              <a:schemeClr val="dk2"/>
            </a:solidFill>
            <a:prstDash val="solid"/>
            <a:round/>
            <a:headEnd type="none" w="sm" len="sm"/>
            <a:tailEnd type="none" w="sm" len="sm"/>
          </a:ln>
        </p:spPr>
      </p:pic>
      <p:pic>
        <p:nvPicPr>
          <p:cNvPr id="1242" name="Google Shape;1242;p23"/>
          <p:cNvPicPr preferRelativeResize="0"/>
          <p:nvPr/>
        </p:nvPicPr>
        <p:blipFill rotWithShape="1">
          <a:blip r:embed="rId4">
            <a:alphaModFix/>
          </a:blip>
          <a:srcRect/>
          <a:stretch/>
        </p:blipFill>
        <p:spPr>
          <a:xfrm>
            <a:off x="4661027" y="851263"/>
            <a:ext cx="4372974" cy="3669127"/>
          </a:xfrm>
          <a:prstGeom prst="rect">
            <a:avLst/>
          </a:prstGeom>
          <a:noFill/>
          <a:ln w="9525" cap="flat" cmpd="sng">
            <a:solidFill>
              <a:schemeClr val="dk2"/>
            </a:solidFill>
            <a:prstDash val="solid"/>
            <a:round/>
            <a:headEnd type="none" w="sm" len="sm"/>
            <a:tailEnd type="none" w="sm" len="sm"/>
          </a:ln>
        </p:spPr>
      </p:pic>
      <p:sp>
        <p:nvSpPr>
          <p:cNvPr id="1243" name="Google Shape;1243;p23"/>
          <p:cNvSpPr txBox="1">
            <a:spLocks noGrp="1"/>
          </p:cNvSpPr>
          <p:nvPr>
            <p:ph type="subTitle" idx="4294967295"/>
          </p:nvPr>
        </p:nvSpPr>
        <p:spPr>
          <a:xfrm flipH="1">
            <a:off x="2202675" y="4624550"/>
            <a:ext cx="4174800" cy="4869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1200"/>
              </a:spcAft>
              <a:buClr>
                <a:schemeClr val="lt2"/>
              </a:buClr>
              <a:buSzPts val="1800"/>
              <a:buFont typeface="Sarala"/>
              <a:buNone/>
            </a:pPr>
            <a:r>
              <a:rPr lang="en-US" sz="2000" b="0" i="0" u="none" strike="noStrike" cap="none">
                <a:solidFill>
                  <a:schemeClr val="accent5"/>
                </a:solidFill>
                <a:latin typeface="Work Sans ExtraBold"/>
                <a:ea typeface="Work Sans ExtraBold"/>
                <a:cs typeface="Work Sans ExtraBold"/>
                <a:sym typeface="Work Sans ExtraBold"/>
              </a:rPr>
              <a:t>Silhouette Coefficient Graph</a:t>
            </a:r>
            <a:endParaRPr sz="2000" b="0" i="0" u="none" strike="noStrike" cap="none">
              <a:solidFill>
                <a:schemeClr val="accent5"/>
              </a:solidFill>
              <a:latin typeface="Work Sans ExtraBold"/>
              <a:ea typeface="Work Sans ExtraBold"/>
              <a:cs typeface="Work Sans ExtraBold"/>
              <a:sym typeface="Work Sans ExtraBo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sp>
        <p:nvSpPr>
          <p:cNvPr id="1248" name="Google Shape;1248;p24"/>
          <p:cNvSpPr txBox="1"/>
          <p:nvPr/>
        </p:nvSpPr>
        <p:spPr>
          <a:xfrm flipH="1">
            <a:off x="2306175" y="83800"/>
            <a:ext cx="3967800" cy="508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lt2"/>
              </a:buClr>
              <a:buSzPts val="1700"/>
              <a:buFont typeface="Work Sans ExtraBold"/>
              <a:buNone/>
            </a:pPr>
            <a:br>
              <a:rPr lang="en-US" sz="2700" b="0" i="0" u="none" strike="noStrike" cap="none">
                <a:solidFill>
                  <a:schemeClr val="lt2"/>
                </a:solidFill>
                <a:latin typeface="Work Sans ExtraBold"/>
                <a:ea typeface="Work Sans ExtraBold"/>
                <a:cs typeface="Work Sans ExtraBold"/>
                <a:sym typeface="Work Sans ExtraBold"/>
              </a:rPr>
            </a:br>
            <a:r>
              <a:rPr lang="en-US" sz="2700" b="0" i="0" u="none" strike="noStrike" cap="none">
                <a:solidFill>
                  <a:schemeClr val="lt2"/>
                </a:solidFill>
                <a:latin typeface="Work Sans ExtraBold"/>
                <a:ea typeface="Work Sans ExtraBold"/>
                <a:cs typeface="Work Sans ExtraBold"/>
                <a:sym typeface="Work Sans ExtraBold"/>
              </a:rPr>
              <a:t>Gaussian Mixture</a:t>
            </a:r>
            <a:endParaRPr sz="2700" b="0" i="0" u="none" strike="noStrike" cap="none">
              <a:solidFill>
                <a:srgbClr val="000000"/>
              </a:solidFill>
              <a:latin typeface="Arial"/>
              <a:ea typeface="Arial"/>
              <a:cs typeface="Arial"/>
              <a:sym typeface="Arial"/>
            </a:endParaRPr>
          </a:p>
        </p:txBody>
      </p:sp>
      <p:sp>
        <p:nvSpPr>
          <p:cNvPr id="1249" name="Google Shape;1249;p24"/>
          <p:cNvSpPr txBox="1"/>
          <p:nvPr/>
        </p:nvSpPr>
        <p:spPr>
          <a:xfrm>
            <a:off x="455103" y="369380"/>
            <a:ext cx="2182500" cy="428100"/>
          </a:xfrm>
          <a:prstGeom prst="rect">
            <a:avLst/>
          </a:prstGeom>
          <a:noFill/>
          <a:ln>
            <a:noFill/>
          </a:ln>
        </p:spPr>
        <p:txBody>
          <a:bodyPr spcFirstLastPara="1" wrap="square" lIns="0" tIns="6700" rIns="0" bIns="0" anchor="b" anchorCtr="0">
            <a:noAutofit/>
          </a:bodyPr>
          <a:lstStyle/>
          <a:p>
            <a:pPr marL="12700" marR="0" lvl="0" indent="0" algn="ctr" rtl="0">
              <a:lnSpc>
                <a:spcPct val="100000"/>
              </a:lnSpc>
              <a:spcBef>
                <a:spcPts val="800"/>
              </a:spcBef>
              <a:spcAft>
                <a:spcPts val="0"/>
              </a:spcAft>
              <a:buClr>
                <a:srgbClr val="000000"/>
              </a:buClr>
              <a:buSzPts val="2000"/>
              <a:buFont typeface="Arial"/>
              <a:buNone/>
            </a:pPr>
            <a:r>
              <a:rPr lang="en-US" sz="2000" b="0" i="0" u="none" strike="noStrike" cap="none">
                <a:solidFill>
                  <a:schemeClr val="accent4"/>
                </a:solidFill>
                <a:latin typeface="Work Sans ExtraBold"/>
                <a:ea typeface="Work Sans ExtraBold"/>
                <a:cs typeface="Work Sans ExtraBold"/>
                <a:sym typeface="Work Sans ExtraBold"/>
              </a:rPr>
              <a:t>Original Data</a:t>
            </a:r>
            <a:endParaRPr sz="2000" b="0" i="0" u="none" strike="noStrike" cap="none">
              <a:solidFill>
                <a:schemeClr val="accent4"/>
              </a:solidFill>
              <a:latin typeface="Work Sans ExtraBold"/>
              <a:ea typeface="Work Sans ExtraBold"/>
              <a:cs typeface="Work Sans ExtraBold"/>
              <a:sym typeface="Work Sans ExtraBold"/>
            </a:endParaRPr>
          </a:p>
        </p:txBody>
      </p:sp>
      <p:sp>
        <p:nvSpPr>
          <p:cNvPr id="1250" name="Google Shape;1250;p24"/>
          <p:cNvSpPr txBox="1"/>
          <p:nvPr/>
        </p:nvSpPr>
        <p:spPr>
          <a:xfrm>
            <a:off x="6069050" y="369375"/>
            <a:ext cx="2614200" cy="428100"/>
          </a:xfrm>
          <a:prstGeom prst="rect">
            <a:avLst/>
          </a:prstGeom>
          <a:noFill/>
          <a:ln>
            <a:noFill/>
          </a:ln>
        </p:spPr>
        <p:txBody>
          <a:bodyPr spcFirstLastPara="1" wrap="square" lIns="0" tIns="6700" rIns="0" bIns="0" anchor="b" anchorCtr="0">
            <a:noAutofit/>
          </a:bodyPr>
          <a:lstStyle/>
          <a:p>
            <a:pPr marL="12700" marR="0" lvl="0" indent="0" algn="ctr" rtl="0">
              <a:lnSpc>
                <a:spcPct val="100000"/>
              </a:lnSpc>
              <a:spcBef>
                <a:spcPts val="800"/>
              </a:spcBef>
              <a:spcAft>
                <a:spcPts val="0"/>
              </a:spcAft>
              <a:buClr>
                <a:srgbClr val="000000"/>
              </a:buClr>
              <a:buSzPts val="2000"/>
              <a:buFont typeface="Arial"/>
              <a:buNone/>
            </a:pPr>
            <a:r>
              <a:rPr lang="en-US" sz="2000" b="0" i="0" u="none" strike="noStrike" cap="none">
                <a:solidFill>
                  <a:schemeClr val="accent4"/>
                </a:solidFill>
                <a:latin typeface="Work Sans ExtraBold"/>
                <a:ea typeface="Work Sans ExtraBold"/>
                <a:cs typeface="Work Sans ExtraBold"/>
                <a:sym typeface="Work Sans ExtraBold"/>
              </a:rPr>
              <a:t>Non-outliers Data</a:t>
            </a:r>
            <a:endParaRPr sz="2000" b="0" i="0" u="none" strike="noStrike" cap="none">
              <a:solidFill>
                <a:schemeClr val="accent4"/>
              </a:solidFill>
              <a:latin typeface="Work Sans ExtraBold"/>
              <a:ea typeface="Work Sans ExtraBold"/>
              <a:cs typeface="Work Sans ExtraBold"/>
              <a:sym typeface="Work Sans ExtraBold"/>
            </a:endParaRPr>
          </a:p>
        </p:txBody>
      </p:sp>
      <p:pic>
        <p:nvPicPr>
          <p:cNvPr id="1251" name="Google Shape;1251;p24"/>
          <p:cNvPicPr preferRelativeResize="0"/>
          <p:nvPr/>
        </p:nvPicPr>
        <p:blipFill rotWithShape="1">
          <a:blip r:embed="rId3">
            <a:alphaModFix/>
          </a:blip>
          <a:srcRect/>
          <a:stretch/>
        </p:blipFill>
        <p:spPr>
          <a:xfrm>
            <a:off x="84000" y="949875"/>
            <a:ext cx="4524825" cy="3578950"/>
          </a:xfrm>
          <a:prstGeom prst="rect">
            <a:avLst/>
          </a:prstGeom>
          <a:noFill/>
          <a:ln w="9525" cap="flat" cmpd="sng">
            <a:solidFill>
              <a:schemeClr val="dk2"/>
            </a:solidFill>
            <a:prstDash val="solid"/>
            <a:round/>
            <a:headEnd type="none" w="sm" len="sm"/>
            <a:tailEnd type="none" w="sm" len="sm"/>
          </a:ln>
        </p:spPr>
      </p:pic>
      <p:pic>
        <p:nvPicPr>
          <p:cNvPr id="1252" name="Google Shape;1252;p24"/>
          <p:cNvPicPr preferRelativeResize="0"/>
          <p:nvPr/>
        </p:nvPicPr>
        <p:blipFill rotWithShape="1">
          <a:blip r:embed="rId4">
            <a:alphaModFix/>
          </a:blip>
          <a:srcRect/>
          <a:stretch/>
        </p:blipFill>
        <p:spPr>
          <a:xfrm>
            <a:off x="4740775" y="949875"/>
            <a:ext cx="4328526" cy="3578951"/>
          </a:xfrm>
          <a:prstGeom prst="rect">
            <a:avLst/>
          </a:prstGeom>
          <a:noFill/>
          <a:ln w="9525" cap="flat" cmpd="sng">
            <a:solidFill>
              <a:schemeClr val="dk2"/>
            </a:solidFill>
            <a:prstDash val="solid"/>
            <a:round/>
            <a:headEnd type="none" w="sm" len="sm"/>
            <a:tailEnd type="none" w="sm" len="sm"/>
          </a:ln>
        </p:spPr>
      </p:pic>
      <p:sp>
        <p:nvSpPr>
          <p:cNvPr id="1253" name="Google Shape;1253;p24"/>
          <p:cNvSpPr txBox="1">
            <a:spLocks noGrp="1"/>
          </p:cNvSpPr>
          <p:nvPr>
            <p:ph type="subTitle" idx="4294967295"/>
          </p:nvPr>
        </p:nvSpPr>
        <p:spPr>
          <a:xfrm flipH="1">
            <a:off x="2318150" y="4619000"/>
            <a:ext cx="4174800" cy="4869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1200"/>
              </a:spcAft>
              <a:buClr>
                <a:schemeClr val="lt2"/>
              </a:buClr>
              <a:buSzPts val="1800"/>
              <a:buFont typeface="Sarala"/>
              <a:buNone/>
            </a:pPr>
            <a:r>
              <a:rPr lang="en-US" sz="2000" b="0" i="0" u="none" strike="noStrike" cap="none">
                <a:solidFill>
                  <a:schemeClr val="accent5"/>
                </a:solidFill>
                <a:latin typeface="Work Sans ExtraBold"/>
                <a:ea typeface="Work Sans ExtraBold"/>
                <a:cs typeface="Work Sans ExtraBold"/>
                <a:sym typeface="Work Sans ExtraBold"/>
              </a:rPr>
              <a:t>Customer Segmentation</a:t>
            </a:r>
            <a:endParaRPr sz="2000" b="0" i="0" u="none" strike="noStrike" cap="none">
              <a:solidFill>
                <a:schemeClr val="accent5"/>
              </a:solidFill>
              <a:latin typeface="Work Sans ExtraBold"/>
              <a:ea typeface="Work Sans ExtraBold"/>
              <a:cs typeface="Work Sans ExtraBold"/>
              <a:sym typeface="Work Sans ExtraBo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57"/>
        <p:cNvGrpSpPr/>
        <p:nvPr/>
      </p:nvGrpSpPr>
      <p:grpSpPr>
        <a:xfrm>
          <a:off x="0" y="0"/>
          <a:ext cx="0" cy="0"/>
          <a:chOff x="0" y="0"/>
          <a:chExt cx="0" cy="0"/>
        </a:xfrm>
      </p:grpSpPr>
      <p:pic>
        <p:nvPicPr>
          <p:cNvPr id="1258" name="Google Shape;1258;p25"/>
          <p:cNvPicPr preferRelativeResize="0"/>
          <p:nvPr/>
        </p:nvPicPr>
        <p:blipFill rotWithShape="1">
          <a:blip r:embed="rId3">
            <a:alphaModFix/>
          </a:blip>
          <a:srcRect/>
          <a:stretch/>
        </p:blipFill>
        <p:spPr>
          <a:xfrm>
            <a:off x="4337675" y="195100"/>
            <a:ext cx="4663449" cy="2503826"/>
          </a:xfrm>
          <a:prstGeom prst="rect">
            <a:avLst/>
          </a:prstGeom>
          <a:noFill/>
          <a:ln>
            <a:noFill/>
          </a:ln>
        </p:spPr>
      </p:pic>
      <p:pic>
        <p:nvPicPr>
          <p:cNvPr id="1259" name="Google Shape;1259;p25"/>
          <p:cNvPicPr preferRelativeResize="0"/>
          <p:nvPr/>
        </p:nvPicPr>
        <p:blipFill rotWithShape="1">
          <a:blip r:embed="rId4">
            <a:alphaModFix/>
          </a:blip>
          <a:srcRect/>
          <a:stretch/>
        </p:blipFill>
        <p:spPr>
          <a:xfrm>
            <a:off x="4315477" y="2698925"/>
            <a:ext cx="4707835" cy="2444574"/>
          </a:xfrm>
          <a:prstGeom prst="rect">
            <a:avLst/>
          </a:prstGeom>
          <a:noFill/>
          <a:ln>
            <a:noFill/>
          </a:ln>
        </p:spPr>
      </p:pic>
      <p:pic>
        <p:nvPicPr>
          <p:cNvPr id="1260" name="Google Shape;1260;p25"/>
          <p:cNvPicPr preferRelativeResize="0"/>
          <p:nvPr/>
        </p:nvPicPr>
        <p:blipFill rotWithShape="1">
          <a:blip r:embed="rId5">
            <a:alphaModFix/>
          </a:blip>
          <a:srcRect/>
          <a:stretch/>
        </p:blipFill>
        <p:spPr>
          <a:xfrm>
            <a:off x="2818425" y="2013600"/>
            <a:ext cx="1519250" cy="1531900"/>
          </a:xfrm>
          <a:prstGeom prst="rect">
            <a:avLst/>
          </a:prstGeom>
          <a:noFill/>
          <a:ln>
            <a:noFill/>
          </a:ln>
        </p:spPr>
      </p:pic>
      <p:sp>
        <p:nvSpPr>
          <p:cNvPr id="1261" name="Google Shape;1261;p25"/>
          <p:cNvSpPr txBox="1"/>
          <p:nvPr/>
        </p:nvSpPr>
        <p:spPr>
          <a:xfrm flipH="1">
            <a:off x="226225" y="145625"/>
            <a:ext cx="3514200" cy="508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lt2"/>
              </a:buClr>
              <a:buSzPts val="1700"/>
              <a:buFont typeface="Work Sans ExtraBold"/>
              <a:buNone/>
            </a:pPr>
            <a:br>
              <a:rPr lang="en-US" sz="3000" b="0" i="0" u="none" strike="noStrike" cap="none">
                <a:solidFill>
                  <a:schemeClr val="lt2"/>
                </a:solidFill>
                <a:latin typeface="Work Sans ExtraBold"/>
                <a:ea typeface="Work Sans ExtraBold"/>
                <a:cs typeface="Work Sans ExtraBold"/>
                <a:sym typeface="Work Sans ExtraBold"/>
              </a:rPr>
            </a:br>
            <a:r>
              <a:rPr lang="en-US" sz="3000" b="0" i="0" u="none" strike="noStrike" cap="none">
                <a:solidFill>
                  <a:schemeClr val="lt2"/>
                </a:solidFill>
                <a:latin typeface="Work Sans ExtraBold"/>
                <a:ea typeface="Work Sans ExtraBold"/>
                <a:cs typeface="Work Sans ExtraBold"/>
                <a:sym typeface="Work Sans ExtraBold"/>
              </a:rPr>
              <a:t>Gaussian Mixture</a:t>
            </a:r>
            <a:endParaRPr sz="3000" b="0" i="0" u="none" strike="noStrike" cap="none">
              <a:solidFill>
                <a:srgbClr val="000000"/>
              </a:solidFill>
              <a:latin typeface="Arial"/>
              <a:ea typeface="Arial"/>
              <a:cs typeface="Arial"/>
              <a:sym typeface="Arial"/>
            </a:endParaRPr>
          </a:p>
        </p:txBody>
      </p:sp>
      <p:sp>
        <p:nvSpPr>
          <p:cNvPr id="1262" name="Google Shape;1262;p25"/>
          <p:cNvSpPr txBox="1"/>
          <p:nvPr/>
        </p:nvSpPr>
        <p:spPr>
          <a:xfrm>
            <a:off x="1813378" y="1232968"/>
            <a:ext cx="2182500" cy="428100"/>
          </a:xfrm>
          <a:prstGeom prst="rect">
            <a:avLst/>
          </a:prstGeom>
          <a:noFill/>
          <a:ln>
            <a:noFill/>
          </a:ln>
        </p:spPr>
        <p:txBody>
          <a:bodyPr spcFirstLastPara="1" wrap="square" lIns="0" tIns="6700" rIns="0" bIns="0" anchor="b" anchorCtr="0">
            <a:noAutofit/>
          </a:bodyPr>
          <a:lstStyle/>
          <a:p>
            <a:pPr marL="12700" marR="0" lvl="0" indent="0" algn="ctr" rtl="0">
              <a:lnSpc>
                <a:spcPct val="100000"/>
              </a:lnSpc>
              <a:spcBef>
                <a:spcPts val="800"/>
              </a:spcBef>
              <a:spcAft>
                <a:spcPts val="0"/>
              </a:spcAft>
              <a:buClr>
                <a:srgbClr val="000000"/>
              </a:buClr>
              <a:buSzPts val="2000"/>
              <a:buFont typeface="Arial"/>
              <a:buNone/>
            </a:pPr>
            <a:r>
              <a:rPr lang="en-US" sz="2000" b="0" i="0" u="none" strike="noStrike" cap="none">
                <a:solidFill>
                  <a:schemeClr val="accent4"/>
                </a:solidFill>
                <a:latin typeface="Work Sans ExtraBold"/>
                <a:ea typeface="Work Sans ExtraBold"/>
                <a:cs typeface="Work Sans ExtraBold"/>
                <a:sym typeface="Work Sans ExtraBold"/>
              </a:rPr>
              <a:t>Original Data</a:t>
            </a:r>
            <a:endParaRPr sz="2000" b="0" i="0" u="none" strike="noStrike" cap="none">
              <a:solidFill>
                <a:schemeClr val="accent4"/>
              </a:solidFill>
              <a:latin typeface="Work Sans ExtraBold"/>
              <a:ea typeface="Work Sans ExtraBold"/>
              <a:cs typeface="Work Sans ExtraBold"/>
              <a:sym typeface="Work Sans ExtraBold"/>
            </a:endParaRPr>
          </a:p>
        </p:txBody>
      </p:sp>
      <p:sp>
        <p:nvSpPr>
          <p:cNvPr id="1263" name="Google Shape;1263;p25"/>
          <p:cNvSpPr txBox="1"/>
          <p:nvPr/>
        </p:nvSpPr>
        <p:spPr>
          <a:xfrm>
            <a:off x="1381675" y="3866675"/>
            <a:ext cx="2614200" cy="428100"/>
          </a:xfrm>
          <a:prstGeom prst="rect">
            <a:avLst/>
          </a:prstGeom>
          <a:noFill/>
          <a:ln>
            <a:noFill/>
          </a:ln>
        </p:spPr>
        <p:txBody>
          <a:bodyPr spcFirstLastPara="1" wrap="square" lIns="0" tIns="6700" rIns="0" bIns="0" anchor="b" anchorCtr="0">
            <a:noAutofit/>
          </a:bodyPr>
          <a:lstStyle/>
          <a:p>
            <a:pPr marL="12700" marR="0" lvl="0" indent="0" algn="ctr" rtl="0">
              <a:lnSpc>
                <a:spcPct val="100000"/>
              </a:lnSpc>
              <a:spcBef>
                <a:spcPts val="800"/>
              </a:spcBef>
              <a:spcAft>
                <a:spcPts val="0"/>
              </a:spcAft>
              <a:buClr>
                <a:srgbClr val="000000"/>
              </a:buClr>
              <a:buSzPts val="2000"/>
              <a:buFont typeface="Arial"/>
              <a:buNone/>
            </a:pPr>
            <a:r>
              <a:rPr lang="en-US" sz="2000" b="0" i="0" u="none" strike="noStrike" cap="none">
                <a:solidFill>
                  <a:schemeClr val="accent4"/>
                </a:solidFill>
                <a:latin typeface="Work Sans ExtraBold"/>
                <a:ea typeface="Work Sans ExtraBold"/>
                <a:cs typeface="Work Sans ExtraBold"/>
                <a:sym typeface="Work Sans ExtraBold"/>
              </a:rPr>
              <a:t>Non-outliers Data</a:t>
            </a:r>
            <a:endParaRPr sz="2000" b="0" i="0" u="none" strike="noStrike" cap="none">
              <a:solidFill>
                <a:schemeClr val="accent4"/>
              </a:solidFill>
              <a:latin typeface="Work Sans ExtraBold"/>
              <a:ea typeface="Work Sans ExtraBold"/>
              <a:cs typeface="Work Sans ExtraBold"/>
              <a:sym typeface="Work Sans ExtraBold"/>
            </a:endParaRPr>
          </a:p>
        </p:txBody>
      </p:sp>
      <p:sp>
        <p:nvSpPr>
          <p:cNvPr id="1264" name="Google Shape;1264;p25"/>
          <p:cNvSpPr txBox="1">
            <a:spLocks noGrp="1"/>
          </p:cNvSpPr>
          <p:nvPr>
            <p:ph type="subTitle" idx="4294967295"/>
          </p:nvPr>
        </p:nvSpPr>
        <p:spPr>
          <a:xfrm flipH="1">
            <a:off x="57925" y="511500"/>
            <a:ext cx="3682500" cy="4869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1200"/>
              </a:spcAft>
              <a:buClr>
                <a:schemeClr val="lt2"/>
              </a:buClr>
              <a:buSzPts val="1800"/>
              <a:buFont typeface="Sarala"/>
              <a:buNone/>
            </a:pPr>
            <a:r>
              <a:rPr lang="en-US" sz="2000" b="0" i="0" u="none" strike="noStrike" cap="none">
                <a:solidFill>
                  <a:schemeClr val="accent5"/>
                </a:solidFill>
                <a:latin typeface="Work Sans ExtraBold"/>
                <a:ea typeface="Work Sans ExtraBold"/>
                <a:cs typeface="Work Sans ExtraBold"/>
                <a:sym typeface="Work Sans ExtraBold"/>
              </a:rPr>
              <a:t>Customer Segmentation</a:t>
            </a:r>
            <a:endParaRPr sz="2000" b="0" i="0" u="none" strike="noStrike" cap="none">
              <a:solidFill>
                <a:schemeClr val="accent5"/>
              </a:solidFill>
              <a:latin typeface="Work Sans ExtraBold"/>
              <a:ea typeface="Work Sans ExtraBold"/>
              <a:cs typeface="Work Sans ExtraBold"/>
              <a:sym typeface="Work Sans ExtraBo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p26"/>
          <p:cNvSpPr txBox="1"/>
          <p:nvPr/>
        </p:nvSpPr>
        <p:spPr>
          <a:xfrm flipH="1">
            <a:off x="1709900" y="7600"/>
            <a:ext cx="5122200" cy="508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lt2"/>
              </a:buClr>
              <a:buSzPts val="1700"/>
              <a:buFont typeface="Work Sans ExtraBold"/>
              <a:buNone/>
            </a:pPr>
            <a:br>
              <a:rPr lang="en-US" sz="2700" b="0" i="0" u="none" strike="noStrike" cap="none">
                <a:solidFill>
                  <a:schemeClr val="lt2"/>
                </a:solidFill>
                <a:latin typeface="Work Sans ExtraBold"/>
                <a:ea typeface="Work Sans ExtraBold"/>
                <a:cs typeface="Work Sans ExtraBold"/>
                <a:sym typeface="Work Sans ExtraBold"/>
              </a:rPr>
            </a:br>
            <a:r>
              <a:rPr lang="en-US" sz="2700" b="0" i="0" u="none" strike="noStrike" cap="none">
                <a:solidFill>
                  <a:schemeClr val="lt2"/>
                </a:solidFill>
                <a:latin typeface="Work Sans ExtraBold"/>
                <a:ea typeface="Work Sans ExtraBold"/>
                <a:cs typeface="Work Sans ExtraBold"/>
                <a:sym typeface="Work Sans ExtraBold"/>
              </a:rPr>
              <a:t>Bayesian Gaussian Mixture</a:t>
            </a:r>
            <a:endParaRPr sz="2700" b="0" i="0" u="none" strike="noStrike" cap="none">
              <a:solidFill>
                <a:srgbClr val="000000"/>
              </a:solidFill>
              <a:latin typeface="Arial"/>
              <a:ea typeface="Arial"/>
              <a:cs typeface="Arial"/>
              <a:sym typeface="Arial"/>
            </a:endParaRPr>
          </a:p>
        </p:txBody>
      </p:sp>
      <p:sp>
        <p:nvSpPr>
          <p:cNvPr id="1270" name="Google Shape;1270;p26"/>
          <p:cNvSpPr txBox="1"/>
          <p:nvPr/>
        </p:nvSpPr>
        <p:spPr>
          <a:xfrm>
            <a:off x="455103" y="369380"/>
            <a:ext cx="2182500" cy="428100"/>
          </a:xfrm>
          <a:prstGeom prst="rect">
            <a:avLst/>
          </a:prstGeom>
          <a:noFill/>
          <a:ln>
            <a:noFill/>
          </a:ln>
        </p:spPr>
        <p:txBody>
          <a:bodyPr spcFirstLastPara="1" wrap="square" lIns="0" tIns="6700" rIns="0" bIns="0" anchor="b" anchorCtr="0">
            <a:noAutofit/>
          </a:bodyPr>
          <a:lstStyle/>
          <a:p>
            <a:pPr marL="12700" marR="0" lvl="0" indent="0" algn="ctr" rtl="0">
              <a:lnSpc>
                <a:spcPct val="100000"/>
              </a:lnSpc>
              <a:spcBef>
                <a:spcPts val="800"/>
              </a:spcBef>
              <a:spcAft>
                <a:spcPts val="0"/>
              </a:spcAft>
              <a:buClr>
                <a:srgbClr val="000000"/>
              </a:buClr>
              <a:buSzPts val="2000"/>
              <a:buFont typeface="Arial"/>
              <a:buNone/>
            </a:pPr>
            <a:r>
              <a:rPr lang="en-US" sz="2000" b="0" i="0" u="none" strike="noStrike" cap="none">
                <a:solidFill>
                  <a:schemeClr val="accent4"/>
                </a:solidFill>
                <a:latin typeface="Work Sans ExtraBold"/>
                <a:ea typeface="Work Sans ExtraBold"/>
                <a:cs typeface="Work Sans ExtraBold"/>
                <a:sym typeface="Work Sans ExtraBold"/>
              </a:rPr>
              <a:t>Original Data</a:t>
            </a:r>
            <a:endParaRPr sz="2000" b="0" i="0" u="none" strike="noStrike" cap="none">
              <a:solidFill>
                <a:schemeClr val="accent4"/>
              </a:solidFill>
              <a:latin typeface="Work Sans ExtraBold"/>
              <a:ea typeface="Work Sans ExtraBold"/>
              <a:cs typeface="Work Sans ExtraBold"/>
              <a:sym typeface="Work Sans ExtraBold"/>
            </a:endParaRPr>
          </a:p>
        </p:txBody>
      </p:sp>
      <p:sp>
        <p:nvSpPr>
          <p:cNvPr id="1271" name="Google Shape;1271;p26"/>
          <p:cNvSpPr txBox="1"/>
          <p:nvPr/>
        </p:nvSpPr>
        <p:spPr>
          <a:xfrm>
            <a:off x="6069050" y="369375"/>
            <a:ext cx="2614200" cy="428100"/>
          </a:xfrm>
          <a:prstGeom prst="rect">
            <a:avLst/>
          </a:prstGeom>
          <a:noFill/>
          <a:ln>
            <a:noFill/>
          </a:ln>
        </p:spPr>
        <p:txBody>
          <a:bodyPr spcFirstLastPara="1" wrap="square" lIns="0" tIns="6700" rIns="0" bIns="0" anchor="b" anchorCtr="0">
            <a:noAutofit/>
          </a:bodyPr>
          <a:lstStyle/>
          <a:p>
            <a:pPr marL="12700" marR="0" lvl="0" indent="0" algn="ctr" rtl="0">
              <a:lnSpc>
                <a:spcPct val="100000"/>
              </a:lnSpc>
              <a:spcBef>
                <a:spcPts val="800"/>
              </a:spcBef>
              <a:spcAft>
                <a:spcPts val="0"/>
              </a:spcAft>
              <a:buClr>
                <a:srgbClr val="000000"/>
              </a:buClr>
              <a:buSzPts val="2000"/>
              <a:buFont typeface="Arial"/>
              <a:buNone/>
            </a:pPr>
            <a:r>
              <a:rPr lang="en-US" sz="2000" b="0" i="0" u="none" strike="noStrike" cap="none">
                <a:solidFill>
                  <a:schemeClr val="accent4"/>
                </a:solidFill>
                <a:latin typeface="Work Sans ExtraBold"/>
                <a:ea typeface="Work Sans ExtraBold"/>
                <a:cs typeface="Work Sans ExtraBold"/>
                <a:sym typeface="Work Sans ExtraBold"/>
              </a:rPr>
              <a:t>Non-outliers Data</a:t>
            </a:r>
            <a:endParaRPr sz="2000" b="0" i="0" u="none" strike="noStrike" cap="none">
              <a:solidFill>
                <a:schemeClr val="accent4"/>
              </a:solidFill>
              <a:latin typeface="Work Sans ExtraBold"/>
              <a:ea typeface="Work Sans ExtraBold"/>
              <a:cs typeface="Work Sans ExtraBold"/>
              <a:sym typeface="Work Sans ExtraBold"/>
            </a:endParaRPr>
          </a:p>
        </p:txBody>
      </p:sp>
      <p:pic>
        <p:nvPicPr>
          <p:cNvPr id="1272" name="Google Shape;1272;p26"/>
          <p:cNvPicPr preferRelativeResize="0"/>
          <p:nvPr/>
        </p:nvPicPr>
        <p:blipFill rotWithShape="1">
          <a:blip r:embed="rId3">
            <a:alphaModFix/>
          </a:blip>
          <a:srcRect/>
          <a:stretch/>
        </p:blipFill>
        <p:spPr>
          <a:xfrm>
            <a:off x="303050" y="863500"/>
            <a:ext cx="4112724" cy="3721850"/>
          </a:xfrm>
          <a:prstGeom prst="rect">
            <a:avLst/>
          </a:prstGeom>
          <a:noFill/>
          <a:ln w="9525" cap="flat" cmpd="sng">
            <a:solidFill>
              <a:schemeClr val="dk2"/>
            </a:solidFill>
            <a:prstDash val="solid"/>
            <a:round/>
            <a:headEnd type="none" w="sm" len="sm"/>
            <a:tailEnd type="none" w="sm" len="sm"/>
          </a:ln>
        </p:spPr>
      </p:pic>
      <p:pic>
        <p:nvPicPr>
          <p:cNvPr id="1273" name="Google Shape;1273;p26"/>
          <p:cNvPicPr preferRelativeResize="0"/>
          <p:nvPr/>
        </p:nvPicPr>
        <p:blipFill rotWithShape="1">
          <a:blip r:embed="rId4">
            <a:alphaModFix/>
          </a:blip>
          <a:srcRect/>
          <a:stretch/>
        </p:blipFill>
        <p:spPr>
          <a:xfrm>
            <a:off x="4684250" y="847825"/>
            <a:ext cx="4173549" cy="3752424"/>
          </a:xfrm>
          <a:prstGeom prst="rect">
            <a:avLst/>
          </a:prstGeom>
          <a:noFill/>
          <a:ln w="9525" cap="flat" cmpd="sng">
            <a:solidFill>
              <a:schemeClr val="dk2"/>
            </a:solidFill>
            <a:prstDash val="solid"/>
            <a:round/>
            <a:headEnd type="none" w="sm" len="sm"/>
            <a:tailEnd type="none" w="sm" len="sm"/>
          </a:ln>
        </p:spPr>
      </p:pic>
      <p:sp>
        <p:nvSpPr>
          <p:cNvPr id="1274" name="Google Shape;1274;p26"/>
          <p:cNvSpPr txBox="1">
            <a:spLocks noGrp="1"/>
          </p:cNvSpPr>
          <p:nvPr>
            <p:ph type="subTitle" idx="4294967295"/>
          </p:nvPr>
        </p:nvSpPr>
        <p:spPr>
          <a:xfrm flipH="1">
            <a:off x="2360550" y="4645750"/>
            <a:ext cx="4174800" cy="4869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1200"/>
              </a:spcAft>
              <a:buClr>
                <a:schemeClr val="lt2"/>
              </a:buClr>
              <a:buSzPts val="1800"/>
              <a:buFont typeface="Sarala"/>
              <a:buNone/>
            </a:pPr>
            <a:r>
              <a:rPr lang="en-US" sz="2000" b="0" i="0" u="none" strike="noStrike" cap="none">
                <a:solidFill>
                  <a:schemeClr val="accent5"/>
                </a:solidFill>
                <a:latin typeface="Work Sans ExtraBold"/>
                <a:ea typeface="Work Sans ExtraBold"/>
                <a:cs typeface="Work Sans ExtraBold"/>
                <a:sym typeface="Work Sans ExtraBold"/>
              </a:rPr>
              <a:t>Silhouette Scores</a:t>
            </a:r>
            <a:endParaRPr sz="2000" b="0" i="0" u="none" strike="noStrike" cap="none">
              <a:solidFill>
                <a:schemeClr val="accent5"/>
              </a:solidFill>
              <a:latin typeface="Work Sans ExtraBold"/>
              <a:ea typeface="Work Sans ExtraBold"/>
              <a:cs typeface="Work Sans ExtraBold"/>
              <a:sym typeface="Work Sans ExtraBo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27"/>
          <p:cNvSpPr txBox="1"/>
          <p:nvPr/>
        </p:nvSpPr>
        <p:spPr>
          <a:xfrm flipH="1">
            <a:off x="1709900" y="7600"/>
            <a:ext cx="5122200" cy="508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lt2"/>
              </a:buClr>
              <a:buSzPts val="1700"/>
              <a:buFont typeface="Work Sans ExtraBold"/>
              <a:buNone/>
            </a:pPr>
            <a:br>
              <a:rPr lang="en-US" sz="2700" b="0" i="0" u="none" strike="noStrike" cap="none">
                <a:solidFill>
                  <a:schemeClr val="lt2"/>
                </a:solidFill>
                <a:latin typeface="Work Sans ExtraBold"/>
                <a:ea typeface="Work Sans ExtraBold"/>
                <a:cs typeface="Work Sans ExtraBold"/>
                <a:sym typeface="Work Sans ExtraBold"/>
              </a:rPr>
            </a:br>
            <a:r>
              <a:rPr lang="en-US" sz="2700" b="0" i="0" u="none" strike="noStrike" cap="none">
                <a:solidFill>
                  <a:schemeClr val="lt2"/>
                </a:solidFill>
                <a:latin typeface="Work Sans ExtraBold"/>
                <a:ea typeface="Work Sans ExtraBold"/>
                <a:cs typeface="Work Sans ExtraBold"/>
                <a:sym typeface="Work Sans ExtraBold"/>
              </a:rPr>
              <a:t>Bayesian Gaussian Mixture</a:t>
            </a:r>
            <a:endParaRPr sz="2700" b="0" i="0" u="none" strike="noStrike" cap="none">
              <a:solidFill>
                <a:srgbClr val="000000"/>
              </a:solidFill>
              <a:latin typeface="Arial"/>
              <a:ea typeface="Arial"/>
              <a:cs typeface="Arial"/>
              <a:sym typeface="Arial"/>
            </a:endParaRPr>
          </a:p>
        </p:txBody>
      </p:sp>
      <p:sp>
        <p:nvSpPr>
          <p:cNvPr id="1280" name="Google Shape;1280;p27"/>
          <p:cNvSpPr txBox="1"/>
          <p:nvPr/>
        </p:nvSpPr>
        <p:spPr>
          <a:xfrm>
            <a:off x="455103" y="369380"/>
            <a:ext cx="2182500" cy="428100"/>
          </a:xfrm>
          <a:prstGeom prst="rect">
            <a:avLst/>
          </a:prstGeom>
          <a:noFill/>
          <a:ln>
            <a:noFill/>
          </a:ln>
        </p:spPr>
        <p:txBody>
          <a:bodyPr spcFirstLastPara="1" wrap="square" lIns="0" tIns="6700" rIns="0" bIns="0" anchor="b" anchorCtr="0">
            <a:noAutofit/>
          </a:bodyPr>
          <a:lstStyle/>
          <a:p>
            <a:pPr marL="12700" marR="0" lvl="0" indent="0" algn="ctr" rtl="0">
              <a:lnSpc>
                <a:spcPct val="100000"/>
              </a:lnSpc>
              <a:spcBef>
                <a:spcPts val="800"/>
              </a:spcBef>
              <a:spcAft>
                <a:spcPts val="0"/>
              </a:spcAft>
              <a:buClr>
                <a:srgbClr val="000000"/>
              </a:buClr>
              <a:buSzPts val="2000"/>
              <a:buFont typeface="Arial"/>
              <a:buNone/>
            </a:pPr>
            <a:r>
              <a:rPr lang="en-US" sz="2000" b="0" i="0" u="none" strike="noStrike" cap="none">
                <a:solidFill>
                  <a:schemeClr val="accent4"/>
                </a:solidFill>
                <a:latin typeface="Work Sans ExtraBold"/>
                <a:ea typeface="Work Sans ExtraBold"/>
                <a:cs typeface="Work Sans ExtraBold"/>
                <a:sym typeface="Work Sans ExtraBold"/>
              </a:rPr>
              <a:t>Original Data</a:t>
            </a:r>
            <a:endParaRPr sz="2000" b="0" i="0" u="none" strike="noStrike" cap="none">
              <a:solidFill>
                <a:schemeClr val="accent4"/>
              </a:solidFill>
              <a:latin typeface="Work Sans ExtraBold"/>
              <a:ea typeface="Work Sans ExtraBold"/>
              <a:cs typeface="Work Sans ExtraBold"/>
              <a:sym typeface="Work Sans ExtraBold"/>
            </a:endParaRPr>
          </a:p>
        </p:txBody>
      </p:sp>
      <p:sp>
        <p:nvSpPr>
          <p:cNvPr id="1281" name="Google Shape;1281;p27"/>
          <p:cNvSpPr txBox="1"/>
          <p:nvPr/>
        </p:nvSpPr>
        <p:spPr>
          <a:xfrm>
            <a:off x="6069050" y="369375"/>
            <a:ext cx="2614200" cy="428100"/>
          </a:xfrm>
          <a:prstGeom prst="rect">
            <a:avLst/>
          </a:prstGeom>
          <a:noFill/>
          <a:ln>
            <a:noFill/>
          </a:ln>
        </p:spPr>
        <p:txBody>
          <a:bodyPr spcFirstLastPara="1" wrap="square" lIns="0" tIns="6700" rIns="0" bIns="0" anchor="b" anchorCtr="0">
            <a:noAutofit/>
          </a:bodyPr>
          <a:lstStyle/>
          <a:p>
            <a:pPr marL="12700" marR="0" lvl="0" indent="0" algn="ctr" rtl="0">
              <a:lnSpc>
                <a:spcPct val="100000"/>
              </a:lnSpc>
              <a:spcBef>
                <a:spcPts val="800"/>
              </a:spcBef>
              <a:spcAft>
                <a:spcPts val="0"/>
              </a:spcAft>
              <a:buClr>
                <a:srgbClr val="000000"/>
              </a:buClr>
              <a:buSzPts val="2000"/>
              <a:buFont typeface="Arial"/>
              <a:buNone/>
            </a:pPr>
            <a:r>
              <a:rPr lang="en-US" sz="2000" b="0" i="0" u="none" strike="noStrike" cap="none">
                <a:solidFill>
                  <a:schemeClr val="accent4"/>
                </a:solidFill>
                <a:latin typeface="Work Sans ExtraBold"/>
                <a:ea typeface="Work Sans ExtraBold"/>
                <a:cs typeface="Work Sans ExtraBold"/>
                <a:sym typeface="Work Sans ExtraBold"/>
              </a:rPr>
              <a:t>Non-outliers Data</a:t>
            </a:r>
            <a:endParaRPr sz="2000" b="0" i="0" u="none" strike="noStrike" cap="none">
              <a:solidFill>
                <a:schemeClr val="accent4"/>
              </a:solidFill>
              <a:latin typeface="Work Sans ExtraBold"/>
              <a:ea typeface="Work Sans ExtraBold"/>
              <a:cs typeface="Work Sans ExtraBold"/>
              <a:sym typeface="Work Sans ExtraBold"/>
            </a:endParaRPr>
          </a:p>
        </p:txBody>
      </p:sp>
      <p:pic>
        <p:nvPicPr>
          <p:cNvPr id="1282" name="Google Shape;1282;p27"/>
          <p:cNvPicPr preferRelativeResize="0"/>
          <p:nvPr/>
        </p:nvPicPr>
        <p:blipFill rotWithShape="1">
          <a:blip r:embed="rId3">
            <a:alphaModFix/>
          </a:blip>
          <a:srcRect/>
          <a:stretch/>
        </p:blipFill>
        <p:spPr>
          <a:xfrm>
            <a:off x="225350" y="966425"/>
            <a:ext cx="4256324" cy="3507400"/>
          </a:xfrm>
          <a:prstGeom prst="rect">
            <a:avLst/>
          </a:prstGeom>
          <a:noFill/>
          <a:ln w="9525" cap="flat" cmpd="sng">
            <a:solidFill>
              <a:schemeClr val="dk2"/>
            </a:solidFill>
            <a:prstDash val="solid"/>
            <a:round/>
            <a:headEnd type="none" w="sm" len="sm"/>
            <a:tailEnd type="none" w="sm" len="sm"/>
          </a:ln>
        </p:spPr>
      </p:pic>
      <p:pic>
        <p:nvPicPr>
          <p:cNvPr id="1283" name="Google Shape;1283;p27"/>
          <p:cNvPicPr preferRelativeResize="0"/>
          <p:nvPr/>
        </p:nvPicPr>
        <p:blipFill rotWithShape="1">
          <a:blip r:embed="rId4">
            <a:alphaModFix/>
          </a:blip>
          <a:srcRect/>
          <a:stretch/>
        </p:blipFill>
        <p:spPr>
          <a:xfrm>
            <a:off x="4709512" y="966425"/>
            <a:ext cx="4275037" cy="3507400"/>
          </a:xfrm>
          <a:prstGeom prst="rect">
            <a:avLst/>
          </a:prstGeom>
          <a:noFill/>
          <a:ln w="9525" cap="flat" cmpd="sng">
            <a:solidFill>
              <a:schemeClr val="dk2"/>
            </a:solidFill>
            <a:prstDash val="solid"/>
            <a:round/>
            <a:headEnd type="none" w="sm" len="sm"/>
            <a:tailEnd type="none" w="sm" len="sm"/>
          </a:ln>
        </p:spPr>
      </p:pic>
      <p:sp>
        <p:nvSpPr>
          <p:cNvPr id="1284" name="Google Shape;1284;p27"/>
          <p:cNvSpPr txBox="1">
            <a:spLocks noGrp="1"/>
          </p:cNvSpPr>
          <p:nvPr>
            <p:ph type="subTitle" idx="4294967295"/>
          </p:nvPr>
        </p:nvSpPr>
        <p:spPr>
          <a:xfrm flipH="1">
            <a:off x="2360550" y="4569550"/>
            <a:ext cx="4174800" cy="4869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1200"/>
              </a:spcAft>
              <a:buClr>
                <a:schemeClr val="lt2"/>
              </a:buClr>
              <a:buSzPts val="1800"/>
              <a:buFont typeface="Sarala"/>
              <a:buNone/>
            </a:pPr>
            <a:r>
              <a:rPr lang="en-US" sz="2000" b="0" i="0" u="none" strike="noStrike" cap="none">
                <a:solidFill>
                  <a:schemeClr val="accent5"/>
                </a:solidFill>
                <a:latin typeface="Work Sans ExtraBold"/>
                <a:ea typeface="Work Sans ExtraBold"/>
                <a:cs typeface="Work Sans ExtraBold"/>
                <a:sym typeface="Work Sans ExtraBold"/>
              </a:rPr>
              <a:t>Silhouette Coefficient Graph</a:t>
            </a:r>
            <a:endParaRPr sz="2000" b="0" i="0" u="none" strike="noStrike" cap="none">
              <a:solidFill>
                <a:schemeClr val="accent5"/>
              </a:solidFill>
              <a:latin typeface="Work Sans ExtraBold"/>
              <a:ea typeface="Work Sans ExtraBold"/>
              <a:cs typeface="Work Sans ExtraBold"/>
              <a:sym typeface="Work Sans ExtraBo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28"/>
          <p:cNvSpPr txBox="1"/>
          <p:nvPr/>
        </p:nvSpPr>
        <p:spPr>
          <a:xfrm flipH="1">
            <a:off x="1709900" y="7600"/>
            <a:ext cx="5122200" cy="508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lt2"/>
              </a:buClr>
              <a:buSzPts val="1700"/>
              <a:buFont typeface="Work Sans ExtraBold"/>
              <a:buNone/>
            </a:pPr>
            <a:br>
              <a:rPr lang="en-US" sz="2700" b="0" i="0" u="none" strike="noStrike" cap="none">
                <a:solidFill>
                  <a:schemeClr val="lt2"/>
                </a:solidFill>
                <a:latin typeface="Work Sans ExtraBold"/>
                <a:ea typeface="Work Sans ExtraBold"/>
                <a:cs typeface="Work Sans ExtraBold"/>
                <a:sym typeface="Work Sans ExtraBold"/>
              </a:rPr>
            </a:br>
            <a:r>
              <a:rPr lang="en-US" sz="2700" b="0" i="0" u="none" strike="noStrike" cap="none">
                <a:solidFill>
                  <a:schemeClr val="lt2"/>
                </a:solidFill>
                <a:latin typeface="Work Sans ExtraBold"/>
                <a:ea typeface="Work Sans ExtraBold"/>
                <a:cs typeface="Work Sans ExtraBold"/>
                <a:sym typeface="Work Sans ExtraBold"/>
              </a:rPr>
              <a:t>Bayesian Gaussian Mixture</a:t>
            </a:r>
            <a:endParaRPr sz="2700" b="0" i="0" u="none" strike="noStrike" cap="none">
              <a:solidFill>
                <a:srgbClr val="000000"/>
              </a:solidFill>
              <a:latin typeface="Arial"/>
              <a:ea typeface="Arial"/>
              <a:cs typeface="Arial"/>
              <a:sym typeface="Arial"/>
            </a:endParaRPr>
          </a:p>
        </p:txBody>
      </p:sp>
      <p:sp>
        <p:nvSpPr>
          <p:cNvPr id="1290" name="Google Shape;1290;p28"/>
          <p:cNvSpPr txBox="1"/>
          <p:nvPr/>
        </p:nvSpPr>
        <p:spPr>
          <a:xfrm>
            <a:off x="455103" y="369380"/>
            <a:ext cx="2182500" cy="428100"/>
          </a:xfrm>
          <a:prstGeom prst="rect">
            <a:avLst/>
          </a:prstGeom>
          <a:noFill/>
          <a:ln>
            <a:noFill/>
          </a:ln>
        </p:spPr>
        <p:txBody>
          <a:bodyPr spcFirstLastPara="1" wrap="square" lIns="0" tIns="6700" rIns="0" bIns="0" anchor="b" anchorCtr="0">
            <a:noAutofit/>
          </a:bodyPr>
          <a:lstStyle/>
          <a:p>
            <a:pPr marL="12700" marR="0" lvl="0" indent="0" algn="ctr" rtl="0">
              <a:lnSpc>
                <a:spcPct val="100000"/>
              </a:lnSpc>
              <a:spcBef>
                <a:spcPts val="800"/>
              </a:spcBef>
              <a:spcAft>
                <a:spcPts val="0"/>
              </a:spcAft>
              <a:buClr>
                <a:srgbClr val="000000"/>
              </a:buClr>
              <a:buSzPts val="2000"/>
              <a:buFont typeface="Arial"/>
              <a:buNone/>
            </a:pPr>
            <a:r>
              <a:rPr lang="en-US" sz="2000" b="0" i="0" u="none" strike="noStrike" cap="none">
                <a:solidFill>
                  <a:schemeClr val="accent4"/>
                </a:solidFill>
                <a:latin typeface="Work Sans ExtraBold"/>
                <a:ea typeface="Work Sans ExtraBold"/>
                <a:cs typeface="Work Sans ExtraBold"/>
                <a:sym typeface="Work Sans ExtraBold"/>
              </a:rPr>
              <a:t>Original Data</a:t>
            </a:r>
            <a:endParaRPr sz="2000" b="0" i="0" u="none" strike="noStrike" cap="none">
              <a:solidFill>
                <a:schemeClr val="accent4"/>
              </a:solidFill>
              <a:latin typeface="Work Sans ExtraBold"/>
              <a:ea typeface="Work Sans ExtraBold"/>
              <a:cs typeface="Work Sans ExtraBold"/>
              <a:sym typeface="Work Sans ExtraBold"/>
            </a:endParaRPr>
          </a:p>
        </p:txBody>
      </p:sp>
      <p:sp>
        <p:nvSpPr>
          <p:cNvPr id="1291" name="Google Shape;1291;p28"/>
          <p:cNvSpPr txBox="1"/>
          <p:nvPr/>
        </p:nvSpPr>
        <p:spPr>
          <a:xfrm>
            <a:off x="6069050" y="369375"/>
            <a:ext cx="2614200" cy="428100"/>
          </a:xfrm>
          <a:prstGeom prst="rect">
            <a:avLst/>
          </a:prstGeom>
          <a:noFill/>
          <a:ln>
            <a:noFill/>
          </a:ln>
        </p:spPr>
        <p:txBody>
          <a:bodyPr spcFirstLastPara="1" wrap="square" lIns="0" tIns="6700" rIns="0" bIns="0" anchor="b" anchorCtr="0">
            <a:noAutofit/>
          </a:bodyPr>
          <a:lstStyle/>
          <a:p>
            <a:pPr marL="12700" marR="0" lvl="0" indent="0" algn="ctr" rtl="0">
              <a:lnSpc>
                <a:spcPct val="100000"/>
              </a:lnSpc>
              <a:spcBef>
                <a:spcPts val="800"/>
              </a:spcBef>
              <a:spcAft>
                <a:spcPts val="0"/>
              </a:spcAft>
              <a:buClr>
                <a:srgbClr val="000000"/>
              </a:buClr>
              <a:buSzPts val="2000"/>
              <a:buFont typeface="Arial"/>
              <a:buNone/>
            </a:pPr>
            <a:r>
              <a:rPr lang="en-US" sz="2000" b="0" i="0" u="none" strike="noStrike" cap="none">
                <a:solidFill>
                  <a:schemeClr val="accent4"/>
                </a:solidFill>
                <a:latin typeface="Work Sans ExtraBold"/>
                <a:ea typeface="Work Sans ExtraBold"/>
                <a:cs typeface="Work Sans ExtraBold"/>
                <a:sym typeface="Work Sans ExtraBold"/>
              </a:rPr>
              <a:t>Non-outliers Data</a:t>
            </a:r>
            <a:endParaRPr sz="2000" b="0" i="0" u="none" strike="noStrike" cap="none">
              <a:solidFill>
                <a:schemeClr val="accent4"/>
              </a:solidFill>
              <a:latin typeface="Work Sans ExtraBold"/>
              <a:ea typeface="Work Sans ExtraBold"/>
              <a:cs typeface="Work Sans ExtraBold"/>
              <a:sym typeface="Work Sans ExtraBold"/>
            </a:endParaRPr>
          </a:p>
        </p:txBody>
      </p:sp>
      <p:pic>
        <p:nvPicPr>
          <p:cNvPr id="1292" name="Google Shape;1292;p28"/>
          <p:cNvPicPr preferRelativeResize="0"/>
          <p:nvPr/>
        </p:nvPicPr>
        <p:blipFill rotWithShape="1">
          <a:blip r:embed="rId3">
            <a:alphaModFix/>
          </a:blip>
          <a:srcRect/>
          <a:stretch/>
        </p:blipFill>
        <p:spPr>
          <a:xfrm>
            <a:off x="97375" y="871500"/>
            <a:ext cx="4431451" cy="3701224"/>
          </a:xfrm>
          <a:prstGeom prst="rect">
            <a:avLst/>
          </a:prstGeom>
          <a:noFill/>
          <a:ln w="9525" cap="flat" cmpd="sng">
            <a:solidFill>
              <a:schemeClr val="dk2"/>
            </a:solidFill>
            <a:prstDash val="solid"/>
            <a:round/>
            <a:headEnd type="none" w="sm" len="sm"/>
            <a:tailEnd type="none" w="sm" len="sm"/>
          </a:ln>
        </p:spPr>
      </p:pic>
      <p:pic>
        <p:nvPicPr>
          <p:cNvPr id="1293" name="Google Shape;1293;p28"/>
          <p:cNvPicPr preferRelativeResize="0"/>
          <p:nvPr/>
        </p:nvPicPr>
        <p:blipFill rotWithShape="1">
          <a:blip r:embed="rId4">
            <a:alphaModFix/>
          </a:blip>
          <a:srcRect/>
          <a:stretch/>
        </p:blipFill>
        <p:spPr>
          <a:xfrm>
            <a:off x="4705450" y="871500"/>
            <a:ext cx="4323949" cy="3701226"/>
          </a:xfrm>
          <a:prstGeom prst="rect">
            <a:avLst/>
          </a:prstGeom>
          <a:noFill/>
          <a:ln w="9525" cap="flat" cmpd="sng">
            <a:solidFill>
              <a:schemeClr val="dk2"/>
            </a:solidFill>
            <a:prstDash val="solid"/>
            <a:round/>
            <a:headEnd type="none" w="sm" len="sm"/>
            <a:tailEnd type="none" w="sm" len="sm"/>
          </a:ln>
        </p:spPr>
      </p:pic>
      <p:sp>
        <p:nvSpPr>
          <p:cNvPr id="1294" name="Google Shape;1294;p28"/>
          <p:cNvSpPr txBox="1">
            <a:spLocks noGrp="1"/>
          </p:cNvSpPr>
          <p:nvPr>
            <p:ph type="subTitle" idx="4294967295"/>
          </p:nvPr>
        </p:nvSpPr>
        <p:spPr>
          <a:xfrm flipH="1">
            <a:off x="2429750" y="4613575"/>
            <a:ext cx="3682500" cy="4869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1200"/>
              </a:spcAft>
              <a:buClr>
                <a:schemeClr val="lt2"/>
              </a:buClr>
              <a:buSzPts val="1800"/>
              <a:buFont typeface="Sarala"/>
              <a:buNone/>
            </a:pPr>
            <a:r>
              <a:rPr lang="en-US" sz="2000" b="0" i="0" u="none" strike="noStrike" cap="none">
                <a:solidFill>
                  <a:schemeClr val="accent5"/>
                </a:solidFill>
                <a:latin typeface="Work Sans ExtraBold"/>
                <a:ea typeface="Work Sans ExtraBold"/>
                <a:cs typeface="Work Sans ExtraBold"/>
                <a:sym typeface="Work Sans ExtraBold"/>
              </a:rPr>
              <a:t>Customer Segmentation </a:t>
            </a:r>
            <a:endParaRPr sz="2000" b="0" i="0" u="none" strike="noStrike" cap="none">
              <a:solidFill>
                <a:schemeClr val="accent5"/>
              </a:solidFill>
              <a:latin typeface="Work Sans ExtraBold"/>
              <a:ea typeface="Work Sans ExtraBold"/>
              <a:cs typeface="Work Sans ExtraBold"/>
              <a:sym typeface="Work Sans Extra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2"/>
          <p:cNvSpPr/>
          <p:nvPr/>
        </p:nvSpPr>
        <p:spPr>
          <a:xfrm>
            <a:off x="382875" y="1466357"/>
            <a:ext cx="736890" cy="572700"/>
          </a:xfrm>
          <a:custGeom>
            <a:avLst/>
            <a:gdLst/>
            <a:ahLst/>
            <a:cxnLst/>
            <a:rect l="l" t="t" r="r" b="b"/>
            <a:pathLst>
              <a:path w="85717" h="66618" extrusionOk="0">
                <a:moveTo>
                  <a:pt x="26647" y="0"/>
                </a:moveTo>
                <a:cubicBezTo>
                  <a:pt x="21058" y="0"/>
                  <a:pt x="15879" y="1381"/>
                  <a:pt x="11642" y="5130"/>
                </a:cubicBezTo>
                <a:cubicBezTo>
                  <a:pt x="10061" y="6559"/>
                  <a:pt x="8663" y="8322"/>
                  <a:pt x="7508" y="10571"/>
                </a:cubicBezTo>
                <a:cubicBezTo>
                  <a:pt x="152" y="24948"/>
                  <a:pt x="0" y="52456"/>
                  <a:pt x="17417" y="59873"/>
                </a:cubicBezTo>
                <a:cubicBezTo>
                  <a:pt x="24834" y="63003"/>
                  <a:pt x="33831" y="64341"/>
                  <a:pt x="41703" y="65800"/>
                </a:cubicBezTo>
                <a:cubicBezTo>
                  <a:pt x="44594" y="66327"/>
                  <a:pt x="47358" y="66617"/>
                  <a:pt x="50007" y="66617"/>
                </a:cubicBezTo>
                <a:cubicBezTo>
                  <a:pt x="58191" y="66617"/>
                  <a:pt x="65275" y="63852"/>
                  <a:pt x="71613" y="56803"/>
                </a:cubicBezTo>
                <a:cubicBezTo>
                  <a:pt x="78269" y="49447"/>
                  <a:pt x="85108" y="39599"/>
                  <a:pt x="85473" y="29355"/>
                </a:cubicBezTo>
                <a:cubicBezTo>
                  <a:pt x="85716" y="23763"/>
                  <a:pt x="83589" y="17866"/>
                  <a:pt x="79090" y="14553"/>
                </a:cubicBezTo>
                <a:cubicBezTo>
                  <a:pt x="75412" y="11817"/>
                  <a:pt x="70610" y="11148"/>
                  <a:pt x="66141" y="10115"/>
                </a:cubicBezTo>
                <a:cubicBezTo>
                  <a:pt x="55375" y="7722"/>
                  <a:pt x="39864" y="0"/>
                  <a:pt x="2664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2"/>
          <p:cNvSpPr txBox="1">
            <a:spLocks noGrp="1"/>
          </p:cNvSpPr>
          <p:nvPr>
            <p:ph type="title"/>
          </p:nvPr>
        </p:nvSpPr>
        <p:spPr>
          <a:xfrm>
            <a:off x="720000" y="445025"/>
            <a:ext cx="7752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Table of Contents</a:t>
            </a:r>
            <a:endParaRPr/>
          </a:p>
        </p:txBody>
      </p:sp>
      <p:sp>
        <p:nvSpPr>
          <p:cNvPr id="447" name="Google Shape;447;p2"/>
          <p:cNvSpPr/>
          <p:nvPr/>
        </p:nvSpPr>
        <p:spPr>
          <a:xfrm>
            <a:off x="382875" y="2205031"/>
            <a:ext cx="736890" cy="572700"/>
          </a:xfrm>
          <a:custGeom>
            <a:avLst/>
            <a:gdLst/>
            <a:ahLst/>
            <a:cxnLst/>
            <a:rect l="l" t="t" r="r" b="b"/>
            <a:pathLst>
              <a:path w="85717" h="66618" extrusionOk="0">
                <a:moveTo>
                  <a:pt x="26647" y="0"/>
                </a:moveTo>
                <a:cubicBezTo>
                  <a:pt x="21058" y="0"/>
                  <a:pt x="15879" y="1381"/>
                  <a:pt x="11642" y="5130"/>
                </a:cubicBezTo>
                <a:cubicBezTo>
                  <a:pt x="10061" y="6559"/>
                  <a:pt x="8663" y="8322"/>
                  <a:pt x="7508" y="10571"/>
                </a:cubicBezTo>
                <a:cubicBezTo>
                  <a:pt x="152" y="24948"/>
                  <a:pt x="0" y="52456"/>
                  <a:pt x="17417" y="59873"/>
                </a:cubicBezTo>
                <a:cubicBezTo>
                  <a:pt x="24834" y="63003"/>
                  <a:pt x="33831" y="64341"/>
                  <a:pt x="41703" y="65800"/>
                </a:cubicBezTo>
                <a:cubicBezTo>
                  <a:pt x="44594" y="66327"/>
                  <a:pt x="47358" y="66617"/>
                  <a:pt x="50007" y="66617"/>
                </a:cubicBezTo>
                <a:cubicBezTo>
                  <a:pt x="58191" y="66617"/>
                  <a:pt x="65275" y="63852"/>
                  <a:pt x="71613" y="56803"/>
                </a:cubicBezTo>
                <a:cubicBezTo>
                  <a:pt x="78269" y="49447"/>
                  <a:pt x="85108" y="39599"/>
                  <a:pt x="85473" y="29355"/>
                </a:cubicBezTo>
                <a:cubicBezTo>
                  <a:pt x="85716" y="23763"/>
                  <a:pt x="83589" y="17866"/>
                  <a:pt x="79090" y="14553"/>
                </a:cubicBezTo>
                <a:cubicBezTo>
                  <a:pt x="75412" y="11817"/>
                  <a:pt x="70610" y="11148"/>
                  <a:pt x="66141" y="10115"/>
                </a:cubicBezTo>
                <a:cubicBezTo>
                  <a:pt x="55375" y="7722"/>
                  <a:pt x="39864" y="0"/>
                  <a:pt x="2664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2"/>
          <p:cNvSpPr/>
          <p:nvPr/>
        </p:nvSpPr>
        <p:spPr>
          <a:xfrm>
            <a:off x="382875" y="3011893"/>
            <a:ext cx="736890" cy="572700"/>
          </a:xfrm>
          <a:custGeom>
            <a:avLst/>
            <a:gdLst/>
            <a:ahLst/>
            <a:cxnLst/>
            <a:rect l="l" t="t" r="r" b="b"/>
            <a:pathLst>
              <a:path w="85717" h="66618" extrusionOk="0">
                <a:moveTo>
                  <a:pt x="26647" y="0"/>
                </a:moveTo>
                <a:cubicBezTo>
                  <a:pt x="21058" y="0"/>
                  <a:pt x="15879" y="1381"/>
                  <a:pt x="11642" y="5130"/>
                </a:cubicBezTo>
                <a:cubicBezTo>
                  <a:pt x="10061" y="6559"/>
                  <a:pt x="8663" y="8322"/>
                  <a:pt x="7508" y="10571"/>
                </a:cubicBezTo>
                <a:cubicBezTo>
                  <a:pt x="152" y="24948"/>
                  <a:pt x="0" y="52456"/>
                  <a:pt x="17417" y="59873"/>
                </a:cubicBezTo>
                <a:cubicBezTo>
                  <a:pt x="24834" y="63003"/>
                  <a:pt x="33831" y="64341"/>
                  <a:pt x="41703" y="65800"/>
                </a:cubicBezTo>
                <a:cubicBezTo>
                  <a:pt x="44594" y="66327"/>
                  <a:pt x="47358" y="66617"/>
                  <a:pt x="50007" y="66617"/>
                </a:cubicBezTo>
                <a:cubicBezTo>
                  <a:pt x="58191" y="66617"/>
                  <a:pt x="65275" y="63852"/>
                  <a:pt x="71613" y="56803"/>
                </a:cubicBezTo>
                <a:cubicBezTo>
                  <a:pt x="78269" y="49447"/>
                  <a:pt x="85108" y="39599"/>
                  <a:pt x="85473" y="29355"/>
                </a:cubicBezTo>
                <a:cubicBezTo>
                  <a:pt x="85716" y="23763"/>
                  <a:pt x="83589" y="17866"/>
                  <a:pt x="79090" y="14553"/>
                </a:cubicBezTo>
                <a:cubicBezTo>
                  <a:pt x="75412" y="11817"/>
                  <a:pt x="70610" y="11148"/>
                  <a:pt x="66141" y="10115"/>
                </a:cubicBezTo>
                <a:cubicBezTo>
                  <a:pt x="55375" y="7722"/>
                  <a:pt x="39864" y="0"/>
                  <a:pt x="2664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2"/>
          <p:cNvSpPr txBox="1"/>
          <p:nvPr/>
        </p:nvSpPr>
        <p:spPr>
          <a:xfrm>
            <a:off x="1265138" y="1541957"/>
            <a:ext cx="4216249" cy="421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lt2"/>
              </a:buClr>
              <a:buSzPts val="2800"/>
              <a:buFont typeface="Work Sans ExtraBold"/>
              <a:buNone/>
            </a:pPr>
            <a:r>
              <a:rPr lang="en-US" sz="2000" b="0" i="0" u="none" strike="noStrike" cap="none">
                <a:solidFill>
                  <a:schemeClr val="lt2"/>
                </a:solidFill>
                <a:latin typeface="Work Sans ExtraBold"/>
                <a:ea typeface="Work Sans ExtraBold"/>
                <a:cs typeface="Work Sans ExtraBold"/>
                <a:sym typeface="Work Sans ExtraBold"/>
              </a:rPr>
              <a:t>Business Objective</a:t>
            </a:r>
            <a:endParaRPr/>
          </a:p>
        </p:txBody>
      </p:sp>
      <p:sp>
        <p:nvSpPr>
          <p:cNvPr id="450" name="Google Shape;450;p2"/>
          <p:cNvSpPr txBox="1"/>
          <p:nvPr/>
        </p:nvSpPr>
        <p:spPr>
          <a:xfrm>
            <a:off x="1265137" y="2305964"/>
            <a:ext cx="3767261" cy="497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lt2"/>
              </a:buClr>
              <a:buSzPts val="2800"/>
              <a:buFont typeface="Work Sans ExtraBold"/>
              <a:buNone/>
            </a:pPr>
            <a:r>
              <a:rPr lang="en-US" sz="2000" b="0" i="0" u="none" strike="noStrike" cap="none">
                <a:solidFill>
                  <a:schemeClr val="lt2"/>
                </a:solidFill>
                <a:latin typeface="Work Sans ExtraBold"/>
                <a:ea typeface="Work Sans ExtraBold"/>
                <a:cs typeface="Work Sans ExtraBold"/>
                <a:sym typeface="Work Sans ExtraBold"/>
              </a:rPr>
              <a:t>Data Acquirement  </a:t>
            </a:r>
            <a:endParaRPr/>
          </a:p>
        </p:txBody>
      </p:sp>
      <p:sp>
        <p:nvSpPr>
          <p:cNvPr id="451" name="Google Shape;451;p2"/>
          <p:cNvSpPr txBox="1"/>
          <p:nvPr/>
        </p:nvSpPr>
        <p:spPr>
          <a:xfrm>
            <a:off x="5713975" y="1546856"/>
            <a:ext cx="1820757" cy="421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lt2"/>
              </a:buClr>
              <a:buSzPts val="2800"/>
              <a:buFont typeface="Work Sans ExtraBold"/>
              <a:buNone/>
            </a:pPr>
            <a:r>
              <a:rPr lang="en-US" sz="2000" b="0" i="0" u="none" strike="noStrike" cap="none">
                <a:solidFill>
                  <a:schemeClr val="lt2"/>
                </a:solidFill>
                <a:latin typeface="Work Sans ExtraBold"/>
                <a:ea typeface="Work Sans ExtraBold"/>
                <a:cs typeface="Work Sans ExtraBold"/>
                <a:sym typeface="Work Sans ExtraBold"/>
              </a:rPr>
              <a:t>Modeling</a:t>
            </a:r>
            <a:endParaRPr/>
          </a:p>
        </p:txBody>
      </p:sp>
      <p:sp>
        <p:nvSpPr>
          <p:cNvPr id="452" name="Google Shape;452;p2"/>
          <p:cNvSpPr txBox="1"/>
          <p:nvPr/>
        </p:nvSpPr>
        <p:spPr>
          <a:xfrm>
            <a:off x="5712361" y="2353718"/>
            <a:ext cx="3278618" cy="421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lt2"/>
              </a:buClr>
              <a:buSzPts val="2800"/>
              <a:buFont typeface="Work Sans ExtraBold"/>
              <a:buNone/>
            </a:pPr>
            <a:r>
              <a:rPr lang="en-US" sz="2000" b="0" i="0" u="none" strike="noStrike" cap="none">
                <a:solidFill>
                  <a:schemeClr val="lt2"/>
                </a:solidFill>
                <a:latin typeface="Work Sans ExtraBold"/>
                <a:ea typeface="Work Sans ExtraBold"/>
                <a:cs typeface="Work Sans ExtraBold"/>
                <a:sym typeface="Work Sans ExtraBold"/>
              </a:rPr>
              <a:t>Evaluation &amp; Report</a:t>
            </a:r>
            <a:endParaRPr/>
          </a:p>
        </p:txBody>
      </p:sp>
      <p:sp>
        <p:nvSpPr>
          <p:cNvPr id="453" name="Google Shape;453;p2"/>
          <p:cNvSpPr txBox="1"/>
          <p:nvPr/>
        </p:nvSpPr>
        <p:spPr>
          <a:xfrm>
            <a:off x="5713975" y="3102805"/>
            <a:ext cx="2176551" cy="421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lt2"/>
              </a:buClr>
              <a:buSzPts val="2800"/>
              <a:buFont typeface="Work Sans ExtraBold"/>
              <a:buNone/>
            </a:pPr>
            <a:r>
              <a:rPr lang="en-US" sz="2000" b="0" i="0" u="none" strike="noStrike" cap="none">
                <a:solidFill>
                  <a:schemeClr val="lt2"/>
                </a:solidFill>
                <a:latin typeface="Work Sans ExtraBold"/>
                <a:ea typeface="Work Sans ExtraBold"/>
                <a:cs typeface="Work Sans ExtraBold"/>
                <a:sym typeface="Work Sans ExtraBold"/>
              </a:rPr>
              <a:t>Deployment</a:t>
            </a:r>
            <a:endParaRPr/>
          </a:p>
        </p:txBody>
      </p:sp>
      <p:sp>
        <p:nvSpPr>
          <p:cNvPr id="454" name="Google Shape;454;p2"/>
          <p:cNvSpPr txBox="1"/>
          <p:nvPr/>
        </p:nvSpPr>
        <p:spPr>
          <a:xfrm>
            <a:off x="532626" y="1541957"/>
            <a:ext cx="439692" cy="421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2"/>
              </a:buClr>
              <a:buSzPts val="2800"/>
              <a:buFont typeface="Work Sans ExtraBold"/>
              <a:buNone/>
            </a:pPr>
            <a:r>
              <a:rPr lang="en-US" sz="2000" b="0" i="0" u="none" strike="noStrike" cap="none">
                <a:solidFill>
                  <a:schemeClr val="lt2"/>
                </a:solidFill>
                <a:latin typeface="Work Sans ExtraBold"/>
                <a:ea typeface="Work Sans ExtraBold"/>
                <a:cs typeface="Work Sans ExtraBold"/>
                <a:sym typeface="Work Sans ExtraBold"/>
              </a:rPr>
              <a:t>1</a:t>
            </a:r>
            <a:endParaRPr/>
          </a:p>
        </p:txBody>
      </p:sp>
      <p:sp>
        <p:nvSpPr>
          <p:cNvPr id="455" name="Google Shape;455;p2"/>
          <p:cNvSpPr/>
          <p:nvPr/>
        </p:nvSpPr>
        <p:spPr>
          <a:xfrm>
            <a:off x="4825144" y="1466357"/>
            <a:ext cx="736890" cy="572700"/>
          </a:xfrm>
          <a:custGeom>
            <a:avLst/>
            <a:gdLst/>
            <a:ahLst/>
            <a:cxnLst/>
            <a:rect l="l" t="t" r="r" b="b"/>
            <a:pathLst>
              <a:path w="85717" h="66618" extrusionOk="0">
                <a:moveTo>
                  <a:pt x="26647" y="0"/>
                </a:moveTo>
                <a:cubicBezTo>
                  <a:pt x="21058" y="0"/>
                  <a:pt x="15879" y="1381"/>
                  <a:pt x="11642" y="5130"/>
                </a:cubicBezTo>
                <a:cubicBezTo>
                  <a:pt x="10061" y="6559"/>
                  <a:pt x="8663" y="8322"/>
                  <a:pt x="7508" y="10571"/>
                </a:cubicBezTo>
                <a:cubicBezTo>
                  <a:pt x="152" y="24948"/>
                  <a:pt x="0" y="52456"/>
                  <a:pt x="17417" y="59873"/>
                </a:cubicBezTo>
                <a:cubicBezTo>
                  <a:pt x="24834" y="63003"/>
                  <a:pt x="33831" y="64341"/>
                  <a:pt x="41703" y="65800"/>
                </a:cubicBezTo>
                <a:cubicBezTo>
                  <a:pt x="44594" y="66327"/>
                  <a:pt x="47358" y="66617"/>
                  <a:pt x="50007" y="66617"/>
                </a:cubicBezTo>
                <a:cubicBezTo>
                  <a:pt x="58191" y="66617"/>
                  <a:pt x="65275" y="63852"/>
                  <a:pt x="71613" y="56803"/>
                </a:cubicBezTo>
                <a:cubicBezTo>
                  <a:pt x="78269" y="49447"/>
                  <a:pt x="85108" y="39599"/>
                  <a:pt x="85473" y="29355"/>
                </a:cubicBezTo>
                <a:cubicBezTo>
                  <a:pt x="85716" y="23763"/>
                  <a:pt x="83589" y="17866"/>
                  <a:pt x="79090" y="14553"/>
                </a:cubicBezTo>
                <a:cubicBezTo>
                  <a:pt x="75412" y="11817"/>
                  <a:pt x="70610" y="11148"/>
                  <a:pt x="66141" y="10115"/>
                </a:cubicBezTo>
                <a:cubicBezTo>
                  <a:pt x="55375" y="7722"/>
                  <a:pt x="39864" y="0"/>
                  <a:pt x="2664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2"/>
          <p:cNvSpPr/>
          <p:nvPr/>
        </p:nvSpPr>
        <p:spPr>
          <a:xfrm>
            <a:off x="4825144" y="2205031"/>
            <a:ext cx="736890" cy="572700"/>
          </a:xfrm>
          <a:custGeom>
            <a:avLst/>
            <a:gdLst/>
            <a:ahLst/>
            <a:cxnLst/>
            <a:rect l="l" t="t" r="r" b="b"/>
            <a:pathLst>
              <a:path w="85717" h="66618" extrusionOk="0">
                <a:moveTo>
                  <a:pt x="26647" y="0"/>
                </a:moveTo>
                <a:cubicBezTo>
                  <a:pt x="21058" y="0"/>
                  <a:pt x="15879" y="1381"/>
                  <a:pt x="11642" y="5130"/>
                </a:cubicBezTo>
                <a:cubicBezTo>
                  <a:pt x="10061" y="6559"/>
                  <a:pt x="8663" y="8322"/>
                  <a:pt x="7508" y="10571"/>
                </a:cubicBezTo>
                <a:cubicBezTo>
                  <a:pt x="152" y="24948"/>
                  <a:pt x="0" y="52456"/>
                  <a:pt x="17417" y="59873"/>
                </a:cubicBezTo>
                <a:cubicBezTo>
                  <a:pt x="24834" y="63003"/>
                  <a:pt x="33831" y="64341"/>
                  <a:pt x="41703" y="65800"/>
                </a:cubicBezTo>
                <a:cubicBezTo>
                  <a:pt x="44594" y="66327"/>
                  <a:pt x="47358" y="66617"/>
                  <a:pt x="50007" y="66617"/>
                </a:cubicBezTo>
                <a:cubicBezTo>
                  <a:pt x="58191" y="66617"/>
                  <a:pt x="65275" y="63852"/>
                  <a:pt x="71613" y="56803"/>
                </a:cubicBezTo>
                <a:cubicBezTo>
                  <a:pt x="78269" y="49447"/>
                  <a:pt x="85108" y="39599"/>
                  <a:pt x="85473" y="29355"/>
                </a:cubicBezTo>
                <a:cubicBezTo>
                  <a:pt x="85716" y="23763"/>
                  <a:pt x="83589" y="17866"/>
                  <a:pt x="79090" y="14553"/>
                </a:cubicBezTo>
                <a:cubicBezTo>
                  <a:pt x="75412" y="11817"/>
                  <a:pt x="70610" y="11148"/>
                  <a:pt x="66141" y="10115"/>
                </a:cubicBezTo>
                <a:cubicBezTo>
                  <a:pt x="55375" y="7722"/>
                  <a:pt x="39864" y="0"/>
                  <a:pt x="2664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2"/>
          <p:cNvSpPr/>
          <p:nvPr/>
        </p:nvSpPr>
        <p:spPr>
          <a:xfrm>
            <a:off x="4825144" y="3011893"/>
            <a:ext cx="736890" cy="572700"/>
          </a:xfrm>
          <a:custGeom>
            <a:avLst/>
            <a:gdLst/>
            <a:ahLst/>
            <a:cxnLst/>
            <a:rect l="l" t="t" r="r" b="b"/>
            <a:pathLst>
              <a:path w="85717" h="66618" extrusionOk="0">
                <a:moveTo>
                  <a:pt x="26647" y="0"/>
                </a:moveTo>
                <a:cubicBezTo>
                  <a:pt x="21058" y="0"/>
                  <a:pt x="15879" y="1381"/>
                  <a:pt x="11642" y="5130"/>
                </a:cubicBezTo>
                <a:cubicBezTo>
                  <a:pt x="10061" y="6559"/>
                  <a:pt x="8663" y="8322"/>
                  <a:pt x="7508" y="10571"/>
                </a:cubicBezTo>
                <a:cubicBezTo>
                  <a:pt x="152" y="24948"/>
                  <a:pt x="0" y="52456"/>
                  <a:pt x="17417" y="59873"/>
                </a:cubicBezTo>
                <a:cubicBezTo>
                  <a:pt x="24834" y="63003"/>
                  <a:pt x="33831" y="64341"/>
                  <a:pt x="41703" y="65800"/>
                </a:cubicBezTo>
                <a:cubicBezTo>
                  <a:pt x="44594" y="66327"/>
                  <a:pt x="47358" y="66617"/>
                  <a:pt x="50007" y="66617"/>
                </a:cubicBezTo>
                <a:cubicBezTo>
                  <a:pt x="58191" y="66617"/>
                  <a:pt x="65275" y="63852"/>
                  <a:pt x="71613" y="56803"/>
                </a:cubicBezTo>
                <a:cubicBezTo>
                  <a:pt x="78269" y="49447"/>
                  <a:pt x="85108" y="39599"/>
                  <a:pt x="85473" y="29355"/>
                </a:cubicBezTo>
                <a:cubicBezTo>
                  <a:pt x="85716" y="23763"/>
                  <a:pt x="83589" y="17866"/>
                  <a:pt x="79090" y="14553"/>
                </a:cubicBezTo>
                <a:cubicBezTo>
                  <a:pt x="75412" y="11817"/>
                  <a:pt x="70610" y="11148"/>
                  <a:pt x="66141" y="10115"/>
                </a:cubicBezTo>
                <a:cubicBezTo>
                  <a:pt x="55375" y="7722"/>
                  <a:pt x="39864" y="0"/>
                  <a:pt x="2664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2"/>
          <p:cNvSpPr txBox="1"/>
          <p:nvPr/>
        </p:nvSpPr>
        <p:spPr>
          <a:xfrm>
            <a:off x="528248" y="2280631"/>
            <a:ext cx="439692" cy="421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2"/>
              </a:buClr>
              <a:buSzPts val="2800"/>
              <a:buFont typeface="Work Sans ExtraBold"/>
              <a:buNone/>
            </a:pPr>
            <a:r>
              <a:rPr lang="en-US" sz="2000" b="0" i="0" u="none" strike="noStrike" cap="none">
                <a:solidFill>
                  <a:schemeClr val="lt2"/>
                </a:solidFill>
                <a:latin typeface="Work Sans ExtraBold"/>
                <a:ea typeface="Work Sans ExtraBold"/>
                <a:cs typeface="Work Sans ExtraBold"/>
                <a:sym typeface="Work Sans ExtraBold"/>
              </a:rPr>
              <a:t>2</a:t>
            </a:r>
            <a:endParaRPr/>
          </a:p>
        </p:txBody>
      </p:sp>
      <p:sp>
        <p:nvSpPr>
          <p:cNvPr id="459" name="Google Shape;459;p2"/>
          <p:cNvSpPr txBox="1"/>
          <p:nvPr/>
        </p:nvSpPr>
        <p:spPr>
          <a:xfrm>
            <a:off x="528248" y="3087493"/>
            <a:ext cx="439692" cy="421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2"/>
              </a:buClr>
              <a:buSzPts val="2800"/>
              <a:buFont typeface="Work Sans ExtraBold"/>
              <a:buNone/>
            </a:pPr>
            <a:r>
              <a:rPr lang="en-US" sz="2000" b="0" i="0" u="none" strike="noStrike" cap="none">
                <a:solidFill>
                  <a:schemeClr val="lt2"/>
                </a:solidFill>
                <a:latin typeface="Work Sans ExtraBold"/>
                <a:ea typeface="Work Sans ExtraBold"/>
                <a:cs typeface="Work Sans ExtraBold"/>
                <a:sym typeface="Work Sans ExtraBold"/>
              </a:rPr>
              <a:t>3</a:t>
            </a:r>
            <a:endParaRPr/>
          </a:p>
        </p:txBody>
      </p:sp>
      <p:sp>
        <p:nvSpPr>
          <p:cNvPr id="460" name="Google Shape;460;p2"/>
          <p:cNvSpPr txBox="1"/>
          <p:nvPr/>
        </p:nvSpPr>
        <p:spPr>
          <a:xfrm>
            <a:off x="4981463" y="1534545"/>
            <a:ext cx="439692" cy="421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2"/>
              </a:buClr>
              <a:buSzPts val="2800"/>
              <a:buFont typeface="Work Sans ExtraBold"/>
              <a:buNone/>
            </a:pPr>
            <a:r>
              <a:rPr lang="en-US" sz="2000" b="0" i="0" u="none" strike="noStrike" cap="none">
                <a:solidFill>
                  <a:schemeClr val="lt2"/>
                </a:solidFill>
                <a:latin typeface="Work Sans ExtraBold"/>
                <a:ea typeface="Work Sans ExtraBold"/>
                <a:cs typeface="Work Sans ExtraBold"/>
                <a:sym typeface="Work Sans ExtraBold"/>
              </a:rPr>
              <a:t>4</a:t>
            </a:r>
            <a:endParaRPr/>
          </a:p>
        </p:txBody>
      </p:sp>
      <p:sp>
        <p:nvSpPr>
          <p:cNvPr id="461" name="Google Shape;461;p2"/>
          <p:cNvSpPr txBox="1"/>
          <p:nvPr/>
        </p:nvSpPr>
        <p:spPr>
          <a:xfrm>
            <a:off x="4977085" y="2273219"/>
            <a:ext cx="439692" cy="421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2"/>
              </a:buClr>
              <a:buSzPts val="2800"/>
              <a:buFont typeface="Work Sans ExtraBold"/>
              <a:buNone/>
            </a:pPr>
            <a:r>
              <a:rPr lang="en-US" sz="2000" b="0" i="0" u="none" strike="noStrike" cap="none">
                <a:solidFill>
                  <a:schemeClr val="lt2"/>
                </a:solidFill>
                <a:latin typeface="Work Sans ExtraBold"/>
                <a:ea typeface="Work Sans ExtraBold"/>
                <a:cs typeface="Work Sans ExtraBold"/>
                <a:sym typeface="Work Sans ExtraBold"/>
              </a:rPr>
              <a:t>5</a:t>
            </a:r>
            <a:endParaRPr/>
          </a:p>
        </p:txBody>
      </p:sp>
      <p:sp>
        <p:nvSpPr>
          <p:cNvPr id="462" name="Google Shape;462;p2"/>
          <p:cNvSpPr txBox="1"/>
          <p:nvPr/>
        </p:nvSpPr>
        <p:spPr>
          <a:xfrm>
            <a:off x="4977085" y="3080081"/>
            <a:ext cx="439692" cy="421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2"/>
              </a:buClr>
              <a:buSzPts val="2800"/>
              <a:buFont typeface="Work Sans ExtraBold"/>
              <a:buNone/>
            </a:pPr>
            <a:r>
              <a:rPr lang="en-US" sz="2000" b="0" i="0" u="none" strike="noStrike" cap="none">
                <a:solidFill>
                  <a:schemeClr val="lt2"/>
                </a:solidFill>
                <a:latin typeface="Work Sans ExtraBold"/>
                <a:ea typeface="Work Sans ExtraBold"/>
                <a:cs typeface="Work Sans ExtraBold"/>
                <a:sym typeface="Work Sans ExtraBold"/>
              </a:rPr>
              <a:t>6</a:t>
            </a:r>
            <a:endParaRPr/>
          </a:p>
        </p:txBody>
      </p:sp>
      <p:sp>
        <p:nvSpPr>
          <p:cNvPr id="463" name="Google Shape;463;p2"/>
          <p:cNvSpPr txBox="1"/>
          <p:nvPr/>
        </p:nvSpPr>
        <p:spPr>
          <a:xfrm>
            <a:off x="1272281" y="3090062"/>
            <a:ext cx="2178166" cy="421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lt2"/>
              </a:buClr>
              <a:buSzPts val="2800"/>
              <a:buFont typeface="Work Sans ExtraBold"/>
              <a:buNone/>
            </a:pPr>
            <a:r>
              <a:rPr lang="en-US" sz="2000" b="0" i="0" u="none" strike="noStrike" cap="none">
                <a:solidFill>
                  <a:schemeClr val="lt2"/>
                </a:solidFill>
                <a:latin typeface="Work Sans ExtraBold"/>
                <a:ea typeface="Work Sans ExtraBold"/>
                <a:cs typeface="Work Sans ExtraBold"/>
                <a:sym typeface="Work Sans ExtraBold"/>
              </a:rPr>
              <a:t>EDA</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98"/>
        <p:cNvGrpSpPr/>
        <p:nvPr/>
      </p:nvGrpSpPr>
      <p:grpSpPr>
        <a:xfrm>
          <a:off x="0" y="0"/>
          <a:ext cx="0" cy="0"/>
          <a:chOff x="0" y="0"/>
          <a:chExt cx="0" cy="0"/>
        </a:xfrm>
      </p:grpSpPr>
      <p:sp>
        <p:nvSpPr>
          <p:cNvPr id="1299" name="Google Shape;1299;p29"/>
          <p:cNvSpPr txBox="1"/>
          <p:nvPr/>
        </p:nvSpPr>
        <p:spPr>
          <a:xfrm flipH="1">
            <a:off x="0" y="42925"/>
            <a:ext cx="5122200" cy="508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lt2"/>
              </a:buClr>
              <a:buSzPts val="1700"/>
              <a:buFont typeface="Work Sans ExtraBold"/>
              <a:buNone/>
            </a:pPr>
            <a:br>
              <a:rPr lang="en-US" sz="2700" b="0" i="0" u="none" strike="noStrike" cap="none">
                <a:solidFill>
                  <a:schemeClr val="lt2"/>
                </a:solidFill>
                <a:latin typeface="Work Sans ExtraBold"/>
                <a:ea typeface="Work Sans ExtraBold"/>
                <a:cs typeface="Work Sans ExtraBold"/>
                <a:sym typeface="Work Sans ExtraBold"/>
              </a:rPr>
            </a:br>
            <a:r>
              <a:rPr lang="en-US" sz="2700" b="0" i="0" u="none" strike="noStrike" cap="none">
                <a:solidFill>
                  <a:schemeClr val="lt2"/>
                </a:solidFill>
                <a:latin typeface="Work Sans ExtraBold"/>
                <a:ea typeface="Work Sans ExtraBold"/>
                <a:cs typeface="Work Sans ExtraBold"/>
                <a:sym typeface="Work Sans ExtraBold"/>
              </a:rPr>
              <a:t>Bayesian Gaussian Mixture</a:t>
            </a:r>
            <a:endParaRPr sz="2700" b="0" i="0" u="none" strike="noStrike" cap="none">
              <a:solidFill>
                <a:srgbClr val="000000"/>
              </a:solidFill>
              <a:latin typeface="Arial"/>
              <a:ea typeface="Arial"/>
              <a:cs typeface="Arial"/>
              <a:sym typeface="Arial"/>
            </a:endParaRPr>
          </a:p>
        </p:txBody>
      </p:sp>
      <p:sp>
        <p:nvSpPr>
          <p:cNvPr id="1300" name="Google Shape;1300;p29"/>
          <p:cNvSpPr txBox="1"/>
          <p:nvPr/>
        </p:nvSpPr>
        <p:spPr>
          <a:xfrm>
            <a:off x="2023578" y="1196005"/>
            <a:ext cx="2182500" cy="428100"/>
          </a:xfrm>
          <a:prstGeom prst="rect">
            <a:avLst/>
          </a:prstGeom>
          <a:noFill/>
          <a:ln>
            <a:noFill/>
          </a:ln>
        </p:spPr>
        <p:txBody>
          <a:bodyPr spcFirstLastPara="1" wrap="square" lIns="0" tIns="6700" rIns="0" bIns="0" anchor="b" anchorCtr="0">
            <a:noAutofit/>
          </a:bodyPr>
          <a:lstStyle/>
          <a:p>
            <a:pPr marL="12700" marR="0" lvl="0" indent="0" algn="ctr" rtl="0">
              <a:lnSpc>
                <a:spcPct val="100000"/>
              </a:lnSpc>
              <a:spcBef>
                <a:spcPts val="800"/>
              </a:spcBef>
              <a:spcAft>
                <a:spcPts val="0"/>
              </a:spcAft>
              <a:buClr>
                <a:srgbClr val="000000"/>
              </a:buClr>
              <a:buSzPts val="2000"/>
              <a:buFont typeface="Arial"/>
              <a:buNone/>
            </a:pPr>
            <a:r>
              <a:rPr lang="en-US" sz="2000" b="0" i="0" u="none" strike="noStrike" cap="none">
                <a:solidFill>
                  <a:schemeClr val="accent4"/>
                </a:solidFill>
                <a:latin typeface="Work Sans ExtraBold"/>
                <a:ea typeface="Work Sans ExtraBold"/>
                <a:cs typeface="Work Sans ExtraBold"/>
                <a:sym typeface="Work Sans ExtraBold"/>
              </a:rPr>
              <a:t>Original Data</a:t>
            </a:r>
            <a:endParaRPr sz="2000" b="0" i="0" u="none" strike="noStrike" cap="none">
              <a:solidFill>
                <a:schemeClr val="accent4"/>
              </a:solidFill>
              <a:latin typeface="Work Sans ExtraBold"/>
              <a:ea typeface="Work Sans ExtraBold"/>
              <a:cs typeface="Work Sans ExtraBold"/>
              <a:sym typeface="Work Sans ExtraBold"/>
            </a:endParaRPr>
          </a:p>
        </p:txBody>
      </p:sp>
      <p:sp>
        <p:nvSpPr>
          <p:cNvPr id="1301" name="Google Shape;1301;p29"/>
          <p:cNvSpPr txBox="1"/>
          <p:nvPr/>
        </p:nvSpPr>
        <p:spPr>
          <a:xfrm>
            <a:off x="1507975" y="3626450"/>
            <a:ext cx="2614200" cy="428100"/>
          </a:xfrm>
          <a:prstGeom prst="rect">
            <a:avLst/>
          </a:prstGeom>
          <a:noFill/>
          <a:ln>
            <a:noFill/>
          </a:ln>
        </p:spPr>
        <p:txBody>
          <a:bodyPr spcFirstLastPara="1" wrap="square" lIns="0" tIns="6700" rIns="0" bIns="0" anchor="b" anchorCtr="0">
            <a:noAutofit/>
          </a:bodyPr>
          <a:lstStyle/>
          <a:p>
            <a:pPr marL="12700" marR="0" lvl="0" indent="0" algn="ctr" rtl="0">
              <a:lnSpc>
                <a:spcPct val="100000"/>
              </a:lnSpc>
              <a:spcBef>
                <a:spcPts val="800"/>
              </a:spcBef>
              <a:spcAft>
                <a:spcPts val="0"/>
              </a:spcAft>
              <a:buClr>
                <a:srgbClr val="000000"/>
              </a:buClr>
              <a:buSzPts val="2000"/>
              <a:buFont typeface="Arial"/>
              <a:buNone/>
            </a:pPr>
            <a:r>
              <a:rPr lang="en-US" sz="2000" b="0" i="0" u="none" strike="noStrike" cap="none">
                <a:solidFill>
                  <a:schemeClr val="accent4"/>
                </a:solidFill>
                <a:latin typeface="Work Sans ExtraBold"/>
                <a:ea typeface="Work Sans ExtraBold"/>
                <a:cs typeface="Work Sans ExtraBold"/>
                <a:sym typeface="Work Sans ExtraBold"/>
              </a:rPr>
              <a:t>Non-outliers Data</a:t>
            </a:r>
            <a:endParaRPr sz="2000" b="0" i="0" u="none" strike="noStrike" cap="none">
              <a:solidFill>
                <a:schemeClr val="accent4"/>
              </a:solidFill>
              <a:latin typeface="Work Sans ExtraBold"/>
              <a:ea typeface="Work Sans ExtraBold"/>
              <a:cs typeface="Work Sans ExtraBold"/>
              <a:sym typeface="Work Sans ExtraBold"/>
            </a:endParaRPr>
          </a:p>
        </p:txBody>
      </p:sp>
      <p:pic>
        <p:nvPicPr>
          <p:cNvPr id="1302" name="Google Shape;1302;p29"/>
          <p:cNvPicPr preferRelativeResize="0"/>
          <p:nvPr/>
        </p:nvPicPr>
        <p:blipFill rotWithShape="1">
          <a:blip r:embed="rId3">
            <a:alphaModFix/>
          </a:blip>
          <a:srcRect/>
          <a:stretch/>
        </p:blipFill>
        <p:spPr>
          <a:xfrm>
            <a:off x="4295675" y="516400"/>
            <a:ext cx="4699949" cy="2345026"/>
          </a:xfrm>
          <a:prstGeom prst="rect">
            <a:avLst/>
          </a:prstGeom>
          <a:noFill/>
          <a:ln>
            <a:noFill/>
          </a:ln>
        </p:spPr>
      </p:pic>
      <p:pic>
        <p:nvPicPr>
          <p:cNvPr id="1303" name="Google Shape;1303;p29"/>
          <p:cNvPicPr preferRelativeResize="0"/>
          <p:nvPr/>
        </p:nvPicPr>
        <p:blipFill rotWithShape="1">
          <a:blip r:embed="rId4">
            <a:alphaModFix/>
          </a:blip>
          <a:srcRect/>
          <a:stretch/>
        </p:blipFill>
        <p:spPr>
          <a:xfrm>
            <a:off x="4295675" y="2713050"/>
            <a:ext cx="4699949" cy="2430451"/>
          </a:xfrm>
          <a:prstGeom prst="rect">
            <a:avLst/>
          </a:prstGeom>
          <a:noFill/>
          <a:ln>
            <a:noFill/>
          </a:ln>
        </p:spPr>
      </p:pic>
      <p:pic>
        <p:nvPicPr>
          <p:cNvPr id="1304" name="Google Shape;1304;p29"/>
          <p:cNvPicPr preferRelativeResize="0"/>
          <p:nvPr/>
        </p:nvPicPr>
        <p:blipFill rotWithShape="1">
          <a:blip r:embed="rId5">
            <a:alphaModFix/>
          </a:blip>
          <a:srcRect/>
          <a:stretch/>
        </p:blipFill>
        <p:spPr>
          <a:xfrm>
            <a:off x="3030850" y="1930862"/>
            <a:ext cx="1264825" cy="1388825"/>
          </a:xfrm>
          <a:prstGeom prst="rect">
            <a:avLst/>
          </a:prstGeom>
          <a:noFill/>
          <a:ln>
            <a:noFill/>
          </a:ln>
        </p:spPr>
      </p:pic>
      <p:sp>
        <p:nvSpPr>
          <p:cNvPr id="1305" name="Google Shape;1305;p29"/>
          <p:cNvSpPr txBox="1">
            <a:spLocks noGrp="1"/>
          </p:cNvSpPr>
          <p:nvPr>
            <p:ph type="subTitle" idx="4294967295"/>
          </p:nvPr>
        </p:nvSpPr>
        <p:spPr>
          <a:xfrm flipH="1">
            <a:off x="-18275" y="435300"/>
            <a:ext cx="3682500" cy="4869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1200"/>
              </a:spcAft>
              <a:buClr>
                <a:schemeClr val="lt2"/>
              </a:buClr>
              <a:buSzPts val="1800"/>
              <a:buFont typeface="Sarala"/>
              <a:buNone/>
            </a:pPr>
            <a:r>
              <a:rPr lang="en-US" sz="2000" b="0" i="0" u="none" strike="noStrike" cap="none">
                <a:solidFill>
                  <a:schemeClr val="accent5"/>
                </a:solidFill>
                <a:latin typeface="Work Sans ExtraBold"/>
                <a:ea typeface="Work Sans ExtraBold"/>
                <a:cs typeface="Work Sans ExtraBold"/>
                <a:sym typeface="Work Sans ExtraBold"/>
              </a:rPr>
              <a:t>Customer Segmentation </a:t>
            </a:r>
            <a:endParaRPr sz="2000" b="0" i="0" u="none" strike="noStrike" cap="none">
              <a:solidFill>
                <a:schemeClr val="accent5"/>
              </a:solidFill>
              <a:latin typeface="Work Sans ExtraBold"/>
              <a:ea typeface="Work Sans ExtraBold"/>
              <a:cs typeface="Work Sans ExtraBold"/>
              <a:sym typeface="Work Sans ExtraBo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09"/>
        <p:cNvGrpSpPr/>
        <p:nvPr/>
      </p:nvGrpSpPr>
      <p:grpSpPr>
        <a:xfrm>
          <a:off x="0" y="0"/>
          <a:ext cx="0" cy="0"/>
          <a:chOff x="0" y="0"/>
          <a:chExt cx="0" cy="0"/>
        </a:xfrm>
      </p:grpSpPr>
      <p:sp>
        <p:nvSpPr>
          <p:cNvPr id="1310" name="Google Shape;1310;p30"/>
          <p:cNvSpPr txBox="1"/>
          <p:nvPr/>
        </p:nvSpPr>
        <p:spPr>
          <a:xfrm flipH="1">
            <a:off x="1709900" y="83800"/>
            <a:ext cx="5122200" cy="508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lt2"/>
              </a:buClr>
              <a:buSzPts val="1700"/>
              <a:buFont typeface="Work Sans ExtraBold"/>
              <a:buNone/>
            </a:pPr>
            <a:br>
              <a:rPr lang="en-US" sz="2700" b="0" i="0" u="none" strike="noStrike" cap="none">
                <a:solidFill>
                  <a:schemeClr val="lt2"/>
                </a:solidFill>
                <a:latin typeface="Work Sans ExtraBold"/>
                <a:ea typeface="Work Sans ExtraBold"/>
                <a:cs typeface="Work Sans ExtraBold"/>
                <a:sym typeface="Work Sans ExtraBold"/>
              </a:rPr>
            </a:br>
            <a:r>
              <a:rPr lang="en-US" sz="2700" b="0" i="0" u="none" strike="noStrike" cap="none">
                <a:solidFill>
                  <a:schemeClr val="lt2"/>
                </a:solidFill>
                <a:latin typeface="Work Sans ExtraBold"/>
                <a:ea typeface="Work Sans ExtraBold"/>
                <a:cs typeface="Work Sans ExtraBold"/>
                <a:sym typeface="Work Sans ExtraBold"/>
              </a:rPr>
              <a:t>Hierarchy Clustering</a:t>
            </a:r>
            <a:endParaRPr sz="2700" b="0" i="0" u="none" strike="noStrike" cap="none">
              <a:solidFill>
                <a:srgbClr val="000000"/>
              </a:solidFill>
              <a:latin typeface="Arial"/>
              <a:ea typeface="Arial"/>
              <a:cs typeface="Arial"/>
              <a:sym typeface="Arial"/>
            </a:endParaRPr>
          </a:p>
        </p:txBody>
      </p:sp>
      <p:sp>
        <p:nvSpPr>
          <p:cNvPr id="1311" name="Google Shape;1311;p30"/>
          <p:cNvSpPr txBox="1"/>
          <p:nvPr/>
        </p:nvSpPr>
        <p:spPr>
          <a:xfrm>
            <a:off x="525753" y="503605"/>
            <a:ext cx="2182500" cy="428100"/>
          </a:xfrm>
          <a:prstGeom prst="rect">
            <a:avLst/>
          </a:prstGeom>
          <a:noFill/>
          <a:ln>
            <a:noFill/>
          </a:ln>
        </p:spPr>
        <p:txBody>
          <a:bodyPr spcFirstLastPara="1" wrap="square" lIns="0" tIns="6700" rIns="0" bIns="0" anchor="b" anchorCtr="0">
            <a:noAutofit/>
          </a:bodyPr>
          <a:lstStyle/>
          <a:p>
            <a:pPr marL="12700" marR="0" lvl="0" indent="0" algn="ctr" rtl="0">
              <a:lnSpc>
                <a:spcPct val="100000"/>
              </a:lnSpc>
              <a:spcBef>
                <a:spcPts val="800"/>
              </a:spcBef>
              <a:spcAft>
                <a:spcPts val="0"/>
              </a:spcAft>
              <a:buClr>
                <a:srgbClr val="000000"/>
              </a:buClr>
              <a:buSzPts val="2000"/>
              <a:buFont typeface="Arial"/>
              <a:buNone/>
            </a:pPr>
            <a:r>
              <a:rPr lang="en-US" sz="2000" b="0" i="0" u="none" strike="noStrike" cap="none">
                <a:solidFill>
                  <a:schemeClr val="accent4"/>
                </a:solidFill>
                <a:latin typeface="Work Sans ExtraBold"/>
                <a:ea typeface="Work Sans ExtraBold"/>
                <a:cs typeface="Work Sans ExtraBold"/>
                <a:sym typeface="Work Sans ExtraBold"/>
              </a:rPr>
              <a:t>Original Data</a:t>
            </a:r>
            <a:endParaRPr sz="2000" b="0" i="0" u="none" strike="noStrike" cap="none">
              <a:solidFill>
                <a:schemeClr val="accent4"/>
              </a:solidFill>
              <a:latin typeface="Work Sans ExtraBold"/>
              <a:ea typeface="Work Sans ExtraBold"/>
              <a:cs typeface="Work Sans ExtraBold"/>
              <a:sym typeface="Work Sans ExtraBold"/>
            </a:endParaRPr>
          </a:p>
        </p:txBody>
      </p:sp>
      <p:sp>
        <p:nvSpPr>
          <p:cNvPr id="1312" name="Google Shape;1312;p30"/>
          <p:cNvSpPr txBox="1"/>
          <p:nvPr/>
        </p:nvSpPr>
        <p:spPr>
          <a:xfrm>
            <a:off x="5970125" y="503600"/>
            <a:ext cx="2614200" cy="428100"/>
          </a:xfrm>
          <a:prstGeom prst="rect">
            <a:avLst/>
          </a:prstGeom>
          <a:noFill/>
          <a:ln>
            <a:noFill/>
          </a:ln>
        </p:spPr>
        <p:txBody>
          <a:bodyPr spcFirstLastPara="1" wrap="square" lIns="0" tIns="6700" rIns="0" bIns="0" anchor="b" anchorCtr="0">
            <a:noAutofit/>
          </a:bodyPr>
          <a:lstStyle/>
          <a:p>
            <a:pPr marL="12700" marR="0" lvl="0" indent="0" algn="ctr" rtl="0">
              <a:lnSpc>
                <a:spcPct val="100000"/>
              </a:lnSpc>
              <a:spcBef>
                <a:spcPts val="800"/>
              </a:spcBef>
              <a:spcAft>
                <a:spcPts val="0"/>
              </a:spcAft>
              <a:buClr>
                <a:srgbClr val="000000"/>
              </a:buClr>
              <a:buSzPts val="2000"/>
              <a:buFont typeface="Arial"/>
              <a:buNone/>
            </a:pPr>
            <a:r>
              <a:rPr lang="en-US" sz="2000" b="0" i="0" u="none" strike="noStrike" cap="none">
                <a:solidFill>
                  <a:schemeClr val="accent4"/>
                </a:solidFill>
                <a:latin typeface="Work Sans ExtraBold"/>
                <a:ea typeface="Work Sans ExtraBold"/>
                <a:cs typeface="Work Sans ExtraBold"/>
                <a:sym typeface="Work Sans ExtraBold"/>
              </a:rPr>
              <a:t>Non-outliers Data</a:t>
            </a:r>
            <a:endParaRPr sz="2000" b="0" i="0" u="none" strike="noStrike" cap="none">
              <a:solidFill>
                <a:schemeClr val="accent4"/>
              </a:solidFill>
              <a:latin typeface="Work Sans ExtraBold"/>
              <a:ea typeface="Work Sans ExtraBold"/>
              <a:cs typeface="Work Sans ExtraBold"/>
              <a:sym typeface="Work Sans ExtraBold"/>
            </a:endParaRPr>
          </a:p>
        </p:txBody>
      </p:sp>
      <p:pic>
        <p:nvPicPr>
          <p:cNvPr id="1313" name="Google Shape;1313;p30"/>
          <p:cNvPicPr preferRelativeResize="0"/>
          <p:nvPr/>
        </p:nvPicPr>
        <p:blipFill rotWithShape="1">
          <a:blip r:embed="rId3">
            <a:alphaModFix/>
          </a:blip>
          <a:srcRect/>
          <a:stretch/>
        </p:blipFill>
        <p:spPr>
          <a:xfrm>
            <a:off x="95875" y="1080975"/>
            <a:ext cx="4341098" cy="3299474"/>
          </a:xfrm>
          <a:prstGeom prst="rect">
            <a:avLst/>
          </a:prstGeom>
          <a:noFill/>
          <a:ln w="9525" cap="flat" cmpd="sng">
            <a:solidFill>
              <a:schemeClr val="dk2"/>
            </a:solidFill>
            <a:prstDash val="solid"/>
            <a:round/>
            <a:headEnd type="none" w="sm" len="sm"/>
            <a:tailEnd type="none" w="sm" len="sm"/>
          </a:ln>
        </p:spPr>
      </p:pic>
      <p:pic>
        <p:nvPicPr>
          <p:cNvPr id="1314" name="Google Shape;1314;p30"/>
          <p:cNvPicPr preferRelativeResize="0"/>
          <p:nvPr/>
        </p:nvPicPr>
        <p:blipFill rotWithShape="1">
          <a:blip r:embed="rId4">
            <a:alphaModFix/>
          </a:blip>
          <a:srcRect/>
          <a:stretch/>
        </p:blipFill>
        <p:spPr>
          <a:xfrm>
            <a:off x="4542950" y="1080975"/>
            <a:ext cx="4526375" cy="3299475"/>
          </a:xfrm>
          <a:prstGeom prst="rect">
            <a:avLst/>
          </a:prstGeom>
          <a:noFill/>
          <a:ln w="9525" cap="flat" cmpd="sng">
            <a:solidFill>
              <a:schemeClr val="dk2"/>
            </a:solidFill>
            <a:prstDash val="solid"/>
            <a:round/>
            <a:headEnd type="none" w="sm" len="sm"/>
            <a:tailEnd type="none" w="sm" len="sm"/>
          </a:ln>
        </p:spPr>
      </p:pic>
      <p:sp>
        <p:nvSpPr>
          <p:cNvPr id="1315" name="Google Shape;1315;p30"/>
          <p:cNvSpPr txBox="1">
            <a:spLocks noGrp="1"/>
          </p:cNvSpPr>
          <p:nvPr>
            <p:ph type="subTitle" idx="4294967295"/>
          </p:nvPr>
        </p:nvSpPr>
        <p:spPr>
          <a:xfrm flipH="1">
            <a:off x="2318800" y="4496275"/>
            <a:ext cx="3682500" cy="4869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1200"/>
              </a:spcAft>
              <a:buClr>
                <a:schemeClr val="lt2"/>
              </a:buClr>
              <a:buSzPts val="1800"/>
              <a:buFont typeface="Sarala"/>
              <a:buNone/>
            </a:pPr>
            <a:r>
              <a:rPr lang="en-US" sz="2000" b="0" i="0" u="none" strike="noStrike" cap="none">
                <a:solidFill>
                  <a:schemeClr val="accent5"/>
                </a:solidFill>
                <a:latin typeface="Work Sans ExtraBold"/>
                <a:ea typeface="Work Sans ExtraBold"/>
                <a:cs typeface="Work Sans ExtraBold"/>
                <a:sym typeface="Work Sans ExtraBold"/>
              </a:rPr>
              <a:t>Hierarchy Graph</a:t>
            </a:r>
            <a:endParaRPr sz="2000" b="0" i="0" u="none" strike="noStrike" cap="none">
              <a:solidFill>
                <a:schemeClr val="accent5"/>
              </a:solidFill>
              <a:latin typeface="Work Sans ExtraBold"/>
              <a:ea typeface="Work Sans ExtraBold"/>
              <a:cs typeface="Work Sans ExtraBold"/>
              <a:sym typeface="Work Sans ExtraBo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19"/>
        <p:cNvGrpSpPr/>
        <p:nvPr/>
      </p:nvGrpSpPr>
      <p:grpSpPr>
        <a:xfrm>
          <a:off x="0" y="0"/>
          <a:ext cx="0" cy="0"/>
          <a:chOff x="0" y="0"/>
          <a:chExt cx="0" cy="0"/>
        </a:xfrm>
      </p:grpSpPr>
      <p:sp>
        <p:nvSpPr>
          <p:cNvPr id="1320" name="Google Shape;1320;p31"/>
          <p:cNvSpPr txBox="1"/>
          <p:nvPr/>
        </p:nvSpPr>
        <p:spPr>
          <a:xfrm flipH="1">
            <a:off x="1709900" y="83800"/>
            <a:ext cx="5122200" cy="508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lt2"/>
              </a:buClr>
              <a:buSzPts val="1700"/>
              <a:buFont typeface="Work Sans ExtraBold"/>
              <a:buNone/>
            </a:pPr>
            <a:br>
              <a:rPr lang="en-US" sz="2700" b="0" i="0" u="none" strike="noStrike" cap="none">
                <a:solidFill>
                  <a:schemeClr val="lt2"/>
                </a:solidFill>
                <a:latin typeface="Work Sans ExtraBold"/>
                <a:ea typeface="Work Sans ExtraBold"/>
                <a:cs typeface="Work Sans ExtraBold"/>
                <a:sym typeface="Work Sans ExtraBold"/>
              </a:rPr>
            </a:br>
            <a:r>
              <a:rPr lang="en-US" sz="2700" b="0" i="0" u="none" strike="noStrike" cap="none">
                <a:solidFill>
                  <a:schemeClr val="lt2"/>
                </a:solidFill>
                <a:latin typeface="Work Sans ExtraBold"/>
                <a:ea typeface="Work Sans ExtraBold"/>
                <a:cs typeface="Work Sans ExtraBold"/>
                <a:sym typeface="Work Sans ExtraBold"/>
              </a:rPr>
              <a:t>Hierarchy Clustering</a:t>
            </a:r>
            <a:endParaRPr sz="2700" b="0" i="0" u="none" strike="noStrike" cap="none">
              <a:solidFill>
                <a:srgbClr val="000000"/>
              </a:solidFill>
              <a:latin typeface="Arial"/>
              <a:ea typeface="Arial"/>
              <a:cs typeface="Arial"/>
              <a:sym typeface="Arial"/>
            </a:endParaRPr>
          </a:p>
        </p:txBody>
      </p:sp>
      <p:sp>
        <p:nvSpPr>
          <p:cNvPr id="1321" name="Google Shape;1321;p31"/>
          <p:cNvSpPr txBox="1"/>
          <p:nvPr/>
        </p:nvSpPr>
        <p:spPr>
          <a:xfrm>
            <a:off x="525753" y="503605"/>
            <a:ext cx="2182500" cy="428100"/>
          </a:xfrm>
          <a:prstGeom prst="rect">
            <a:avLst/>
          </a:prstGeom>
          <a:noFill/>
          <a:ln>
            <a:noFill/>
          </a:ln>
        </p:spPr>
        <p:txBody>
          <a:bodyPr spcFirstLastPara="1" wrap="square" lIns="0" tIns="6700" rIns="0" bIns="0" anchor="b" anchorCtr="0">
            <a:noAutofit/>
          </a:bodyPr>
          <a:lstStyle/>
          <a:p>
            <a:pPr marL="12700" marR="0" lvl="0" indent="0" algn="ctr" rtl="0">
              <a:lnSpc>
                <a:spcPct val="100000"/>
              </a:lnSpc>
              <a:spcBef>
                <a:spcPts val="800"/>
              </a:spcBef>
              <a:spcAft>
                <a:spcPts val="0"/>
              </a:spcAft>
              <a:buClr>
                <a:srgbClr val="000000"/>
              </a:buClr>
              <a:buSzPts val="2000"/>
              <a:buFont typeface="Arial"/>
              <a:buNone/>
            </a:pPr>
            <a:r>
              <a:rPr lang="en-US" sz="2000" b="0" i="0" u="none" strike="noStrike" cap="none">
                <a:solidFill>
                  <a:schemeClr val="accent4"/>
                </a:solidFill>
                <a:latin typeface="Work Sans ExtraBold"/>
                <a:ea typeface="Work Sans ExtraBold"/>
                <a:cs typeface="Work Sans ExtraBold"/>
                <a:sym typeface="Work Sans ExtraBold"/>
              </a:rPr>
              <a:t>Original Data</a:t>
            </a:r>
            <a:endParaRPr sz="2000" b="0" i="0" u="none" strike="noStrike" cap="none">
              <a:solidFill>
                <a:schemeClr val="accent4"/>
              </a:solidFill>
              <a:latin typeface="Work Sans ExtraBold"/>
              <a:ea typeface="Work Sans ExtraBold"/>
              <a:cs typeface="Work Sans ExtraBold"/>
              <a:sym typeface="Work Sans ExtraBold"/>
            </a:endParaRPr>
          </a:p>
        </p:txBody>
      </p:sp>
      <p:sp>
        <p:nvSpPr>
          <p:cNvPr id="1322" name="Google Shape;1322;p31"/>
          <p:cNvSpPr txBox="1"/>
          <p:nvPr/>
        </p:nvSpPr>
        <p:spPr>
          <a:xfrm>
            <a:off x="5970125" y="503600"/>
            <a:ext cx="2614200" cy="428100"/>
          </a:xfrm>
          <a:prstGeom prst="rect">
            <a:avLst/>
          </a:prstGeom>
          <a:noFill/>
          <a:ln>
            <a:noFill/>
          </a:ln>
        </p:spPr>
        <p:txBody>
          <a:bodyPr spcFirstLastPara="1" wrap="square" lIns="0" tIns="6700" rIns="0" bIns="0" anchor="b" anchorCtr="0">
            <a:noAutofit/>
          </a:bodyPr>
          <a:lstStyle/>
          <a:p>
            <a:pPr marL="12700" marR="0" lvl="0" indent="0" algn="ctr" rtl="0">
              <a:lnSpc>
                <a:spcPct val="100000"/>
              </a:lnSpc>
              <a:spcBef>
                <a:spcPts val="800"/>
              </a:spcBef>
              <a:spcAft>
                <a:spcPts val="0"/>
              </a:spcAft>
              <a:buClr>
                <a:srgbClr val="000000"/>
              </a:buClr>
              <a:buSzPts val="2000"/>
              <a:buFont typeface="Arial"/>
              <a:buNone/>
            </a:pPr>
            <a:r>
              <a:rPr lang="en-US" sz="2000" b="0" i="0" u="none" strike="noStrike" cap="none">
                <a:solidFill>
                  <a:schemeClr val="accent4"/>
                </a:solidFill>
                <a:latin typeface="Work Sans ExtraBold"/>
                <a:ea typeface="Work Sans ExtraBold"/>
                <a:cs typeface="Work Sans ExtraBold"/>
                <a:sym typeface="Work Sans ExtraBold"/>
              </a:rPr>
              <a:t>Non-outliers Data</a:t>
            </a:r>
            <a:endParaRPr sz="2000" b="0" i="0" u="none" strike="noStrike" cap="none">
              <a:solidFill>
                <a:schemeClr val="accent4"/>
              </a:solidFill>
              <a:latin typeface="Work Sans ExtraBold"/>
              <a:ea typeface="Work Sans ExtraBold"/>
              <a:cs typeface="Work Sans ExtraBold"/>
              <a:sym typeface="Work Sans ExtraBold"/>
            </a:endParaRPr>
          </a:p>
        </p:txBody>
      </p:sp>
      <p:pic>
        <p:nvPicPr>
          <p:cNvPr id="1323" name="Google Shape;1323;p31"/>
          <p:cNvPicPr preferRelativeResize="0"/>
          <p:nvPr/>
        </p:nvPicPr>
        <p:blipFill rotWithShape="1">
          <a:blip r:embed="rId3">
            <a:alphaModFix/>
          </a:blip>
          <a:srcRect r="2008"/>
          <a:stretch/>
        </p:blipFill>
        <p:spPr>
          <a:xfrm>
            <a:off x="140500" y="1040725"/>
            <a:ext cx="4317675" cy="3503749"/>
          </a:xfrm>
          <a:prstGeom prst="rect">
            <a:avLst/>
          </a:prstGeom>
          <a:noFill/>
          <a:ln w="9525" cap="flat" cmpd="sng">
            <a:solidFill>
              <a:schemeClr val="dk2"/>
            </a:solidFill>
            <a:prstDash val="solid"/>
            <a:round/>
            <a:headEnd type="none" w="sm" len="sm"/>
            <a:tailEnd type="none" w="sm" len="sm"/>
          </a:ln>
        </p:spPr>
      </p:pic>
      <p:pic>
        <p:nvPicPr>
          <p:cNvPr id="1324" name="Google Shape;1324;p31"/>
          <p:cNvPicPr preferRelativeResize="0"/>
          <p:nvPr/>
        </p:nvPicPr>
        <p:blipFill rotWithShape="1">
          <a:blip r:embed="rId4">
            <a:alphaModFix/>
          </a:blip>
          <a:srcRect/>
          <a:stretch/>
        </p:blipFill>
        <p:spPr>
          <a:xfrm>
            <a:off x="4638825" y="1009826"/>
            <a:ext cx="4381026" cy="3503749"/>
          </a:xfrm>
          <a:prstGeom prst="rect">
            <a:avLst/>
          </a:prstGeom>
          <a:noFill/>
          <a:ln w="9525" cap="flat" cmpd="sng">
            <a:solidFill>
              <a:schemeClr val="dk2"/>
            </a:solidFill>
            <a:prstDash val="solid"/>
            <a:round/>
            <a:headEnd type="none" w="sm" len="sm"/>
            <a:tailEnd type="none" w="sm" len="sm"/>
          </a:ln>
        </p:spPr>
      </p:pic>
      <p:sp>
        <p:nvSpPr>
          <p:cNvPr id="1325" name="Google Shape;1325;p31"/>
          <p:cNvSpPr txBox="1">
            <a:spLocks noGrp="1"/>
          </p:cNvSpPr>
          <p:nvPr>
            <p:ph type="subTitle" idx="4294967295"/>
          </p:nvPr>
        </p:nvSpPr>
        <p:spPr>
          <a:xfrm flipH="1">
            <a:off x="2429750" y="4591700"/>
            <a:ext cx="3682500" cy="4869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1200"/>
              </a:spcAft>
              <a:buClr>
                <a:schemeClr val="lt2"/>
              </a:buClr>
              <a:buSzPts val="1800"/>
              <a:buFont typeface="Sarala"/>
              <a:buNone/>
            </a:pPr>
            <a:r>
              <a:rPr lang="en-US" sz="2000" b="0" i="0" u="none" strike="noStrike" cap="none">
                <a:solidFill>
                  <a:schemeClr val="accent5"/>
                </a:solidFill>
                <a:latin typeface="Work Sans ExtraBold"/>
                <a:ea typeface="Work Sans ExtraBold"/>
                <a:cs typeface="Work Sans ExtraBold"/>
                <a:sym typeface="Work Sans ExtraBold"/>
              </a:rPr>
              <a:t>Customer Segmentation </a:t>
            </a:r>
            <a:endParaRPr sz="2000" b="0" i="0" u="none" strike="noStrike" cap="none">
              <a:solidFill>
                <a:schemeClr val="accent5"/>
              </a:solidFill>
              <a:latin typeface="Work Sans ExtraBold"/>
              <a:ea typeface="Work Sans ExtraBold"/>
              <a:cs typeface="Work Sans ExtraBold"/>
              <a:sym typeface="Work Sans ExtraBo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29"/>
        <p:cNvGrpSpPr/>
        <p:nvPr/>
      </p:nvGrpSpPr>
      <p:grpSpPr>
        <a:xfrm>
          <a:off x="0" y="0"/>
          <a:ext cx="0" cy="0"/>
          <a:chOff x="0" y="0"/>
          <a:chExt cx="0" cy="0"/>
        </a:xfrm>
      </p:grpSpPr>
      <p:pic>
        <p:nvPicPr>
          <p:cNvPr id="1330" name="Google Shape;1330;p32"/>
          <p:cNvPicPr preferRelativeResize="0"/>
          <p:nvPr/>
        </p:nvPicPr>
        <p:blipFill rotWithShape="1">
          <a:blip r:embed="rId3">
            <a:alphaModFix/>
          </a:blip>
          <a:srcRect/>
          <a:stretch/>
        </p:blipFill>
        <p:spPr>
          <a:xfrm>
            <a:off x="4401650" y="110750"/>
            <a:ext cx="4698402" cy="2589150"/>
          </a:xfrm>
          <a:prstGeom prst="rect">
            <a:avLst/>
          </a:prstGeom>
          <a:noFill/>
          <a:ln>
            <a:noFill/>
          </a:ln>
        </p:spPr>
      </p:pic>
      <p:pic>
        <p:nvPicPr>
          <p:cNvPr id="1331" name="Google Shape;1331;p32"/>
          <p:cNvPicPr preferRelativeResize="0"/>
          <p:nvPr/>
        </p:nvPicPr>
        <p:blipFill rotWithShape="1">
          <a:blip r:embed="rId4">
            <a:alphaModFix/>
          </a:blip>
          <a:srcRect/>
          <a:stretch/>
        </p:blipFill>
        <p:spPr>
          <a:xfrm>
            <a:off x="4401651" y="2660446"/>
            <a:ext cx="4698402" cy="2491655"/>
          </a:xfrm>
          <a:prstGeom prst="rect">
            <a:avLst/>
          </a:prstGeom>
          <a:noFill/>
          <a:ln>
            <a:noFill/>
          </a:ln>
        </p:spPr>
      </p:pic>
      <p:pic>
        <p:nvPicPr>
          <p:cNvPr id="1332" name="Google Shape;1332;p32"/>
          <p:cNvPicPr preferRelativeResize="0"/>
          <p:nvPr/>
        </p:nvPicPr>
        <p:blipFill rotWithShape="1">
          <a:blip r:embed="rId5">
            <a:alphaModFix/>
          </a:blip>
          <a:srcRect/>
          <a:stretch/>
        </p:blipFill>
        <p:spPr>
          <a:xfrm>
            <a:off x="3096150" y="1897525"/>
            <a:ext cx="1305500" cy="1084025"/>
          </a:xfrm>
          <a:prstGeom prst="rect">
            <a:avLst/>
          </a:prstGeom>
          <a:noFill/>
          <a:ln>
            <a:noFill/>
          </a:ln>
        </p:spPr>
      </p:pic>
      <p:sp>
        <p:nvSpPr>
          <p:cNvPr id="1333" name="Google Shape;1333;p32"/>
          <p:cNvSpPr txBox="1"/>
          <p:nvPr/>
        </p:nvSpPr>
        <p:spPr>
          <a:xfrm flipH="1">
            <a:off x="-170675" y="110750"/>
            <a:ext cx="4422600" cy="508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lt2"/>
              </a:buClr>
              <a:buSzPts val="1700"/>
              <a:buFont typeface="Work Sans ExtraBold"/>
              <a:buNone/>
            </a:pPr>
            <a:br>
              <a:rPr lang="en-US" sz="2700" b="0" i="0" u="none" strike="noStrike" cap="none">
                <a:solidFill>
                  <a:schemeClr val="lt2"/>
                </a:solidFill>
                <a:latin typeface="Work Sans ExtraBold"/>
                <a:ea typeface="Work Sans ExtraBold"/>
                <a:cs typeface="Work Sans ExtraBold"/>
                <a:sym typeface="Work Sans ExtraBold"/>
              </a:rPr>
            </a:br>
            <a:r>
              <a:rPr lang="en-US" sz="2700" b="0" i="0" u="none" strike="noStrike" cap="none">
                <a:solidFill>
                  <a:schemeClr val="lt2"/>
                </a:solidFill>
                <a:latin typeface="Work Sans ExtraBold"/>
                <a:ea typeface="Work Sans ExtraBold"/>
                <a:cs typeface="Work Sans ExtraBold"/>
                <a:sym typeface="Work Sans ExtraBold"/>
              </a:rPr>
              <a:t>Hierarchy Clustering</a:t>
            </a:r>
            <a:endParaRPr sz="2700" b="0" i="0" u="none" strike="noStrike" cap="none">
              <a:solidFill>
                <a:srgbClr val="000000"/>
              </a:solidFill>
              <a:latin typeface="Arial"/>
              <a:ea typeface="Arial"/>
              <a:cs typeface="Arial"/>
              <a:sym typeface="Arial"/>
            </a:endParaRPr>
          </a:p>
        </p:txBody>
      </p:sp>
      <p:sp>
        <p:nvSpPr>
          <p:cNvPr id="1334" name="Google Shape;1334;p32"/>
          <p:cNvSpPr txBox="1"/>
          <p:nvPr/>
        </p:nvSpPr>
        <p:spPr>
          <a:xfrm>
            <a:off x="2038678" y="1160705"/>
            <a:ext cx="2182500" cy="428100"/>
          </a:xfrm>
          <a:prstGeom prst="rect">
            <a:avLst/>
          </a:prstGeom>
          <a:noFill/>
          <a:ln>
            <a:noFill/>
          </a:ln>
        </p:spPr>
        <p:txBody>
          <a:bodyPr spcFirstLastPara="1" wrap="square" lIns="0" tIns="6700" rIns="0" bIns="0" anchor="b" anchorCtr="0">
            <a:noAutofit/>
          </a:bodyPr>
          <a:lstStyle/>
          <a:p>
            <a:pPr marL="12700" marR="0" lvl="0" indent="0" algn="ctr" rtl="0">
              <a:lnSpc>
                <a:spcPct val="100000"/>
              </a:lnSpc>
              <a:spcBef>
                <a:spcPts val="800"/>
              </a:spcBef>
              <a:spcAft>
                <a:spcPts val="0"/>
              </a:spcAft>
              <a:buClr>
                <a:srgbClr val="000000"/>
              </a:buClr>
              <a:buSzPts val="2000"/>
              <a:buFont typeface="Arial"/>
              <a:buNone/>
            </a:pPr>
            <a:r>
              <a:rPr lang="en-US" sz="2000" b="0" i="0" u="none" strike="noStrike" cap="none">
                <a:solidFill>
                  <a:schemeClr val="accent4"/>
                </a:solidFill>
                <a:latin typeface="Work Sans ExtraBold"/>
                <a:ea typeface="Work Sans ExtraBold"/>
                <a:cs typeface="Work Sans ExtraBold"/>
                <a:sym typeface="Work Sans ExtraBold"/>
              </a:rPr>
              <a:t>Original Data</a:t>
            </a:r>
            <a:endParaRPr sz="2000" b="0" i="0" u="none" strike="noStrike" cap="none">
              <a:solidFill>
                <a:schemeClr val="accent4"/>
              </a:solidFill>
              <a:latin typeface="Work Sans ExtraBold"/>
              <a:ea typeface="Work Sans ExtraBold"/>
              <a:cs typeface="Work Sans ExtraBold"/>
              <a:sym typeface="Work Sans ExtraBold"/>
            </a:endParaRPr>
          </a:p>
        </p:txBody>
      </p:sp>
      <p:sp>
        <p:nvSpPr>
          <p:cNvPr id="1335" name="Google Shape;1335;p32"/>
          <p:cNvSpPr txBox="1"/>
          <p:nvPr/>
        </p:nvSpPr>
        <p:spPr>
          <a:xfrm>
            <a:off x="1606975" y="3414450"/>
            <a:ext cx="2614200" cy="428100"/>
          </a:xfrm>
          <a:prstGeom prst="rect">
            <a:avLst/>
          </a:prstGeom>
          <a:noFill/>
          <a:ln>
            <a:noFill/>
          </a:ln>
        </p:spPr>
        <p:txBody>
          <a:bodyPr spcFirstLastPara="1" wrap="square" lIns="0" tIns="6700" rIns="0" bIns="0" anchor="b" anchorCtr="0">
            <a:noAutofit/>
          </a:bodyPr>
          <a:lstStyle/>
          <a:p>
            <a:pPr marL="12700" marR="0" lvl="0" indent="0" algn="ctr" rtl="0">
              <a:lnSpc>
                <a:spcPct val="100000"/>
              </a:lnSpc>
              <a:spcBef>
                <a:spcPts val="800"/>
              </a:spcBef>
              <a:spcAft>
                <a:spcPts val="0"/>
              </a:spcAft>
              <a:buClr>
                <a:srgbClr val="000000"/>
              </a:buClr>
              <a:buSzPts val="2000"/>
              <a:buFont typeface="Arial"/>
              <a:buNone/>
            </a:pPr>
            <a:r>
              <a:rPr lang="en-US" sz="2000" b="0" i="0" u="none" strike="noStrike" cap="none">
                <a:solidFill>
                  <a:schemeClr val="accent4"/>
                </a:solidFill>
                <a:latin typeface="Work Sans ExtraBold"/>
                <a:ea typeface="Work Sans ExtraBold"/>
                <a:cs typeface="Work Sans ExtraBold"/>
                <a:sym typeface="Work Sans ExtraBold"/>
              </a:rPr>
              <a:t>Non-outliers Data</a:t>
            </a:r>
            <a:endParaRPr sz="2000" b="0" i="0" u="none" strike="noStrike" cap="none">
              <a:solidFill>
                <a:schemeClr val="accent4"/>
              </a:solidFill>
              <a:latin typeface="Work Sans ExtraBold"/>
              <a:ea typeface="Work Sans ExtraBold"/>
              <a:cs typeface="Work Sans ExtraBold"/>
              <a:sym typeface="Work Sans ExtraBold"/>
            </a:endParaRPr>
          </a:p>
        </p:txBody>
      </p:sp>
      <p:sp>
        <p:nvSpPr>
          <p:cNvPr id="1336" name="Google Shape;1336;p32"/>
          <p:cNvSpPr txBox="1">
            <a:spLocks noGrp="1"/>
          </p:cNvSpPr>
          <p:nvPr>
            <p:ph type="subTitle" idx="4294967295"/>
          </p:nvPr>
        </p:nvSpPr>
        <p:spPr>
          <a:xfrm flipH="1">
            <a:off x="-18275" y="435300"/>
            <a:ext cx="3682500" cy="4869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1200"/>
              </a:spcAft>
              <a:buClr>
                <a:schemeClr val="lt2"/>
              </a:buClr>
              <a:buSzPts val="1800"/>
              <a:buFont typeface="Sarala"/>
              <a:buNone/>
            </a:pPr>
            <a:r>
              <a:rPr lang="en-US" sz="2000" b="0" i="0" u="none" strike="noStrike" cap="none">
                <a:solidFill>
                  <a:schemeClr val="accent5"/>
                </a:solidFill>
                <a:latin typeface="Work Sans ExtraBold"/>
                <a:ea typeface="Work Sans ExtraBold"/>
                <a:cs typeface="Work Sans ExtraBold"/>
                <a:sym typeface="Work Sans ExtraBold"/>
              </a:rPr>
              <a:t>Customer Segmentation </a:t>
            </a:r>
            <a:endParaRPr sz="2000" b="0" i="0" u="none" strike="noStrike" cap="none">
              <a:solidFill>
                <a:schemeClr val="accent5"/>
              </a:solidFill>
              <a:latin typeface="Work Sans ExtraBold"/>
              <a:ea typeface="Work Sans ExtraBold"/>
              <a:cs typeface="Work Sans ExtraBold"/>
              <a:sym typeface="Work Sans ExtraBo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sp>
        <p:nvSpPr>
          <p:cNvPr id="1341" name="Google Shape;1341;p33"/>
          <p:cNvSpPr txBox="1"/>
          <p:nvPr/>
        </p:nvSpPr>
        <p:spPr>
          <a:xfrm flipH="1">
            <a:off x="1709900" y="83800"/>
            <a:ext cx="5122200" cy="508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lt2"/>
              </a:buClr>
              <a:buSzPts val="1700"/>
              <a:buFont typeface="Work Sans ExtraBold"/>
              <a:buNone/>
            </a:pPr>
            <a:br>
              <a:rPr lang="en-US" sz="2700" b="0" i="0" u="none" strike="noStrike" cap="none">
                <a:solidFill>
                  <a:schemeClr val="lt2"/>
                </a:solidFill>
                <a:latin typeface="Work Sans ExtraBold"/>
                <a:ea typeface="Work Sans ExtraBold"/>
                <a:cs typeface="Work Sans ExtraBold"/>
                <a:sym typeface="Work Sans ExtraBold"/>
              </a:rPr>
            </a:br>
            <a:r>
              <a:rPr lang="en-US" sz="2700" b="0" i="0" u="none" strike="noStrike" cap="none">
                <a:solidFill>
                  <a:schemeClr val="lt2"/>
                </a:solidFill>
                <a:latin typeface="Work Sans ExtraBold"/>
                <a:ea typeface="Work Sans ExtraBold"/>
                <a:cs typeface="Work Sans ExtraBold"/>
                <a:sym typeface="Work Sans ExtraBold"/>
              </a:rPr>
              <a:t>DBSCAN</a:t>
            </a:r>
            <a:endParaRPr sz="2700" b="0" i="0" u="none" strike="noStrike" cap="none">
              <a:solidFill>
                <a:srgbClr val="000000"/>
              </a:solidFill>
              <a:latin typeface="Arial"/>
              <a:ea typeface="Arial"/>
              <a:cs typeface="Arial"/>
              <a:sym typeface="Arial"/>
            </a:endParaRPr>
          </a:p>
        </p:txBody>
      </p:sp>
      <p:sp>
        <p:nvSpPr>
          <p:cNvPr id="1342" name="Google Shape;1342;p33"/>
          <p:cNvSpPr txBox="1"/>
          <p:nvPr/>
        </p:nvSpPr>
        <p:spPr>
          <a:xfrm>
            <a:off x="525753" y="503605"/>
            <a:ext cx="2182500" cy="428100"/>
          </a:xfrm>
          <a:prstGeom prst="rect">
            <a:avLst/>
          </a:prstGeom>
          <a:noFill/>
          <a:ln>
            <a:noFill/>
          </a:ln>
        </p:spPr>
        <p:txBody>
          <a:bodyPr spcFirstLastPara="1" wrap="square" lIns="0" tIns="6700" rIns="0" bIns="0" anchor="b" anchorCtr="0">
            <a:noAutofit/>
          </a:bodyPr>
          <a:lstStyle/>
          <a:p>
            <a:pPr marL="12700" marR="0" lvl="0" indent="0" algn="ctr" rtl="0">
              <a:lnSpc>
                <a:spcPct val="100000"/>
              </a:lnSpc>
              <a:spcBef>
                <a:spcPts val="800"/>
              </a:spcBef>
              <a:spcAft>
                <a:spcPts val="0"/>
              </a:spcAft>
              <a:buClr>
                <a:srgbClr val="000000"/>
              </a:buClr>
              <a:buSzPts val="2000"/>
              <a:buFont typeface="Arial"/>
              <a:buNone/>
            </a:pPr>
            <a:r>
              <a:rPr lang="en-US" sz="2000" b="0" i="0" u="none" strike="noStrike" cap="none">
                <a:solidFill>
                  <a:schemeClr val="accent4"/>
                </a:solidFill>
                <a:latin typeface="Work Sans ExtraBold"/>
                <a:ea typeface="Work Sans ExtraBold"/>
                <a:cs typeface="Work Sans ExtraBold"/>
                <a:sym typeface="Work Sans ExtraBold"/>
              </a:rPr>
              <a:t>Original Data</a:t>
            </a:r>
            <a:endParaRPr sz="2000" b="0" i="0" u="none" strike="noStrike" cap="none">
              <a:solidFill>
                <a:schemeClr val="accent4"/>
              </a:solidFill>
              <a:latin typeface="Work Sans ExtraBold"/>
              <a:ea typeface="Work Sans ExtraBold"/>
              <a:cs typeface="Work Sans ExtraBold"/>
              <a:sym typeface="Work Sans ExtraBold"/>
            </a:endParaRPr>
          </a:p>
        </p:txBody>
      </p:sp>
      <p:sp>
        <p:nvSpPr>
          <p:cNvPr id="1343" name="Google Shape;1343;p33"/>
          <p:cNvSpPr txBox="1"/>
          <p:nvPr/>
        </p:nvSpPr>
        <p:spPr>
          <a:xfrm>
            <a:off x="5970125" y="503600"/>
            <a:ext cx="2614200" cy="428100"/>
          </a:xfrm>
          <a:prstGeom prst="rect">
            <a:avLst/>
          </a:prstGeom>
          <a:noFill/>
          <a:ln>
            <a:noFill/>
          </a:ln>
        </p:spPr>
        <p:txBody>
          <a:bodyPr spcFirstLastPara="1" wrap="square" lIns="0" tIns="6700" rIns="0" bIns="0" anchor="b" anchorCtr="0">
            <a:noAutofit/>
          </a:bodyPr>
          <a:lstStyle/>
          <a:p>
            <a:pPr marL="12700" marR="0" lvl="0" indent="0" algn="ctr" rtl="0">
              <a:lnSpc>
                <a:spcPct val="100000"/>
              </a:lnSpc>
              <a:spcBef>
                <a:spcPts val="800"/>
              </a:spcBef>
              <a:spcAft>
                <a:spcPts val="0"/>
              </a:spcAft>
              <a:buClr>
                <a:srgbClr val="000000"/>
              </a:buClr>
              <a:buSzPts val="2000"/>
              <a:buFont typeface="Arial"/>
              <a:buNone/>
            </a:pPr>
            <a:r>
              <a:rPr lang="en-US" sz="2000" b="0" i="0" u="none" strike="noStrike" cap="none">
                <a:solidFill>
                  <a:schemeClr val="accent4"/>
                </a:solidFill>
                <a:latin typeface="Work Sans ExtraBold"/>
                <a:ea typeface="Work Sans ExtraBold"/>
                <a:cs typeface="Work Sans ExtraBold"/>
                <a:sym typeface="Work Sans ExtraBold"/>
              </a:rPr>
              <a:t>Non-outliers Data</a:t>
            </a:r>
            <a:endParaRPr sz="2000" b="0" i="0" u="none" strike="noStrike" cap="none">
              <a:solidFill>
                <a:schemeClr val="accent4"/>
              </a:solidFill>
              <a:latin typeface="Work Sans ExtraBold"/>
              <a:ea typeface="Work Sans ExtraBold"/>
              <a:cs typeface="Work Sans ExtraBold"/>
              <a:sym typeface="Work Sans ExtraBold"/>
            </a:endParaRPr>
          </a:p>
        </p:txBody>
      </p:sp>
      <p:pic>
        <p:nvPicPr>
          <p:cNvPr id="1344" name="Google Shape;1344;p33"/>
          <p:cNvPicPr preferRelativeResize="0"/>
          <p:nvPr/>
        </p:nvPicPr>
        <p:blipFill rotWithShape="1">
          <a:blip r:embed="rId3">
            <a:alphaModFix/>
          </a:blip>
          <a:srcRect/>
          <a:stretch/>
        </p:blipFill>
        <p:spPr>
          <a:xfrm>
            <a:off x="4740775" y="1011900"/>
            <a:ext cx="4331027" cy="3343350"/>
          </a:xfrm>
          <a:prstGeom prst="rect">
            <a:avLst/>
          </a:prstGeom>
          <a:noFill/>
          <a:ln w="9525" cap="flat" cmpd="sng">
            <a:solidFill>
              <a:schemeClr val="dk2"/>
            </a:solidFill>
            <a:prstDash val="solid"/>
            <a:round/>
            <a:headEnd type="none" w="sm" len="sm"/>
            <a:tailEnd type="none" w="sm" len="sm"/>
          </a:ln>
        </p:spPr>
      </p:pic>
      <p:pic>
        <p:nvPicPr>
          <p:cNvPr id="1345" name="Google Shape;1345;p33"/>
          <p:cNvPicPr preferRelativeResize="0"/>
          <p:nvPr/>
        </p:nvPicPr>
        <p:blipFill rotWithShape="1">
          <a:blip r:embed="rId4">
            <a:alphaModFix/>
          </a:blip>
          <a:srcRect/>
          <a:stretch/>
        </p:blipFill>
        <p:spPr>
          <a:xfrm>
            <a:off x="89500" y="1011900"/>
            <a:ext cx="4615949" cy="334335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49"/>
        <p:cNvGrpSpPr/>
        <p:nvPr/>
      </p:nvGrpSpPr>
      <p:grpSpPr>
        <a:xfrm>
          <a:off x="0" y="0"/>
          <a:ext cx="0" cy="0"/>
          <a:chOff x="0" y="0"/>
          <a:chExt cx="0" cy="0"/>
        </a:xfrm>
      </p:grpSpPr>
      <p:sp>
        <p:nvSpPr>
          <p:cNvPr id="1350" name="Google Shape;1350;p34"/>
          <p:cNvSpPr txBox="1"/>
          <p:nvPr/>
        </p:nvSpPr>
        <p:spPr>
          <a:xfrm flipH="1">
            <a:off x="1709900" y="83800"/>
            <a:ext cx="5122200" cy="508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lt2"/>
              </a:buClr>
              <a:buSzPts val="1700"/>
              <a:buFont typeface="Work Sans ExtraBold"/>
              <a:buNone/>
            </a:pPr>
            <a:br>
              <a:rPr lang="en-US" sz="2700" b="0" i="0" u="none" strike="noStrike" cap="none">
                <a:solidFill>
                  <a:schemeClr val="lt2"/>
                </a:solidFill>
                <a:latin typeface="Work Sans ExtraBold"/>
                <a:ea typeface="Work Sans ExtraBold"/>
                <a:cs typeface="Work Sans ExtraBold"/>
                <a:sym typeface="Work Sans ExtraBold"/>
              </a:rPr>
            </a:br>
            <a:r>
              <a:rPr lang="en-US" sz="2700" b="0" i="0" u="none" strike="noStrike" cap="none">
                <a:solidFill>
                  <a:schemeClr val="lt2"/>
                </a:solidFill>
                <a:latin typeface="Work Sans ExtraBold"/>
                <a:ea typeface="Work Sans ExtraBold"/>
                <a:cs typeface="Work Sans ExtraBold"/>
                <a:sym typeface="Work Sans ExtraBold"/>
              </a:rPr>
              <a:t>DBSCAN</a:t>
            </a:r>
            <a:endParaRPr sz="2700" b="0" i="0" u="none" strike="noStrike" cap="none">
              <a:solidFill>
                <a:srgbClr val="000000"/>
              </a:solidFill>
              <a:latin typeface="Arial"/>
              <a:ea typeface="Arial"/>
              <a:cs typeface="Arial"/>
              <a:sym typeface="Arial"/>
            </a:endParaRPr>
          </a:p>
        </p:txBody>
      </p:sp>
      <p:sp>
        <p:nvSpPr>
          <p:cNvPr id="1351" name="Google Shape;1351;p34"/>
          <p:cNvSpPr txBox="1"/>
          <p:nvPr/>
        </p:nvSpPr>
        <p:spPr>
          <a:xfrm>
            <a:off x="525753" y="503605"/>
            <a:ext cx="2182500" cy="428100"/>
          </a:xfrm>
          <a:prstGeom prst="rect">
            <a:avLst/>
          </a:prstGeom>
          <a:noFill/>
          <a:ln>
            <a:noFill/>
          </a:ln>
        </p:spPr>
        <p:txBody>
          <a:bodyPr spcFirstLastPara="1" wrap="square" lIns="0" tIns="6700" rIns="0" bIns="0" anchor="b" anchorCtr="0">
            <a:noAutofit/>
          </a:bodyPr>
          <a:lstStyle/>
          <a:p>
            <a:pPr marL="12700" marR="0" lvl="0" indent="0" algn="ctr" rtl="0">
              <a:lnSpc>
                <a:spcPct val="100000"/>
              </a:lnSpc>
              <a:spcBef>
                <a:spcPts val="800"/>
              </a:spcBef>
              <a:spcAft>
                <a:spcPts val="0"/>
              </a:spcAft>
              <a:buClr>
                <a:srgbClr val="000000"/>
              </a:buClr>
              <a:buSzPts val="2000"/>
              <a:buFont typeface="Arial"/>
              <a:buNone/>
            </a:pPr>
            <a:r>
              <a:rPr lang="en-US" sz="2000" b="0" i="0" u="none" strike="noStrike" cap="none">
                <a:solidFill>
                  <a:schemeClr val="accent4"/>
                </a:solidFill>
                <a:latin typeface="Work Sans ExtraBold"/>
                <a:ea typeface="Work Sans ExtraBold"/>
                <a:cs typeface="Work Sans ExtraBold"/>
                <a:sym typeface="Work Sans ExtraBold"/>
              </a:rPr>
              <a:t>Original Data</a:t>
            </a:r>
            <a:endParaRPr sz="2000" b="0" i="0" u="none" strike="noStrike" cap="none">
              <a:solidFill>
                <a:schemeClr val="accent4"/>
              </a:solidFill>
              <a:latin typeface="Work Sans ExtraBold"/>
              <a:ea typeface="Work Sans ExtraBold"/>
              <a:cs typeface="Work Sans ExtraBold"/>
              <a:sym typeface="Work Sans ExtraBold"/>
            </a:endParaRPr>
          </a:p>
        </p:txBody>
      </p:sp>
      <p:sp>
        <p:nvSpPr>
          <p:cNvPr id="1352" name="Google Shape;1352;p34"/>
          <p:cNvSpPr txBox="1"/>
          <p:nvPr/>
        </p:nvSpPr>
        <p:spPr>
          <a:xfrm>
            <a:off x="5970125" y="503600"/>
            <a:ext cx="2614200" cy="428100"/>
          </a:xfrm>
          <a:prstGeom prst="rect">
            <a:avLst/>
          </a:prstGeom>
          <a:noFill/>
          <a:ln>
            <a:noFill/>
          </a:ln>
        </p:spPr>
        <p:txBody>
          <a:bodyPr spcFirstLastPara="1" wrap="square" lIns="0" tIns="6700" rIns="0" bIns="0" anchor="b" anchorCtr="0">
            <a:noAutofit/>
          </a:bodyPr>
          <a:lstStyle/>
          <a:p>
            <a:pPr marL="12700" marR="0" lvl="0" indent="0" algn="ctr" rtl="0">
              <a:lnSpc>
                <a:spcPct val="100000"/>
              </a:lnSpc>
              <a:spcBef>
                <a:spcPts val="800"/>
              </a:spcBef>
              <a:spcAft>
                <a:spcPts val="0"/>
              </a:spcAft>
              <a:buClr>
                <a:srgbClr val="000000"/>
              </a:buClr>
              <a:buSzPts val="2000"/>
              <a:buFont typeface="Arial"/>
              <a:buNone/>
            </a:pPr>
            <a:r>
              <a:rPr lang="en-US" sz="2000" b="0" i="0" u="none" strike="noStrike" cap="none">
                <a:solidFill>
                  <a:schemeClr val="accent4"/>
                </a:solidFill>
                <a:latin typeface="Work Sans ExtraBold"/>
                <a:ea typeface="Work Sans ExtraBold"/>
                <a:cs typeface="Work Sans ExtraBold"/>
                <a:sym typeface="Work Sans ExtraBold"/>
              </a:rPr>
              <a:t>Non-outliers Data</a:t>
            </a:r>
            <a:endParaRPr sz="2000" b="0" i="0" u="none" strike="noStrike" cap="none">
              <a:solidFill>
                <a:schemeClr val="accent4"/>
              </a:solidFill>
              <a:latin typeface="Work Sans ExtraBold"/>
              <a:ea typeface="Work Sans ExtraBold"/>
              <a:cs typeface="Work Sans ExtraBold"/>
              <a:sym typeface="Work Sans ExtraBold"/>
            </a:endParaRPr>
          </a:p>
        </p:txBody>
      </p:sp>
      <p:pic>
        <p:nvPicPr>
          <p:cNvPr id="1353" name="Google Shape;1353;p34"/>
          <p:cNvPicPr preferRelativeResize="0"/>
          <p:nvPr/>
        </p:nvPicPr>
        <p:blipFill rotWithShape="1">
          <a:blip r:embed="rId3">
            <a:alphaModFix/>
          </a:blip>
          <a:srcRect/>
          <a:stretch/>
        </p:blipFill>
        <p:spPr>
          <a:xfrm>
            <a:off x="4655975" y="1075425"/>
            <a:ext cx="4373401" cy="3483174"/>
          </a:xfrm>
          <a:prstGeom prst="rect">
            <a:avLst/>
          </a:prstGeom>
          <a:noFill/>
          <a:ln w="9525" cap="flat" cmpd="sng">
            <a:solidFill>
              <a:schemeClr val="dk2"/>
            </a:solidFill>
            <a:prstDash val="solid"/>
            <a:round/>
            <a:headEnd type="none" w="sm" len="sm"/>
            <a:tailEnd type="none" w="sm" len="sm"/>
          </a:ln>
        </p:spPr>
      </p:pic>
      <p:pic>
        <p:nvPicPr>
          <p:cNvPr id="1354" name="Google Shape;1354;p34"/>
          <p:cNvPicPr preferRelativeResize="0"/>
          <p:nvPr/>
        </p:nvPicPr>
        <p:blipFill rotWithShape="1">
          <a:blip r:embed="rId4">
            <a:alphaModFix/>
          </a:blip>
          <a:srcRect/>
          <a:stretch/>
        </p:blipFill>
        <p:spPr>
          <a:xfrm>
            <a:off x="159475" y="1075424"/>
            <a:ext cx="4351176" cy="3483174"/>
          </a:xfrm>
          <a:prstGeom prst="rect">
            <a:avLst/>
          </a:prstGeom>
          <a:noFill/>
          <a:ln w="9525" cap="flat" cmpd="sng">
            <a:solidFill>
              <a:schemeClr val="dk2"/>
            </a:solidFill>
            <a:prstDash val="solid"/>
            <a:round/>
            <a:headEnd type="none" w="sm" len="sm"/>
            <a:tailEnd type="none" w="sm" len="sm"/>
          </a:ln>
        </p:spPr>
      </p:pic>
      <p:sp>
        <p:nvSpPr>
          <p:cNvPr id="1355" name="Google Shape;1355;p34"/>
          <p:cNvSpPr txBox="1">
            <a:spLocks noGrp="1"/>
          </p:cNvSpPr>
          <p:nvPr>
            <p:ph type="subTitle" idx="4294967295"/>
          </p:nvPr>
        </p:nvSpPr>
        <p:spPr>
          <a:xfrm flipH="1">
            <a:off x="2429750" y="4591700"/>
            <a:ext cx="3682500" cy="4869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1200"/>
              </a:spcAft>
              <a:buClr>
                <a:schemeClr val="lt2"/>
              </a:buClr>
              <a:buSzPts val="1800"/>
              <a:buFont typeface="Sarala"/>
              <a:buNone/>
            </a:pPr>
            <a:r>
              <a:rPr lang="en-US" sz="2000" b="0" i="0" u="none" strike="noStrike" cap="none">
                <a:solidFill>
                  <a:schemeClr val="accent5"/>
                </a:solidFill>
                <a:latin typeface="Work Sans ExtraBold"/>
                <a:ea typeface="Work Sans ExtraBold"/>
                <a:cs typeface="Work Sans ExtraBold"/>
                <a:sym typeface="Work Sans ExtraBold"/>
              </a:rPr>
              <a:t>Customer Segmentation </a:t>
            </a:r>
            <a:endParaRPr sz="2000" b="0" i="0" u="none" strike="noStrike" cap="none">
              <a:solidFill>
                <a:schemeClr val="accent5"/>
              </a:solidFill>
              <a:latin typeface="Work Sans ExtraBold"/>
              <a:ea typeface="Work Sans ExtraBold"/>
              <a:cs typeface="Work Sans ExtraBold"/>
              <a:sym typeface="Work Sans ExtraBo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pic>
        <p:nvPicPr>
          <p:cNvPr id="1360" name="Google Shape;1360;p35"/>
          <p:cNvPicPr preferRelativeResize="0"/>
          <p:nvPr/>
        </p:nvPicPr>
        <p:blipFill rotWithShape="1">
          <a:blip r:embed="rId3">
            <a:alphaModFix/>
          </a:blip>
          <a:srcRect/>
          <a:stretch/>
        </p:blipFill>
        <p:spPr>
          <a:xfrm>
            <a:off x="4511653" y="2559725"/>
            <a:ext cx="4632335" cy="2499000"/>
          </a:xfrm>
          <a:prstGeom prst="rect">
            <a:avLst/>
          </a:prstGeom>
          <a:noFill/>
          <a:ln>
            <a:noFill/>
          </a:ln>
        </p:spPr>
      </p:pic>
      <p:pic>
        <p:nvPicPr>
          <p:cNvPr id="1361" name="Google Shape;1361;p35"/>
          <p:cNvPicPr preferRelativeResize="0"/>
          <p:nvPr/>
        </p:nvPicPr>
        <p:blipFill rotWithShape="1">
          <a:blip r:embed="rId4">
            <a:alphaModFix/>
          </a:blip>
          <a:srcRect/>
          <a:stretch/>
        </p:blipFill>
        <p:spPr>
          <a:xfrm>
            <a:off x="4465250" y="0"/>
            <a:ext cx="4678749" cy="2499004"/>
          </a:xfrm>
          <a:prstGeom prst="rect">
            <a:avLst/>
          </a:prstGeom>
          <a:noFill/>
          <a:ln>
            <a:noFill/>
          </a:ln>
        </p:spPr>
      </p:pic>
      <p:pic>
        <p:nvPicPr>
          <p:cNvPr id="1362" name="Google Shape;1362;p35"/>
          <p:cNvPicPr preferRelativeResize="0"/>
          <p:nvPr/>
        </p:nvPicPr>
        <p:blipFill rotWithShape="1">
          <a:blip r:embed="rId5">
            <a:alphaModFix/>
          </a:blip>
          <a:srcRect/>
          <a:stretch/>
        </p:blipFill>
        <p:spPr>
          <a:xfrm>
            <a:off x="3354600" y="1993800"/>
            <a:ext cx="1018800" cy="455225"/>
          </a:xfrm>
          <a:prstGeom prst="rect">
            <a:avLst/>
          </a:prstGeom>
          <a:noFill/>
          <a:ln>
            <a:noFill/>
          </a:ln>
        </p:spPr>
      </p:pic>
      <p:pic>
        <p:nvPicPr>
          <p:cNvPr id="1363" name="Google Shape;1363;p35"/>
          <p:cNvPicPr preferRelativeResize="0"/>
          <p:nvPr/>
        </p:nvPicPr>
        <p:blipFill rotWithShape="1">
          <a:blip r:embed="rId6">
            <a:alphaModFix/>
          </a:blip>
          <a:srcRect/>
          <a:stretch/>
        </p:blipFill>
        <p:spPr>
          <a:xfrm>
            <a:off x="3446450" y="3585100"/>
            <a:ext cx="1018800" cy="1473625"/>
          </a:xfrm>
          <a:prstGeom prst="rect">
            <a:avLst/>
          </a:prstGeom>
          <a:noFill/>
          <a:ln>
            <a:noFill/>
          </a:ln>
        </p:spPr>
      </p:pic>
      <p:sp>
        <p:nvSpPr>
          <p:cNvPr id="1364" name="Google Shape;1364;p35"/>
          <p:cNvSpPr txBox="1"/>
          <p:nvPr/>
        </p:nvSpPr>
        <p:spPr>
          <a:xfrm flipH="1">
            <a:off x="77850" y="114550"/>
            <a:ext cx="2147700" cy="508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lt2"/>
              </a:buClr>
              <a:buSzPts val="1700"/>
              <a:buFont typeface="Work Sans ExtraBold"/>
              <a:buNone/>
            </a:pPr>
            <a:br>
              <a:rPr lang="en-US" sz="2700" b="0" i="0" u="none" strike="noStrike" cap="none">
                <a:solidFill>
                  <a:schemeClr val="lt2"/>
                </a:solidFill>
                <a:latin typeface="Work Sans ExtraBold"/>
                <a:ea typeface="Work Sans ExtraBold"/>
                <a:cs typeface="Work Sans ExtraBold"/>
                <a:sym typeface="Work Sans ExtraBold"/>
              </a:rPr>
            </a:br>
            <a:r>
              <a:rPr lang="en-US" sz="2700" b="0" i="0" u="none" strike="noStrike" cap="none">
                <a:solidFill>
                  <a:schemeClr val="lt2"/>
                </a:solidFill>
                <a:latin typeface="Work Sans ExtraBold"/>
                <a:ea typeface="Work Sans ExtraBold"/>
                <a:cs typeface="Work Sans ExtraBold"/>
                <a:sym typeface="Work Sans ExtraBold"/>
              </a:rPr>
              <a:t>DBSCAN</a:t>
            </a:r>
            <a:endParaRPr sz="2700" b="0" i="0" u="none" strike="noStrike" cap="none">
              <a:solidFill>
                <a:srgbClr val="000000"/>
              </a:solidFill>
              <a:latin typeface="Arial"/>
              <a:ea typeface="Arial"/>
              <a:cs typeface="Arial"/>
              <a:sym typeface="Arial"/>
            </a:endParaRPr>
          </a:p>
        </p:txBody>
      </p:sp>
      <p:sp>
        <p:nvSpPr>
          <p:cNvPr id="1365" name="Google Shape;1365;p35"/>
          <p:cNvSpPr txBox="1"/>
          <p:nvPr/>
        </p:nvSpPr>
        <p:spPr>
          <a:xfrm>
            <a:off x="2190903" y="1452305"/>
            <a:ext cx="2182500" cy="428100"/>
          </a:xfrm>
          <a:prstGeom prst="rect">
            <a:avLst/>
          </a:prstGeom>
          <a:noFill/>
          <a:ln>
            <a:noFill/>
          </a:ln>
        </p:spPr>
        <p:txBody>
          <a:bodyPr spcFirstLastPara="1" wrap="square" lIns="0" tIns="6700" rIns="0" bIns="0" anchor="b" anchorCtr="0">
            <a:noAutofit/>
          </a:bodyPr>
          <a:lstStyle/>
          <a:p>
            <a:pPr marL="12700" marR="0" lvl="0" indent="0" algn="ctr" rtl="0">
              <a:lnSpc>
                <a:spcPct val="100000"/>
              </a:lnSpc>
              <a:spcBef>
                <a:spcPts val="800"/>
              </a:spcBef>
              <a:spcAft>
                <a:spcPts val="0"/>
              </a:spcAft>
              <a:buClr>
                <a:srgbClr val="000000"/>
              </a:buClr>
              <a:buSzPts val="2000"/>
              <a:buFont typeface="Arial"/>
              <a:buNone/>
            </a:pPr>
            <a:r>
              <a:rPr lang="en-US" sz="2000" b="0" i="0" u="none" strike="noStrike" cap="none">
                <a:solidFill>
                  <a:schemeClr val="accent4"/>
                </a:solidFill>
                <a:latin typeface="Work Sans ExtraBold"/>
                <a:ea typeface="Work Sans ExtraBold"/>
                <a:cs typeface="Work Sans ExtraBold"/>
                <a:sym typeface="Work Sans ExtraBold"/>
              </a:rPr>
              <a:t>Original Data</a:t>
            </a:r>
            <a:endParaRPr sz="2000" b="0" i="0" u="none" strike="noStrike" cap="none">
              <a:solidFill>
                <a:schemeClr val="accent4"/>
              </a:solidFill>
              <a:latin typeface="Work Sans ExtraBold"/>
              <a:ea typeface="Work Sans ExtraBold"/>
              <a:cs typeface="Work Sans ExtraBold"/>
              <a:sym typeface="Work Sans ExtraBold"/>
            </a:endParaRPr>
          </a:p>
        </p:txBody>
      </p:sp>
      <p:sp>
        <p:nvSpPr>
          <p:cNvPr id="1366" name="Google Shape;1366;p35"/>
          <p:cNvSpPr txBox="1"/>
          <p:nvPr/>
        </p:nvSpPr>
        <p:spPr>
          <a:xfrm>
            <a:off x="1759200" y="3055475"/>
            <a:ext cx="2614200" cy="428100"/>
          </a:xfrm>
          <a:prstGeom prst="rect">
            <a:avLst/>
          </a:prstGeom>
          <a:noFill/>
          <a:ln>
            <a:noFill/>
          </a:ln>
        </p:spPr>
        <p:txBody>
          <a:bodyPr spcFirstLastPara="1" wrap="square" lIns="0" tIns="6700" rIns="0" bIns="0" anchor="b" anchorCtr="0">
            <a:noAutofit/>
          </a:bodyPr>
          <a:lstStyle/>
          <a:p>
            <a:pPr marL="12700" marR="0" lvl="0" indent="0" algn="ctr" rtl="0">
              <a:lnSpc>
                <a:spcPct val="100000"/>
              </a:lnSpc>
              <a:spcBef>
                <a:spcPts val="800"/>
              </a:spcBef>
              <a:spcAft>
                <a:spcPts val="0"/>
              </a:spcAft>
              <a:buClr>
                <a:srgbClr val="000000"/>
              </a:buClr>
              <a:buSzPts val="2000"/>
              <a:buFont typeface="Arial"/>
              <a:buNone/>
            </a:pPr>
            <a:r>
              <a:rPr lang="en-US" sz="2000" b="0" i="0" u="none" strike="noStrike" cap="none">
                <a:solidFill>
                  <a:schemeClr val="accent4"/>
                </a:solidFill>
                <a:latin typeface="Work Sans ExtraBold"/>
                <a:ea typeface="Work Sans ExtraBold"/>
                <a:cs typeface="Work Sans ExtraBold"/>
                <a:sym typeface="Work Sans ExtraBold"/>
              </a:rPr>
              <a:t>Non-outliers Data</a:t>
            </a:r>
            <a:endParaRPr sz="2000" b="0" i="0" u="none" strike="noStrike" cap="none">
              <a:solidFill>
                <a:schemeClr val="accent4"/>
              </a:solidFill>
              <a:latin typeface="Work Sans ExtraBold"/>
              <a:ea typeface="Work Sans ExtraBold"/>
              <a:cs typeface="Work Sans ExtraBold"/>
              <a:sym typeface="Work Sans ExtraBold"/>
            </a:endParaRPr>
          </a:p>
        </p:txBody>
      </p:sp>
      <p:sp>
        <p:nvSpPr>
          <p:cNvPr id="1367" name="Google Shape;1367;p35"/>
          <p:cNvSpPr txBox="1">
            <a:spLocks noGrp="1"/>
          </p:cNvSpPr>
          <p:nvPr>
            <p:ph type="subTitle" idx="4294967295"/>
          </p:nvPr>
        </p:nvSpPr>
        <p:spPr>
          <a:xfrm flipH="1">
            <a:off x="154050" y="449450"/>
            <a:ext cx="3682500" cy="4869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1200"/>
              </a:spcAft>
              <a:buClr>
                <a:schemeClr val="lt2"/>
              </a:buClr>
              <a:buSzPts val="1800"/>
              <a:buFont typeface="Sarala"/>
              <a:buNone/>
            </a:pPr>
            <a:r>
              <a:rPr lang="en-US" sz="2000" b="0" i="0" u="none" strike="noStrike" cap="none">
                <a:solidFill>
                  <a:schemeClr val="accent5"/>
                </a:solidFill>
                <a:latin typeface="Work Sans ExtraBold"/>
                <a:ea typeface="Work Sans ExtraBold"/>
                <a:cs typeface="Work Sans ExtraBold"/>
                <a:sym typeface="Work Sans ExtraBold"/>
              </a:rPr>
              <a:t>Customer Segmentation </a:t>
            </a:r>
            <a:endParaRPr sz="2000" b="0" i="0" u="none" strike="noStrike" cap="none">
              <a:solidFill>
                <a:schemeClr val="accent5"/>
              </a:solidFill>
              <a:latin typeface="Work Sans ExtraBold"/>
              <a:ea typeface="Work Sans ExtraBold"/>
              <a:cs typeface="Work Sans ExtraBold"/>
              <a:sym typeface="Work Sans ExtraBo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71"/>
        <p:cNvGrpSpPr/>
        <p:nvPr/>
      </p:nvGrpSpPr>
      <p:grpSpPr>
        <a:xfrm>
          <a:off x="0" y="0"/>
          <a:ext cx="0" cy="0"/>
          <a:chOff x="0" y="0"/>
          <a:chExt cx="0" cy="0"/>
        </a:xfrm>
      </p:grpSpPr>
      <p:sp>
        <p:nvSpPr>
          <p:cNvPr id="1372" name="Google Shape;1372;p36"/>
          <p:cNvSpPr txBox="1">
            <a:spLocks noGrp="1"/>
          </p:cNvSpPr>
          <p:nvPr>
            <p:ph type="title"/>
          </p:nvPr>
        </p:nvSpPr>
        <p:spPr>
          <a:xfrm>
            <a:off x="972996" y="1286363"/>
            <a:ext cx="7235505" cy="896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200"/>
              <a:buNone/>
            </a:pPr>
            <a:r>
              <a:rPr lang="en-US" sz="4300"/>
              <a:t>Evaluation &amp; Report</a:t>
            </a:r>
            <a:endParaRPr sz="4300"/>
          </a:p>
        </p:txBody>
      </p:sp>
      <p:sp>
        <p:nvSpPr>
          <p:cNvPr id="1373" name="Google Shape;1373;p36"/>
          <p:cNvSpPr txBox="1">
            <a:spLocks noGrp="1"/>
          </p:cNvSpPr>
          <p:nvPr>
            <p:ph type="title" idx="2"/>
          </p:nvPr>
        </p:nvSpPr>
        <p:spPr>
          <a:xfrm>
            <a:off x="2537849" y="681280"/>
            <a:ext cx="4105800" cy="577800"/>
          </a:xfrm>
          <a:prstGeom prst="rect">
            <a:avLst/>
          </a:prstGeom>
          <a:noFill/>
          <a:ln>
            <a:noFill/>
          </a:ln>
        </p:spPr>
        <p:txBody>
          <a:bodyPr spcFirstLastPara="1" wrap="square" lIns="91425" tIns="91425" rIns="91425" bIns="91425" anchor="ctr" anchorCtr="0">
            <a:normAutofit fontScale="90000"/>
          </a:bodyPr>
          <a:lstStyle/>
          <a:p>
            <a:pPr marL="0" lvl="0" indent="0" algn="ctr" rtl="0">
              <a:lnSpc>
                <a:spcPct val="100000"/>
              </a:lnSpc>
              <a:spcBef>
                <a:spcPts val="0"/>
              </a:spcBef>
              <a:spcAft>
                <a:spcPts val="0"/>
              </a:spcAft>
              <a:buSzPct val="127314"/>
              <a:buNone/>
            </a:pPr>
            <a:r>
              <a:rPr lang="en-US"/>
              <a:t>05</a:t>
            </a:r>
            <a:endParaRPr/>
          </a:p>
        </p:txBody>
      </p:sp>
      <p:grpSp>
        <p:nvGrpSpPr>
          <p:cNvPr id="1374" name="Google Shape;1374;p36"/>
          <p:cNvGrpSpPr/>
          <p:nvPr/>
        </p:nvGrpSpPr>
        <p:grpSpPr>
          <a:xfrm>
            <a:off x="2921474" y="2370128"/>
            <a:ext cx="3338670" cy="2516144"/>
            <a:chOff x="2921474" y="2370128"/>
            <a:chExt cx="3338670" cy="2516144"/>
          </a:xfrm>
        </p:grpSpPr>
        <p:sp>
          <p:nvSpPr>
            <p:cNvPr id="1375" name="Google Shape;1375;p36"/>
            <p:cNvSpPr/>
            <p:nvPr/>
          </p:nvSpPr>
          <p:spPr>
            <a:xfrm>
              <a:off x="3249025" y="2840950"/>
              <a:ext cx="2209500" cy="1368300"/>
            </a:xfrm>
            <a:prstGeom prst="roundRect">
              <a:avLst>
                <a:gd name="adj" fmla="val 4935"/>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6" name="Google Shape;1376;p36"/>
            <p:cNvSpPr/>
            <p:nvPr/>
          </p:nvSpPr>
          <p:spPr>
            <a:xfrm>
              <a:off x="3326175" y="2924150"/>
              <a:ext cx="2055300" cy="1206300"/>
            </a:xfrm>
            <a:prstGeom prst="roundRect">
              <a:avLst>
                <a:gd name="adj" fmla="val 4935"/>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7" name="Google Shape;1377;p36"/>
            <p:cNvSpPr/>
            <p:nvPr/>
          </p:nvSpPr>
          <p:spPr>
            <a:xfrm>
              <a:off x="4741791" y="4334622"/>
              <a:ext cx="87658" cy="68560"/>
            </a:xfrm>
            <a:custGeom>
              <a:avLst/>
              <a:gdLst/>
              <a:ahLst/>
              <a:cxnLst/>
              <a:rect l="l" t="t" r="r" b="b"/>
              <a:pathLst>
                <a:path w="996" h="779" extrusionOk="0">
                  <a:moveTo>
                    <a:pt x="302" y="1"/>
                  </a:moveTo>
                  <a:cubicBezTo>
                    <a:pt x="290" y="1"/>
                    <a:pt x="279" y="2"/>
                    <a:pt x="268" y="3"/>
                  </a:cubicBezTo>
                  <a:cubicBezTo>
                    <a:pt x="97" y="27"/>
                    <a:pt x="1" y="199"/>
                    <a:pt x="40" y="360"/>
                  </a:cubicBezTo>
                  <a:cubicBezTo>
                    <a:pt x="80" y="525"/>
                    <a:pt x="248" y="648"/>
                    <a:pt x="396" y="712"/>
                  </a:cubicBezTo>
                  <a:cubicBezTo>
                    <a:pt x="532" y="772"/>
                    <a:pt x="822" y="778"/>
                    <a:pt x="939" y="778"/>
                  </a:cubicBezTo>
                  <a:cubicBezTo>
                    <a:pt x="971" y="778"/>
                    <a:pt x="990" y="778"/>
                    <a:pt x="990" y="778"/>
                  </a:cubicBezTo>
                  <a:cubicBezTo>
                    <a:pt x="995" y="778"/>
                    <a:pt x="900" y="501"/>
                    <a:pt x="892" y="485"/>
                  </a:cubicBezTo>
                  <a:cubicBezTo>
                    <a:pt x="803" y="301"/>
                    <a:pt x="533" y="1"/>
                    <a:pt x="302"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8" name="Google Shape;1378;p36"/>
            <p:cNvSpPr/>
            <p:nvPr/>
          </p:nvSpPr>
          <p:spPr>
            <a:xfrm>
              <a:off x="4744168" y="4226809"/>
              <a:ext cx="543198" cy="656115"/>
            </a:xfrm>
            <a:custGeom>
              <a:avLst/>
              <a:gdLst/>
              <a:ahLst/>
              <a:cxnLst/>
              <a:rect l="l" t="t" r="r" b="b"/>
              <a:pathLst>
                <a:path w="6172" h="7455" extrusionOk="0">
                  <a:moveTo>
                    <a:pt x="1296" y="1"/>
                  </a:moveTo>
                  <a:cubicBezTo>
                    <a:pt x="1255" y="1"/>
                    <a:pt x="1213" y="10"/>
                    <a:pt x="1173" y="31"/>
                  </a:cubicBezTo>
                  <a:cubicBezTo>
                    <a:pt x="959" y="142"/>
                    <a:pt x="903" y="571"/>
                    <a:pt x="939" y="783"/>
                  </a:cubicBezTo>
                  <a:cubicBezTo>
                    <a:pt x="942" y="801"/>
                    <a:pt x="1022" y="1080"/>
                    <a:pt x="1026" y="1080"/>
                  </a:cubicBezTo>
                  <a:cubicBezTo>
                    <a:pt x="1026" y="1080"/>
                    <a:pt x="1026" y="1080"/>
                    <a:pt x="1026" y="1080"/>
                  </a:cubicBezTo>
                  <a:lnTo>
                    <a:pt x="1030" y="1077"/>
                  </a:lnTo>
                  <a:lnTo>
                    <a:pt x="1030" y="1077"/>
                  </a:lnTo>
                  <a:cubicBezTo>
                    <a:pt x="1021" y="1144"/>
                    <a:pt x="1011" y="1218"/>
                    <a:pt x="1003" y="1298"/>
                  </a:cubicBezTo>
                  <a:cubicBezTo>
                    <a:pt x="989" y="1445"/>
                    <a:pt x="973" y="1612"/>
                    <a:pt x="969" y="1794"/>
                  </a:cubicBezTo>
                  <a:cubicBezTo>
                    <a:pt x="962" y="1990"/>
                    <a:pt x="967" y="2188"/>
                    <a:pt x="983" y="2383"/>
                  </a:cubicBezTo>
                  <a:cubicBezTo>
                    <a:pt x="1002" y="2593"/>
                    <a:pt x="1032" y="2812"/>
                    <a:pt x="1092" y="3034"/>
                  </a:cubicBezTo>
                  <a:cubicBezTo>
                    <a:pt x="1093" y="3037"/>
                    <a:pt x="1094" y="3039"/>
                    <a:pt x="1094" y="3042"/>
                  </a:cubicBezTo>
                  <a:cubicBezTo>
                    <a:pt x="1056" y="2982"/>
                    <a:pt x="946" y="2819"/>
                    <a:pt x="936" y="2808"/>
                  </a:cubicBezTo>
                  <a:cubicBezTo>
                    <a:pt x="817" y="2672"/>
                    <a:pt x="539" y="2487"/>
                    <a:pt x="321" y="2487"/>
                  </a:cubicBezTo>
                  <a:cubicBezTo>
                    <a:pt x="280" y="2487"/>
                    <a:pt x="241" y="2493"/>
                    <a:pt x="206" y="2508"/>
                  </a:cubicBezTo>
                  <a:cubicBezTo>
                    <a:pt x="48" y="2577"/>
                    <a:pt x="0" y="2767"/>
                    <a:pt x="80" y="2913"/>
                  </a:cubicBezTo>
                  <a:cubicBezTo>
                    <a:pt x="160" y="3063"/>
                    <a:pt x="355" y="3136"/>
                    <a:pt x="514" y="3160"/>
                  </a:cubicBezTo>
                  <a:cubicBezTo>
                    <a:pt x="533" y="3163"/>
                    <a:pt x="554" y="3164"/>
                    <a:pt x="576" y="3164"/>
                  </a:cubicBezTo>
                  <a:cubicBezTo>
                    <a:pt x="768" y="3164"/>
                    <a:pt x="1073" y="3076"/>
                    <a:pt x="1100" y="3068"/>
                  </a:cubicBezTo>
                  <a:cubicBezTo>
                    <a:pt x="1162" y="3284"/>
                    <a:pt x="1239" y="3495"/>
                    <a:pt x="1329" y="3700"/>
                  </a:cubicBezTo>
                  <a:cubicBezTo>
                    <a:pt x="1381" y="3820"/>
                    <a:pt x="1436" y="3940"/>
                    <a:pt x="1494" y="4058"/>
                  </a:cubicBezTo>
                  <a:cubicBezTo>
                    <a:pt x="1460" y="4008"/>
                    <a:pt x="1429" y="3963"/>
                    <a:pt x="1424" y="3957"/>
                  </a:cubicBezTo>
                  <a:cubicBezTo>
                    <a:pt x="1305" y="3820"/>
                    <a:pt x="1027" y="3636"/>
                    <a:pt x="810" y="3636"/>
                  </a:cubicBezTo>
                  <a:cubicBezTo>
                    <a:pt x="769" y="3636"/>
                    <a:pt x="730" y="3642"/>
                    <a:pt x="694" y="3657"/>
                  </a:cubicBezTo>
                  <a:cubicBezTo>
                    <a:pt x="535" y="3726"/>
                    <a:pt x="489" y="3916"/>
                    <a:pt x="568" y="4062"/>
                  </a:cubicBezTo>
                  <a:cubicBezTo>
                    <a:pt x="650" y="4211"/>
                    <a:pt x="846" y="4284"/>
                    <a:pt x="1004" y="4307"/>
                  </a:cubicBezTo>
                  <a:cubicBezTo>
                    <a:pt x="1023" y="4310"/>
                    <a:pt x="1045" y="4311"/>
                    <a:pt x="1068" y="4311"/>
                  </a:cubicBezTo>
                  <a:cubicBezTo>
                    <a:pt x="1239" y="4311"/>
                    <a:pt x="1498" y="4242"/>
                    <a:pt x="1574" y="4220"/>
                  </a:cubicBezTo>
                  <a:cubicBezTo>
                    <a:pt x="1597" y="4265"/>
                    <a:pt x="1618" y="4311"/>
                    <a:pt x="1641" y="4356"/>
                  </a:cubicBezTo>
                  <a:cubicBezTo>
                    <a:pt x="1750" y="4574"/>
                    <a:pt x="1860" y="4790"/>
                    <a:pt x="1961" y="5005"/>
                  </a:cubicBezTo>
                  <a:cubicBezTo>
                    <a:pt x="1997" y="5080"/>
                    <a:pt x="2028" y="5157"/>
                    <a:pt x="2061" y="5233"/>
                  </a:cubicBezTo>
                  <a:cubicBezTo>
                    <a:pt x="2030" y="5188"/>
                    <a:pt x="2005" y="5151"/>
                    <a:pt x="2000" y="5146"/>
                  </a:cubicBezTo>
                  <a:cubicBezTo>
                    <a:pt x="1882" y="5009"/>
                    <a:pt x="1605" y="4824"/>
                    <a:pt x="1388" y="4824"/>
                  </a:cubicBezTo>
                  <a:cubicBezTo>
                    <a:pt x="1346" y="4824"/>
                    <a:pt x="1307" y="4831"/>
                    <a:pt x="1271" y="4846"/>
                  </a:cubicBezTo>
                  <a:cubicBezTo>
                    <a:pt x="1112" y="4914"/>
                    <a:pt x="1065" y="5105"/>
                    <a:pt x="1145" y="5250"/>
                  </a:cubicBezTo>
                  <a:cubicBezTo>
                    <a:pt x="1227" y="5399"/>
                    <a:pt x="1423" y="5472"/>
                    <a:pt x="1581" y="5496"/>
                  </a:cubicBezTo>
                  <a:cubicBezTo>
                    <a:pt x="1600" y="5499"/>
                    <a:pt x="1621" y="5500"/>
                    <a:pt x="1644" y="5500"/>
                  </a:cubicBezTo>
                  <a:cubicBezTo>
                    <a:pt x="1806" y="5500"/>
                    <a:pt x="2046" y="5437"/>
                    <a:pt x="2135" y="5413"/>
                  </a:cubicBezTo>
                  <a:cubicBezTo>
                    <a:pt x="2167" y="5492"/>
                    <a:pt x="2197" y="5571"/>
                    <a:pt x="2224" y="5648"/>
                  </a:cubicBezTo>
                  <a:cubicBezTo>
                    <a:pt x="2241" y="5702"/>
                    <a:pt x="2262" y="5752"/>
                    <a:pt x="2275" y="5807"/>
                  </a:cubicBezTo>
                  <a:cubicBezTo>
                    <a:pt x="2289" y="5861"/>
                    <a:pt x="2306" y="5914"/>
                    <a:pt x="2320" y="5967"/>
                  </a:cubicBezTo>
                  <a:cubicBezTo>
                    <a:pt x="2345" y="6069"/>
                    <a:pt x="2371" y="6175"/>
                    <a:pt x="2392" y="6277"/>
                  </a:cubicBezTo>
                  <a:cubicBezTo>
                    <a:pt x="2408" y="6346"/>
                    <a:pt x="2421" y="6414"/>
                    <a:pt x="2435" y="6481"/>
                  </a:cubicBezTo>
                  <a:cubicBezTo>
                    <a:pt x="2400" y="6404"/>
                    <a:pt x="2329" y="6257"/>
                    <a:pt x="2322" y="6246"/>
                  </a:cubicBezTo>
                  <a:cubicBezTo>
                    <a:pt x="2218" y="6081"/>
                    <a:pt x="1939" y="5832"/>
                    <a:pt x="1713" y="5832"/>
                  </a:cubicBezTo>
                  <a:cubicBezTo>
                    <a:pt x="1691" y="5832"/>
                    <a:pt x="1668" y="5834"/>
                    <a:pt x="1647" y="5840"/>
                  </a:cubicBezTo>
                  <a:cubicBezTo>
                    <a:pt x="1479" y="5883"/>
                    <a:pt x="1404" y="6064"/>
                    <a:pt x="1462" y="6220"/>
                  </a:cubicBezTo>
                  <a:cubicBezTo>
                    <a:pt x="1520" y="6379"/>
                    <a:pt x="1702" y="6481"/>
                    <a:pt x="1855" y="6528"/>
                  </a:cubicBezTo>
                  <a:cubicBezTo>
                    <a:pt x="1914" y="6546"/>
                    <a:pt x="1998" y="6552"/>
                    <a:pt x="2085" y="6552"/>
                  </a:cubicBezTo>
                  <a:cubicBezTo>
                    <a:pt x="2245" y="6552"/>
                    <a:pt x="2414" y="6531"/>
                    <a:pt x="2445" y="6527"/>
                  </a:cubicBezTo>
                  <a:cubicBezTo>
                    <a:pt x="2467" y="6639"/>
                    <a:pt x="2488" y="6747"/>
                    <a:pt x="2505" y="6851"/>
                  </a:cubicBezTo>
                  <a:cubicBezTo>
                    <a:pt x="2546" y="7078"/>
                    <a:pt x="2576" y="7281"/>
                    <a:pt x="2599" y="7454"/>
                  </a:cubicBezTo>
                  <a:lnTo>
                    <a:pt x="2757" y="7454"/>
                  </a:lnTo>
                  <a:cubicBezTo>
                    <a:pt x="2729" y="7276"/>
                    <a:pt x="2692" y="7063"/>
                    <a:pt x="2645" y="6824"/>
                  </a:cubicBezTo>
                  <a:cubicBezTo>
                    <a:pt x="2624" y="6710"/>
                    <a:pt x="2597" y="6590"/>
                    <a:pt x="2569" y="6466"/>
                  </a:cubicBezTo>
                  <a:cubicBezTo>
                    <a:pt x="2681" y="6421"/>
                    <a:pt x="2792" y="6370"/>
                    <a:pt x="2898" y="6311"/>
                  </a:cubicBezTo>
                  <a:cubicBezTo>
                    <a:pt x="3021" y="6444"/>
                    <a:pt x="3336" y="6601"/>
                    <a:pt x="3377" y="6620"/>
                  </a:cubicBezTo>
                  <a:cubicBezTo>
                    <a:pt x="3334" y="6726"/>
                    <a:pt x="3291" y="6828"/>
                    <a:pt x="3249" y="6924"/>
                  </a:cubicBezTo>
                  <a:cubicBezTo>
                    <a:pt x="3162" y="7125"/>
                    <a:pt x="3079" y="7303"/>
                    <a:pt x="3007" y="7454"/>
                  </a:cubicBezTo>
                  <a:lnTo>
                    <a:pt x="3178" y="7454"/>
                  </a:lnTo>
                  <a:cubicBezTo>
                    <a:pt x="3242" y="7315"/>
                    <a:pt x="3310" y="7156"/>
                    <a:pt x="3382" y="6980"/>
                  </a:cubicBezTo>
                  <a:cubicBezTo>
                    <a:pt x="3426" y="6873"/>
                    <a:pt x="3472" y="6757"/>
                    <a:pt x="3516" y="6639"/>
                  </a:cubicBezTo>
                  <a:cubicBezTo>
                    <a:pt x="3552" y="6646"/>
                    <a:pt x="3795" y="6696"/>
                    <a:pt x="3980" y="6696"/>
                  </a:cubicBezTo>
                  <a:cubicBezTo>
                    <a:pt x="4027" y="6696"/>
                    <a:pt x="4070" y="6693"/>
                    <a:pt x="4104" y="6685"/>
                  </a:cubicBezTo>
                  <a:cubicBezTo>
                    <a:pt x="4261" y="6649"/>
                    <a:pt x="4450" y="6561"/>
                    <a:pt x="4521" y="6406"/>
                  </a:cubicBezTo>
                  <a:cubicBezTo>
                    <a:pt x="4589" y="6255"/>
                    <a:pt x="4528" y="6068"/>
                    <a:pt x="4363" y="6013"/>
                  </a:cubicBezTo>
                  <a:cubicBezTo>
                    <a:pt x="4335" y="6003"/>
                    <a:pt x="4305" y="5999"/>
                    <a:pt x="4274" y="5999"/>
                  </a:cubicBezTo>
                  <a:cubicBezTo>
                    <a:pt x="4053" y="5999"/>
                    <a:pt x="3772" y="6216"/>
                    <a:pt x="3660" y="6368"/>
                  </a:cubicBezTo>
                  <a:cubicBezTo>
                    <a:pt x="3653" y="6378"/>
                    <a:pt x="3584" y="6498"/>
                    <a:pt x="3541" y="6574"/>
                  </a:cubicBezTo>
                  <a:cubicBezTo>
                    <a:pt x="3559" y="6525"/>
                    <a:pt x="3578" y="6478"/>
                    <a:pt x="3596" y="6428"/>
                  </a:cubicBezTo>
                  <a:cubicBezTo>
                    <a:pt x="3632" y="6329"/>
                    <a:pt x="3666" y="6228"/>
                    <a:pt x="3701" y="6121"/>
                  </a:cubicBezTo>
                  <a:cubicBezTo>
                    <a:pt x="3717" y="6069"/>
                    <a:pt x="3733" y="6016"/>
                    <a:pt x="3749" y="5962"/>
                  </a:cubicBezTo>
                  <a:cubicBezTo>
                    <a:pt x="3766" y="5909"/>
                    <a:pt x="3777" y="5851"/>
                    <a:pt x="3792" y="5796"/>
                  </a:cubicBezTo>
                  <a:cubicBezTo>
                    <a:pt x="3823" y="5666"/>
                    <a:pt x="3848" y="5533"/>
                    <a:pt x="3870" y="5398"/>
                  </a:cubicBezTo>
                  <a:cubicBezTo>
                    <a:pt x="3953" y="5428"/>
                    <a:pt x="4237" y="5526"/>
                    <a:pt x="4403" y="5526"/>
                  </a:cubicBezTo>
                  <a:cubicBezTo>
                    <a:pt x="4412" y="5526"/>
                    <a:pt x="4420" y="5526"/>
                    <a:pt x="4428" y="5526"/>
                  </a:cubicBezTo>
                  <a:cubicBezTo>
                    <a:pt x="4589" y="5513"/>
                    <a:pt x="4789" y="5455"/>
                    <a:pt x="4881" y="5313"/>
                  </a:cubicBezTo>
                  <a:cubicBezTo>
                    <a:pt x="4972" y="5174"/>
                    <a:pt x="4939" y="4980"/>
                    <a:pt x="4786" y="4900"/>
                  </a:cubicBezTo>
                  <a:cubicBezTo>
                    <a:pt x="4743" y="4878"/>
                    <a:pt x="4694" y="4869"/>
                    <a:pt x="4641" y="4869"/>
                  </a:cubicBezTo>
                  <a:cubicBezTo>
                    <a:pt x="4429" y="4869"/>
                    <a:pt x="4159" y="5024"/>
                    <a:pt x="4037" y="5145"/>
                  </a:cubicBezTo>
                  <a:cubicBezTo>
                    <a:pt x="4028" y="5154"/>
                    <a:pt x="3931" y="5275"/>
                    <a:pt x="3878" y="5342"/>
                  </a:cubicBezTo>
                  <a:cubicBezTo>
                    <a:pt x="3891" y="5262"/>
                    <a:pt x="3904" y="5181"/>
                    <a:pt x="3914" y="5098"/>
                  </a:cubicBezTo>
                  <a:cubicBezTo>
                    <a:pt x="3944" y="4859"/>
                    <a:pt x="3966" y="4617"/>
                    <a:pt x="3990" y="4375"/>
                  </a:cubicBezTo>
                  <a:cubicBezTo>
                    <a:pt x="3997" y="4302"/>
                    <a:pt x="4005" y="4228"/>
                    <a:pt x="4013" y="4154"/>
                  </a:cubicBezTo>
                  <a:cubicBezTo>
                    <a:pt x="4043" y="4165"/>
                    <a:pt x="4379" y="4290"/>
                    <a:pt x="4565" y="4290"/>
                  </a:cubicBezTo>
                  <a:cubicBezTo>
                    <a:pt x="4574" y="4290"/>
                    <a:pt x="4582" y="4290"/>
                    <a:pt x="4589" y="4290"/>
                  </a:cubicBezTo>
                  <a:cubicBezTo>
                    <a:pt x="4750" y="4278"/>
                    <a:pt x="4951" y="4219"/>
                    <a:pt x="5043" y="4077"/>
                  </a:cubicBezTo>
                  <a:cubicBezTo>
                    <a:pt x="5134" y="3938"/>
                    <a:pt x="5101" y="3744"/>
                    <a:pt x="4948" y="3664"/>
                  </a:cubicBezTo>
                  <a:cubicBezTo>
                    <a:pt x="4905" y="3643"/>
                    <a:pt x="4856" y="3633"/>
                    <a:pt x="4804" y="3633"/>
                  </a:cubicBezTo>
                  <a:cubicBezTo>
                    <a:pt x="4591" y="3633"/>
                    <a:pt x="4321" y="3788"/>
                    <a:pt x="4199" y="3909"/>
                  </a:cubicBezTo>
                  <a:cubicBezTo>
                    <a:pt x="4187" y="3920"/>
                    <a:pt x="4048" y="4095"/>
                    <a:pt x="4014" y="4141"/>
                  </a:cubicBezTo>
                  <a:cubicBezTo>
                    <a:pt x="4032" y="3979"/>
                    <a:pt x="4050" y="3817"/>
                    <a:pt x="4075" y="3658"/>
                  </a:cubicBezTo>
                  <a:cubicBezTo>
                    <a:pt x="4108" y="3443"/>
                    <a:pt x="4154" y="3232"/>
                    <a:pt x="4214" y="3023"/>
                  </a:cubicBezTo>
                  <a:cubicBezTo>
                    <a:pt x="4228" y="3028"/>
                    <a:pt x="4576" y="3160"/>
                    <a:pt x="4769" y="3160"/>
                  </a:cubicBezTo>
                  <a:cubicBezTo>
                    <a:pt x="4777" y="3160"/>
                    <a:pt x="4786" y="3160"/>
                    <a:pt x="4794" y="3159"/>
                  </a:cubicBezTo>
                  <a:cubicBezTo>
                    <a:pt x="4954" y="3148"/>
                    <a:pt x="5154" y="3089"/>
                    <a:pt x="5247" y="2947"/>
                  </a:cubicBezTo>
                  <a:cubicBezTo>
                    <a:pt x="5337" y="2808"/>
                    <a:pt x="5306" y="2615"/>
                    <a:pt x="5151" y="2535"/>
                  </a:cubicBezTo>
                  <a:cubicBezTo>
                    <a:pt x="5109" y="2513"/>
                    <a:pt x="5059" y="2503"/>
                    <a:pt x="5007" y="2503"/>
                  </a:cubicBezTo>
                  <a:cubicBezTo>
                    <a:pt x="4794" y="2503"/>
                    <a:pt x="4524" y="2658"/>
                    <a:pt x="4402" y="2779"/>
                  </a:cubicBezTo>
                  <a:cubicBezTo>
                    <a:pt x="4390" y="2791"/>
                    <a:pt x="4241" y="2979"/>
                    <a:pt x="4216" y="3015"/>
                  </a:cubicBezTo>
                  <a:cubicBezTo>
                    <a:pt x="4219" y="3002"/>
                    <a:pt x="4222" y="2989"/>
                    <a:pt x="4225" y="2978"/>
                  </a:cubicBezTo>
                  <a:cubicBezTo>
                    <a:pt x="4292" y="2761"/>
                    <a:pt x="4383" y="2560"/>
                    <a:pt x="4477" y="2376"/>
                  </a:cubicBezTo>
                  <a:cubicBezTo>
                    <a:pt x="4532" y="2270"/>
                    <a:pt x="4590" y="2171"/>
                    <a:pt x="4649" y="2074"/>
                  </a:cubicBezTo>
                  <a:cubicBezTo>
                    <a:pt x="4717" y="2109"/>
                    <a:pt x="5030" y="2262"/>
                    <a:pt x="5198" y="2268"/>
                  </a:cubicBezTo>
                  <a:cubicBezTo>
                    <a:pt x="5209" y="2268"/>
                    <a:pt x="5221" y="2268"/>
                    <a:pt x="5232" y="2268"/>
                  </a:cubicBezTo>
                  <a:cubicBezTo>
                    <a:pt x="5386" y="2268"/>
                    <a:pt x="5572" y="2229"/>
                    <a:pt x="5672" y="2107"/>
                  </a:cubicBezTo>
                  <a:cubicBezTo>
                    <a:pt x="5777" y="1978"/>
                    <a:pt x="5766" y="1782"/>
                    <a:pt x="5622" y="1687"/>
                  </a:cubicBezTo>
                  <a:cubicBezTo>
                    <a:pt x="5569" y="1651"/>
                    <a:pt x="5501" y="1637"/>
                    <a:pt x="5428" y="1637"/>
                  </a:cubicBezTo>
                  <a:cubicBezTo>
                    <a:pt x="5225" y="1637"/>
                    <a:pt x="4974" y="1749"/>
                    <a:pt x="4850" y="1847"/>
                  </a:cubicBezTo>
                  <a:cubicBezTo>
                    <a:pt x="4842" y="1854"/>
                    <a:pt x="4757" y="1938"/>
                    <a:pt x="4696" y="2001"/>
                  </a:cubicBezTo>
                  <a:cubicBezTo>
                    <a:pt x="4723" y="1958"/>
                    <a:pt x="4751" y="1914"/>
                    <a:pt x="4778" y="1873"/>
                  </a:cubicBezTo>
                  <a:cubicBezTo>
                    <a:pt x="4878" y="1721"/>
                    <a:pt x="4979" y="1589"/>
                    <a:pt x="5070" y="1473"/>
                  </a:cubicBezTo>
                  <a:cubicBezTo>
                    <a:pt x="5123" y="1406"/>
                    <a:pt x="5172" y="1348"/>
                    <a:pt x="5217" y="1294"/>
                  </a:cubicBezTo>
                  <a:cubicBezTo>
                    <a:pt x="5302" y="1292"/>
                    <a:pt x="5642" y="1281"/>
                    <a:pt x="5791" y="1212"/>
                  </a:cubicBezTo>
                  <a:cubicBezTo>
                    <a:pt x="5936" y="1143"/>
                    <a:pt x="6102" y="1016"/>
                    <a:pt x="6137" y="851"/>
                  </a:cubicBezTo>
                  <a:cubicBezTo>
                    <a:pt x="6171" y="688"/>
                    <a:pt x="6071" y="518"/>
                    <a:pt x="5899" y="500"/>
                  </a:cubicBezTo>
                  <a:cubicBezTo>
                    <a:pt x="5890" y="499"/>
                    <a:pt x="5881" y="498"/>
                    <a:pt x="5872" y="498"/>
                  </a:cubicBezTo>
                  <a:cubicBezTo>
                    <a:pt x="5639" y="498"/>
                    <a:pt x="5372" y="809"/>
                    <a:pt x="5288" y="998"/>
                  </a:cubicBezTo>
                  <a:cubicBezTo>
                    <a:pt x="5281" y="1015"/>
                    <a:pt x="5193" y="1294"/>
                    <a:pt x="5197" y="1294"/>
                  </a:cubicBezTo>
                  <a:lnTo>
                    <a:pt x="5202" y="1294"/>
                  </a:lnTo>
                  <a:cubicBezTo>
                    <a:pt x="5157" y="1345"/>
                    <a:pt x="5109" y="1400"/>
                    <a:pt x="5058" y="1462"/>
                  </a:cubicBezTo>
                  <a:cubicBezTo>
                    <a:pt x="4965" y="1577"/>
                    <a:pt x="4861" y="1708"/>
                    <a:pt x="4756" y="1857"/>
                  </a:cubicBezTo>
                  <a:cubicBezTo>
                    <a:pt x="4642" y="2018"/>
                    <a:pt x="4537" y="2185"/>
                    <a:pt x="4442" y="2358"/>
                  </a:cubicBezTo>
                  <a:cubicBezTo>
                    <a:pt x="4343" y="2542"/>
                    <a:pt x="4247" y="2741"/>
                    <a:pt x="4175" y="2960"/>
                  </a:cubicBezTo>
                  <a:cubicBezTo>
                    <a:pt x="4174" y="2962"/>
                    <a:pt x="4173" y="2966"/>
                    <a:pt x="4172" y="2968"/>
                  </a:cubicBezTo>
                  <a:cubicBezTo>
                    <a:pt x="4174" y="2898"/>
                    <a:pt x="4171" y="2701"/>
                    <a:pt x="4169" y="2685"/>
                  </a:cubicBezTo>
                  <a:cubicBezTo>
                    <a:pt x="4141" y="2472"/>
                    <a:pt x="3962" y="2077"/>
                    <a:pt x="3726" y="2033"/>
                  </a:cubicBezTo>
                  <a:cubicBezTo>
                    <a:pt x="3709" y="2030"/>
                    <a:pt x="3692" y="2029"/>
                    <a:pt x="3676" y="2029"/>
                  </a:cubicBezTo>
                  <a:cubicBezTo>
                    <a:pt x="3529" y="2029"/>
                    <a:pt x="3410" y="2152"/>
                    <a:pt x="3397" y="2300"/>
                  </a:cubicBezTo>
                  <a:cubicBezTo>
                    <a:pt x="3384" y="2470"/>
                    <a:pt x="3507" y="2639"/>
                    <a:pt x="3627" y="2747"/>
                  </a:cubicBezTo>
                  <a:cubicBezTo>
                    <a:pt x="3761" y="2866"/>
                    <a:pt x="4135" y="2983"/>
                    <a:pt x="4166" y="2992"/>
                  </a:cubicBezTo>
                  <a:cubicBezTo>
                    <a:pt x="4098" y="3207"/>
                    <a:pt x="4045" y="3425"/>
                    <a:pt x="4007" y="3646"/>
                  </a:cubicBezTo>
                  <a:cubicBezTo>
                    <a:pt x="3985" y="3775"/>
                    <a:pt x="3965" y="3905"/>
                    <a:pt x="3948" y="4036"/>
                  </a:cubicBezTo>
                  <a:cubicBezTo>
                    <a:pt x="3947" y="3974"/>
                    <a:pt x="3946" y="3920"/>
                    <a:pt x="3945" y="3913"/>
                  </a:cubicBezTo>
                  <a:cubicBezTo>
                    <a:pt x="3917" y="3699"/>
                    <a:pt x="3738" y="3304"/>
                    <a:pt x="3502" y="3260"/>
                  </a:cubicBezTo>
                  <a:cubicBezTo>
                    <a:pt x="3485" y="3257"/>
                    <a:pt x="3468" y="3256"/>
                    <a:pt x="3452" y="3256"/>
                  </a:cubicBezTo>
                  <a:cubicBezTo>
                    <a:pt x="3304" y="3256"/>
                    <a:pt x="3186" y="3379"/>
                    <a:pt x="3173" y="3528"/>
                  </a:cubicBezTo>
                  <a:cubicBezTo>
                    <a:pt x="3160" y="3697"/>
                    <a:pt x="3283" y="3867"/>
                    <a:pt x="3403" y="3973"/>
                  </a:cubicBezTo>
                  <a:cubicBezTo>
                    <a:pt x="3521" y="4080"/>
                    <a:pt x="3840" y="4187"/>
                    <a:pt x="3925" y="4215"/>
                  </a:cubicBezTo>
                  <a:cubicBezTo>
                    <a:pt x="3919" y="4265"/>
                    <a:pt x="3912" y="4315"/>
                    <a:pt x="3906" y="4365"/>
                  </a:cubicBezTo>
                  <a:cubicBezTo>
                    <a:pt x="3877" y="4607"/>
                    <a:pt x="3850" y="4847"/>
                    <a:pt x="3815" y="5084"/>
                  </a:cubicBezTo>
                  <a:cubicBezTo>
                    <a:pt x="3803" y="5166"/>
                    <a:pt x="3788" y="5247"/>
                    <a:pt x="3773" y="5329"/>
                  </a:cubicBezTo>
                  <a:cubicBezTo>
                    <a:pt x="3773" y="5275"/>
                    <a:pt x="3771" y="5229"/>
                    <a:pt x="3771" y="5222"/>
                  </a:cubicBezTo>
                  <a:cubicBezTo>
                    <a:pt x="3743" y="5009"/>
                    <a:pt x="3564" y="4614"/>
                    <a:pt x="3328" y="4570"/>
                  </a:cubicBezTo>
                  <a:cubicBezTo>
                    <a:pt x="3311" y="4567"/>
                    <a:pt x="3294" y="4565"/>
                    <a:pt x="3278" y="4565"/>
                  </a:cubicBezTo>
                  <a:cubicBezTo>
                    <a:pt x="3131" y="4565"/>
                    <a:pt x="3012" y="4689"/>
                    <a:pt x="2999" y="4838"/>
                  </a:cubicBezTo>
                  <a:cubicBezTo>
                    <a:pt x="2986" y="5007"/>
                    <a:pt x="3109" y="5176"/>
                    <a:pt x="3229" y="5283"/>
                  </a:cubicBezTo>
                  <a:cubicBezTo>
                    <a:pt x="3344" y="5386"/>
                    <a:pt x="3636" y="5487"/>
                    <a:pt x="3736" y="5519"/>
                  </a:cubicBezTo>
                  <a:cubicBezTo>
                    <a:pt x="3719" y="5602"/>
                    <a:pt x="3701" y="5685"/>
                    <a:pt x="3680" y="5765"/>
                  </a:cubicBezTo>
                  <a:cubicBezTo>
                    <a:pt x="3664" y="5818"/>
                    <a:pt x="3654" y="5871"/>
                    <a:pt x="3635" y="5925"/>
                  </a:cubicBezTo>
                  <a:lnTo>
                    <a:pt x="3584" y="6083"/>
                  </a:lnTo>
                  <a:cubicBezTo>
                    <a:pt x="3548" y="6182"/>
                    <a:pt x="3511" y="6285"/>
                    <a:pt x="3474" y="6381"/>
                  </a:cubicBezTo>
                  <a:cubicBezTo>
                    <a:pt x="3449" y="6448"/>
                    <a:pt x="3423" y="6511"/>
                    <a:pt x="3397" y="6575"/>
                  </a:cubicBezTo>
                  <a:cubicBezTo>
                    <a:pt x="3410" y="6492"/>
                    <a:pt x="3432" y="6331"/>
                    <a:pt x="3432" y="6316"/>
                  </a:cubicBezTo>
                  <a:cubicBezTo>
                    <a:pt x="3435" y="6174"/>
                    <a:pt x="3385" y="5942"/>
                    <a:pt x="3284" y="5779"/>
                  </a:cubicBezTo>
                  <a:cubicBezTo>
                    <a:pt x="3285" y="5759"/>
                    <a:pt x="3284" y="5737"/>
                    <a:pt x="3280" y="5717"/>
                  </a:cubicBezTo>
                  <a:cubicBezTo>
                    <a:pt x="3258" y="5576"/>
                    <a:pt x="3141" y="5466"/>
                    <a:pt x="3002" y="5466"/>
                  </a:cubicBezTo>
                  <a:cubicBezTo>
                    <a:pt x="2979" y="5466"/>
                    <a:pt x="2956" y="5469"/>
                    <a:pt x="2932" y="5475"/>
                  </a:cubicBezTo>
                  <a:cubicBezTo>
                    <a:pt x="2700" y="5537"/>
                    <a:pt x="2552" y="5945"/>
                    <a:pt x="2541" y="6160"/>
                  </a:cubicBezTo>
                  <a:cubicBezTo>
                    <a:pt x="2541" y="6172"/>
                    <a:pt x="2549" y="6310"/>
                    <a:pt x="2555" y="6397"/>
                  </a:cubicBezTo>
                  <a:cubicBezTo>
                    <a:pt x="2544" y="6346"/>
                    <a:pt x="2533" y="6298"/>
                    <a:pt x="2521" y="6246"/>
                  </a:cubicBezTo>
                  <a:cubicBezTo>
                    <a:pt x="2496" y="6144"/>
                    <a:pt x="2468" y="6041"/>
                    <a:pt x="2440" y="5932"/>
                  </a:cubicBezTo>
                  <a:cubicBezTo>
                    <a:pt x="2424" y="5879"/>
                    <a:pt x="2408" y="5826"/>
                    <a:pt x="2392" y="5772"/>
                  </a:cubicBezTo>
                  <a:cubicBezTo>
                    <a:pt x="2377" y="5719"/>
                    <a:pt x="2355" y="5665"/>
                    <a:pt x="2335" y="5609"/>
                  </a:cubicBezTo>
                  <a:cubicBezTo>
                    <a:pt x="2289" y="5485"/>
                    <a:pt x="2237" y="5359"/>
                    <a:pt x="2181" y="5234"/>
                  </a:cubicBezTo>
                  <a:cubicBezTo>
                    <a:pt x="2271" y="5212"/>
                    <a:pt x="2589" y="5132"/>
                    <a:pt x="2717" y="5033"/>
                  </a:cubicBezTo>
                  <a:cubicBezTo>
                    <a:pt x="2845" y="4935"/>
                    <a:pt x="2979" y="4776"/>
                    <a:pt x="2978" y="4607"/>
                  </a:cubicBezTo>
                  <a:cubicBezTo>
                    <a:pt x="2977" y="4450"/>
                    <a:pt x="2858" y="4314"/>
                    <a:pt x="2701" y="4314"/>
                  </a:cubicBezTo>
                  <a:cubicBezTo>
                    <a:pt x="2691" y="4314"/>
                    <a:pt x="2681" y="4314"/>
                    <a:pt x="2671" y="4315"/>
                  </a:cubicBezTo>
                  <a:cubicBezTo>
                    <a:pt x="2433" y="4341"/>
                    <a:pt x="2225" y="4721"/>
                    <a:pt x="2182" y="4932"/>
                  </a:cubicBezTo>
                  <a:cubicBezTo>
                    <a:pt x="2179" y="4944"/>
                    <a:pt x="2164" y="5100"/>
                    <a:pt x="2158" y="5185"/>
                  </a:cubicBezTo>
                  <a:cubicBezTo>
                    <a:pt x="2125" y="5110"/>
                    <a:pt x="2091" y="5035"/>
                    <a:pt x="2053" y="4961"/>
                  </a:cubicBezTo>
                  <a:cubicBezTo>
                    <a:pt x="1947" y="4745"/>
                    <a:pt x="1832" y="4531"/>
                    <a:pt x="1718" y="4316"/>
                  </a:cubicBezTo>
                  <a:cubicBezTo>
                    <a:pt x="1684" y="4251"/>
                    <a:pt x="1650" y="4185"/>
                    <a:pt x="1615" y="4119"/>
                  </a:cubicBezTo>
                  <a:cubicBezTo>
                    <a:pt x="1647" y="4112"/>
                    <a:pt x="2027" y="4024"/>
                    <a:pt x="2171" y="3913"/>
                  </a:cubicBezTo>
                  <a:cubicBezTo>
                    <a:pt x="2299" y="3816"/>
                    <a:pt x="2433" y="3656"/>
                    <a:pt x="2432" y="3486"/>
                  </a:cubicBezTo>
                  <a:cubicBezTo>
                    <a:pt x="2431" y="3329"/>
                    <a:pt x="2312" y="3193"/>
                    <a:pt x="2154" y="3193"/>
                  </a:cubicBezTo>
                  <a:cubicBezTo>
                    <a:pt x="2145" y="3193"/>
                    <a:pt x="2135" y="3194"/>
                    <a:pt x="2125" y="3195"/>
                  </a:cubicBezTo>
                  <a:cubicBezTo>
                    <a:pt x="1886" y="3220"/>
                    <a:pt x="1678" y="3602"/>
                    <a:pt x="1634" y="3812"/>
                  </a:cubicBezTo>
                  <a:cubicBezTo>
                    <a:pt x="1631" y="3828"/>
                    <a:pt x="1612" y="4050"/>
                    <a:pt x="1609" y="4106"/>
                  </a:cubicBezTo>
                  <a:cubicBezTo>
                    <a:pt x="1534" y="3961"/>
                    <a:pt x="1461" y="3816"/>
                    <a:pt x="1393" y="3671"/>
                  </a:cubicBezTo>
                  <a:cubicBezTo>
                    <a:pt x="1302" y="3473"/>
                    <a:pt x="1224" y="3271"/>
                    <a:pt x="1159" y="3064"/>
                  </a:cubicBezTo>
                  <a:cubicBezTo>
                    <a:pt x="1174" y="3061"/>
                    <a:pt x="1571" y="2971"/>
                    <a:pt x="1717" y="2858"/>
                  </a:cubicBezTo>
                  <a:cubicBezTo>
                    <a:pt x="1845" y="2760"/>
                    <a:pt x="1980" y="2600"/>
                    <a:pt x="1978" y="2430"/>
                  </a:cubicBezTo>
                  <a:cubicBezTo>
                    <a:pt x="1977" y="2275"/>
                    <a:pt x="1859" y="2138"/>
                    <a:pt x="1702" y="2138"/>
                  </a:cubicBezTo>
                  <a:cubicBezTo>
                    <a:pt x="1692" y="2138"/>
                    <a:pt x="1682" y="2139"/>
                    <a:pt x="1671" y="2140"/>
                  </a:cubicBezTo>
                  <a:cubicBezTo>
                    <a:pt x="1433" y="2165"/>
                    <a:pt x="1225" y="2546"/>
                    <a:pt x="1182" y="2757"/>
                  </a:cubicBezTo>
                  <a:cubicBezTo>
                    <a:pt x="1178" y="2773"/>
                    <a:pt x="1157" y="3013"/>
                    <a:pt x="1157" y="3056"/>
                  </a:cubicBezTo>
                  <a:cubicBezTo>
                    <a:pt x="1153" y="3043"/>
                    <a:pt x="1147" y="3032"/>
                    <a:pt x="1143" y="3020"/>
                  </a:cubicBezTo>
                  <a:cubicBezTo>
                    <a:pt x="1080" y="2803"/>
                    <a:pt x="1044" y="2585"/>
                    <a:pt x="1022" y="2380"/>
                  </a:cubicBezTo>
                  <a:cubicBezTo>
                    <a:pt x="1008" y="2261"/>
                    <a:pt x="1002" y="2146"/>
                    <a:pt x="999" y="2033"/>
                  </a:cubicBezTo>
                  <a:cubicBezTo>
                    <a:pt x="1075" y="2024"/>
                    <a:pt x="1421" y="1978"/>
                    <a:pt x="1564" y="1892"/>
                  </a:cubicBezTo>
                  <a:cubicBezTo>
                    <a:pt x="1701" y="1809"/>
                    <a:pt x="1852" y="1665"/>
                    <a:pt x="1870" y="1496"/>
                  </a:cubicBezTo>
                  <a:cubicBezTo>
                    <a:pt x="1887" y="1330"/>
                    <a:pt x="1770" y="1173"/>
                    <a:pt x="1597" y="1173"/>
                  </a:cubicBezTo>
                  <a:cubicBezTo>
                    <a:pt x="1356" y="1173"/>
                    <a:pt x="1108" y="1528"/>
                    <a:pt x="1042" y="1733"/>
                  </a:cubicBezTo>
                  <a:cubicBezTo>
                    <a:pt x="1038" y="1744"/>
                    <a:pt x="1013" y="1861"/>
                    <a:pt x="998" y="1945"/>
                  </a:cubicBezTo>
                  <a:cubicBezTo>
                    <a:pt x="997" y="1894"/>
                    <a:pt x="995" y="1843"/>
                    <a:pt x="995" y="1795"/>
                  </a:cubicBezTo>
                  <a:cubicBezTo>
                    <a:pt x="995" y="1613"/>
                    <a:pt x="1007" y="1446"/>
                    <a:pt x="1019" y="1299"/>
                  </a:cubicBezTo>
                  <a:cubicBezTo>
                    <a:pt x="1026" y="1215"/>
                    <a:pt x="1034" y="1139"/>
                    <a:pt x="1042" y="1069"/>
                  </a:cubicBezTo>
                  <a:cubicBezTo>
                    <a:pt x="1112" y="1020"/>
                    <a:pt x="1390" y="825"/>
                    <a:pt x="1475" y="684"/>
                  </a:cubicBezTo>
                  <a:cubicBezTo>
                    <a:pt x="1559" y="548"/>
                    <a:pt x="1627" y="349"/>
                    <a:pt x="1565" y="192"/>
                  </a:cubicBezTo>
                  <a:cubicBezTo>
                    <a:pt x="1520" y="77"/>
                    <a:pt x="1411" y="1"/>
                    <a:pt x="1296"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9" name="Google Shape;1379;p36"/>
            <p:cNvSpPr/>
            <p:nvPr/>
          </p:nvSpPr>
          <p:spPr>
            <a:xfrm>
              <a:off x="5097705" y="4311123"/>
              <a:ext cx="64335" cy="94435"/>
            </a:xfrm>
            <a:custGeom>
              <a:avLst/>
              <a:gdLst/>
              <a:ahLst/>
              <a:cxnLst/>
              <a:rect l="l" t="t" r="r" b="b"/>
              <a:pathLst>
                <a:path w="731" h="1073" extrusionOk="0">
                  <a:moveTo>
                    <a:pt x="330" y="1"/>
                  </a:moveTo>
                  <a:cubicBezTo>
                    <a:pt x="211" y="1"/>
                    <a:pt x="101" y="81"/>
                    <a:pt x="59" y="199"/>
                  </a:cubicBezTo>
                  <a:cubicBezTo>
                    <a:pt x="0" y="358"/>
                    <a:pt x="74" y="555"/>
                    <a:pt x="161" y="689"/>
                  </a:cubicBezTo>
                  <a:cubicBezTo>
                    <a:pt x="263" y="847"/>
                    <a:pt x="621" y="1071"/>
                    <a:pt x="622" y="1072"/>
                  </a:cubicBezTo>
                  <a:cubicBezTo>
                    <a:pt x="622" y="1072"/>
                    <a:pt x="622" y="1072"/>
                    <a:pt x="622" y="1072"/>
                  </a:cubicBezTo>
                  <a:cubicBezTo>
                    <a:pt x="625" y="1072"/>
                    <a:pt x="698" y="791"/>
                    <a:pt x="700" y="774"/>
                  </a:cubicBezTo>
                  <a:cubicBezTo>
                    <a:pt x="730" y="561"/>
                    <a:pt x="662" y="132"/>
                    <a:pt x="446" y="28"/>
                  </a:cubicBezTo>
                  <a:cubicBezTo>
                    <a:pt x="407" y="9"/>
                    <a:pt x="368" y="1"/>
                    <a:pt x="330"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0" name="Google Shape;1380;p36"/>
            <p:cNvSpPr/>
            <p:nvPr/>
          </p:nvSpPr>
          <p:spPr>
            <a:xfrm>
              <a:off x="5536701" y="2370128"/>
              <a:ext cx="574793" cy="574793"/>
            </a:xfrm>
            <a:custGeom>
              <a:avLst/>
              <a:gdLst/>
              <a:ahLst/>
              <a:cxnLst/>
              <a:rect l="l" t="t" r="r" b="b"/>
              <a:pathLst>
                <a:path w="6531" h="6531" extrusionOk="0">
                  <a:moveTo>
                    <a:pt x="3266" y="77"/>
                  </a:moveTo>
                  <a:cubicBezTo>
                    <a:pt x="5024" y="77"/>
                    <a:pt x="6455" y="1507"/>
                    <a:pt x="6455" y="3265"/>
                  </a:cubicBezTo>
                  <a:cubicBezTo>
                    <a:pt x="6455" y="5024"/>
                    <a:pt x="5024" y="6455"/>
                    <a:pt x="3266" y="6455"/>
                  </a:cubicBezTo>
                  <a:cubicBezTo>
                    <a:pt x="1508" y="6455"/>
                    <a:pt x="76" y="5024"/>
                    <a:pt x="76" y="3265"/>
                  </a:cubicBezTo>
                  <a:cubicBezTo>
                    <a:pt x="76" y="1507"/>
                    <a:pt x="1508" y="77"/>
                    <a:pt x="3266" y="77"/>
                  </a:cubicBezTo>
                  <a:close/>
                  <a:moveTo>
                    <a:pt x="3266" y="0"/>
                  </a:moveTo>
                  <a:cubicBezTo>
                    <a:pt x="1466" y="0"/>
                    <a:pt x="1" y="1465"/>
                    <a:pt x="1" y="3265"/>
                  </a:cubicBezTo>
                  <a:cubicBezTo>
                    <a:pt x="1" y="5066"/>
                    <a:pt x="1466" y="6530"/>
                    <a:pt x="3266" y="6530"/>
                  </a:cubicBezTo>
                  <a:cubicBezTo>
                    <a:pt x="5066" y="6530"/>
                    <a:pt x="6531" y="5065"/>
                    <a:pt x="6531" y="3265"/>
                  </a:cubicBezTo>
                  <a:cubicBezTo>
                    <a:pt x="6531" y="1464"/>
                    <a:pt x="5066" y="0"/>
                    <a:pt x="3266"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1" name="Google Shape;1381;p36"/>
            <p:cNvSpPr/>
            <p:nvPr/>
          </p:nvSpPr>
          <p:spPr>
            <a:xfrm>
              <a:off x="5557383" y="2390810"/>
              <a:ext cx="533429" cy="533341"/>
            </a:xfrm>
            <a:custGeom>
              <a:avLst/>
              <a:gdLst/>
              <a:ahLst/>
              <a:cxnLst/>
              <a:rect l="l" t="t" r="r" b="b"/>
              <a:pathLst>
                <a:path w="6061" h="6060" extrusionOk="0">
                  <a:moveTo>
                    <a:pt x="3031" y="76"/>
                  </a:moveTo>
                  <a:cubicBezTo>
                    <a:pt x="4659" y="76"/>
                    <a:pt x="5984" y="1402"/>
                    <a:pt x="5984" y="3030"/>
                  </a:cubicBezTo>
                  <a:cubicBezTo>
                    <a:pt x="5984" y="4659"/>
                    <a:pt x="4660" y="5984"/>
                    <a:pt x="3032" y="5984"/>
                  </a:cubicBezTo>
                  <a:cubicBezTo>
                    <a:pt x="1403" y="5984"/>
                    <a:pt x="78" y="4659"/>
                    <a:pt x="78" y="3030"/>
                  </a:cubicBezTo>
                  <a:cubicBezTo>
                    <a:pt x="78" y="1402"/>
                    <a:pt x="1402" y="76"/>
                    <a:pt x="3031" y="76"/>
                  </a:cubicBezTo>
                  <a:close/>
                  <a:moveTo>
                    <a:pt x="3031" y="1"/>
                  </a:moveTo>
                  <a:cubicBezTo>
                    <a:pt x="1361" y="1"/>
                    <a:pt x="1" y="1360"/>
                    <a:pt x="1" y="3030"/>
                  </a:cubicBezTo>
                  <a:cubicBezTo>
                    <a:pt x="1" y="4701"/>
                    <a:pt x="1361" y="6060"/>
                    <a:pt x="3031" y="6060"/>
                  </a:cubicBezTo>
                  <a:cubicBezTo>
                    <a:pt x="4701" y="6060"/>
                    <a:pt x="6060" y="4701"/>
                    <a:pt x="6060" y="3030"/>
                  </a:cubicBezTo>
                  <a:cubicBezTo>
                    <a:pt x="6060" y="1360"/>
                    <a:pt x="4701" y="1"/>
                    <a:pt x="3031"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2" name="Google Shape;1382;p36"/>
            <p:cNvSpPr/>
            <p:nvPr/>
          </p:nvSpPr>
          <p:spPr>
            <a:xfrm>
              <a:off x="5809269" y="2642698"/>
              <a:ext cx="29659" cy="29659"/>
            </a:xfrm>
            <a:custGeom>
              <a:avLst/>
              <a:gdLst/>
              <a:ahLst/>
              <a:cxnLst/>
              <a:rect l="l" t="t" r="r" b="b"/>
              <a:pathLst>
                <a:path w="337" h="337" extrusionOk="0">
                  <a:moveTo>
                    <a:pt x="169" y="0"/>
                  </a:moveTo>
                  <a:cubicBezTo>
                    <a:pt x="75" y="0"/>
                    <a:pt x="1" y="76"/>
                    <a:pt x="1" y="168"/>
                  </a:cubicBezTo>
                  <a:cubicBezTo>
                    <a:pt x="1" y="261"/>
                    <a:pt x="75" y="336"/>
                    <a:pt x="169" y="336"/>
                  </a:cubicBezTo>
                  <a:cubicBezTo>
                    <a:pt x="262" y="336"/>
                    <a:pt x="336" y="261"/>
                    <a:pt x="336" y="168"/>
                  </a:cubicBezTo>
                  <a:cubicBezTo>
                    <a:pt x="336" y="76"/>
                    <a:pt x="262" y="0"/>
                    <a:pt x="169"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3" name="Google Shape;1383;p36"/>
            <p:cNvSpPr/>
            <p:nvPr/>
          </p:nvSpPr>
          <p:spPr>
            <a:xfrm>
              <a:off x="5687198" y="2491935"/>
              <a:ext cx="140552" cy="168979"/>
            </a:xfrm>
            <a:custGeom>
              <a:avLst/>
              <a:gdLst/>
              <a:ahLst/>
              <a:cxnLst/>
              <a:rect l="l" t="t" r="r" b="b"/>
              <a:pathLst>
                <a:path w="1597" h="1920" extrusionOk="0">
                  <a:moveTo>
                    <a:pt x="1556" y="0"/>
                  </a:moveTo>
                  <a:cubicBezTo>
                    <a:pt x="1535" y="0"/>
                    <a:pt x="1515" y="11"/>
                    <a:pt x="1518" y="32"/>
                  </a:cubicBezTo>
                  <a:lnTo>
                    <a:pt x="1518" y="1843"/>
                  </a:lnTo>
                  <a:lnTo>
                    <a:pt x="43" y="1843"/>
                  </a:lnTo>
                  <a:cubicBezTo>
                    <a:pt x="42" y="1843"/>
                    <a:pt x="40" y="1843"/>
                    <a:pt x="39" y="1843"/>
                  </a:cubicBezTo>
                  <a:cubicBezTo>
                    <a:pt x="1" y="1843"/>
                    <a:pt x="1" y="1920"/>
                    <a:pt x="38" y="1920"/>
                  </a:cubicBezTo>
                  <a:cubicBezTo>
                    <a:pt x="40" y="1920"/>
                    <a:pt x="42" y="1919"/>
                    <a:pt x="43" y="1919"/>
                  </a:cubicBezTo>
                  <a:lnTo>
                    <a:pt x="1556" y="1919"/>
                  </a:lnTo>
                  <a:cubicBezTo>
                    <a:pt x="1577" y="1919"/>
                    <a:pt x="1593" y="1903"/>
                    <a:pt x="1593" y="1881"/>
                  </a:cubicBezTo>
                  <a:lnTo>
                    <a:pt x="1593" y="32"/>
                  </a:lnTo>
                  <a:cubicBezTo>
                    <a:pt x="1597" y="11"/>
                    <a:pt x="1576" y="0"/>
                    <a:pt x="1556"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4" name="Google Shape;1384;p36"/>
            <p:cNvSpPr/>
            <p:nvPr/>
          </p:nvSpPr>
          <p:spPr>
            <a:xfrm>
              <a:off x="2924466" y="3375390"/>
              <a:ext cx="566784" cy="1439932"/>
            </a:xfrm>
            <a:custGeom>
              <a:avLst/>
              <a:gdLst/>
              <a:ahLst/>
              <a:cxnLst/>
              <a:rect l="l" t="t" r="r" b="b"/>
              <a:pathLst>
                <a:path w="6440" h="16361" extrusionOk="0">
                  <a:moveTo>
                    <a:pt x="4011" y="0"/>
                  </a:moveTo>
                  <a:cubicBezTo>
                    <a:pt x="4011" y="0"/>
                    <a:pt x="2269" y="1256"/>
                    <a:pt x="1783" y="1822"/>
                  </a:cubicBezTo>
                  <a:cubicBezTo>
                    <a:pt x="1297" y="2389"/>
                    <a:pt x="933" y="3280"/>
                    <a:pt x="770" y="4212"/>
                  </a:cubicBezTo>
                  <a:cubicBezTo>
                    <a:pt x="609" y="5144"/>
                    <a:pt x="1" y="5953"/>
                    <a:pt x="164" y="6399"/>
                  </a:cubicBezTo>
                  <a:cubicBezTo>
                    <a:pt x="325" y="6844"/>
                    <a:pt x="933" y="9558"/>
                    <a:pt x="1136" y="10650"/>
                  </a:cubicBezTo>
                  <a:cubicBezTo>
                    <a:pt x="1338" y="11744"/>
                    <a:pt x="1378" y="12635"/>
                    <a:pt x="1378" y="12878"/>
                  </a:cubicBezTo>
                  <a:cubicBezTo>
                    <a:pt x="1378" y="13121"/>
                    <a:pt x="771" y="16198"/>
                    <a:pt x="771" y="16198"/>
                  </a:cubicBezTo>
                  <a:lnTo>
                    <a:pt x="5184" y="16361"/>
                  </a:lnTo>
                  <a:cubicBezTo>
                    <a:pt x="5184" y="16361"/>
                    <a:pt x="5104" y="14822"/>
                    <a:pt x="5265" y="14336"/>
                  </a:cubicBezTo>
                  <a:cubicBezTo>
                    <a:pt x="5428" y="13850"/>
                    <a:pt x="6116" y="12715"/>
                    <a:pt x="6035" y="12028"/>
                  </a:cubicBezTo>
                  <a:cubicBezTo>
                    <a:pt x="5954" y="11339"/>
                    <a:pt x="6440" y="10125"/>
                    <a:pt x="6359" y="9395"/>
                  </a:cubicBezTo>
                  <a:cubicBezTo>
                    <a:pt x="6278" y="8667"/>
                    <a:pt x="5468" y="6966"/>
                    <a:pt x="5023" y="6156"/>
                  </a:cubicBezTo>
                  <a:cubicBezTo>
                    <a:pt x="4578" y="5345"/>
                    <a:pt x="4901" y="0"/>
                    <a:pt x="490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5" name="Google Shape;1385;p36"/>
            <p:cNvSpPr/>
            <p:nvPr/>
          </p:nvSpPr>
          <p:spPr>
            <a:xfrm>
              <a:off x="2927107" y="3372045"/>
              <a:ext cx="563968" cy="1446620"/>
            </a:xfrm>
            <a:custGeom>
              <a:avLst/>
              <a:gdLst/>
              <a:ahLst/>
              <a:cxnLst/>
              <a:rect l="l" t="t" r="r" b="b"/>
              <a:pathLst>
                <a:path w="6408" h="16437" extrusionOk="0">
                  <a:moveTo>
                    <a:pt x="3979" y="0"/>
                  </a:moveTo>
                  <a:cubicBezTo>
                    <a:pt x="3972" y="0"/>
                    <a:pt x="3963" y="2"/>
                    <a:pt x="3957" y="7"/>
                  </a:cubicBezTo>
                  <a:cubicBezTo>
                    <a:pt x="3886" y="59"/>
                    <a:pt x="2207" y="1272"/>
                    <a:pt x="1723" y="1836"/>
                  </a:cubicBezTo>
                  <a:cubicBezTo>
                    <a:pt x="1243" y="2397"/>
                    <a:pt x="870" y="3273"/>
                    <a:pt x="702" y="4243"/>
                  </a:cubicBezTo>
                  <a:cubicBezTo>
                    <a:pt x="631" y="4653"/>
                    <a:pt x="472" y="5040"/>
                    <a:pt x="331" y="5383"/>
                  </a:cubicBezTo>
                  <a:cubicBezTo>
                    <a:pt x="154" y="5815"/>
                    <a:pt x="1" y="6188"/>
                    <a:pt x="96" y="6449"/>
                  </a:cubicBezTo>
                  <a:cubicBezTo>
                    <a:pt x="250" y="6875"/>
                    <a:pt x="856" y="9560"/>
                    <a:pt x="1067" y="10696"/>
                  </a:cubicBezTo>
                  <a:cubicBezTo>
                    <a:pt x="1266" y="11769"/>
                    <a:pt x="1309" y="12662"/>
                    <a:pt x="1309" y="12916"/>
                  </a:cubicBezTo>
                  <a:cubicBezTo>
                    <a:pt x="1309" y="13152"/>
                    <a:pt x="709" y="16198"/>
                    <a:pt x="702" y="16229"/>
                  </a:cubicBezTo>
                  <a:cubicBezTo>
                    <a:pt x="701" y="16255"/>
                    <a:pt x="722" y="16270"/>
                    <a:pt x="742" y="16270"/>
                  </a:cubicBezTo>
                  <a:cubicBezTo>
                    <a:pt x="757" y="16270"/>
                    <a:pt x="771" y="16262"/>
                    <a:pt x="777" y="16244"/>
                  </a:cubicBezTo>
                  <a:cubicBezTo>
                    <a:pt x="802" y="16119"/>
                    <a:pt x="1385" y="13159"/>
                    <a:pt x="1385" y="12916"/>
                  </a:cubicBezTo>
                  <a:cubicBezTo>
                    <a:pt x="1385" y="12660"/>
                    <a:pt x="1342" y="11761"/>
                    <a:pt x="1142" y="10682"/>
                  </a:cubicBezTo>
                  <a:cubicBezTo>
                    <a:pt x="950" y="9644"/>
                    <a:pt x="335" y="6880"/>
                    <a:pt x="168" y="6424"/>
                  </a:cubicBezTo>
                  <a:cubicBezTo>
                    <a:pt x="83" y="6190"/>
                    <a:pt x="232" y="5829"/>
                    <a:pt x="403" y="5412"/>
                  </a:cubicBezTo>
                  <a:cubicBezTo>
                    <a:pt x="544" y="5066"/>
                    <a:pt x="706" y="4674"/>
                    <a:pt x="778" y="4257"/>
                  </a:cubicBezTo>
                  <a:cubicBezTo>
                    <a:pt x="944" y="3300"/>
                    <a:pt x="1310" y="2435"/>
                    <a:pt x="1782" y="1885"/>
                  </a:cubicBezTo>
                  <a:cubicBezTo>
                    <a:pt x="2240" y="1351"/>
                    <a:pt x="3850" y="179"/>
                    <a:pt x="3992" y="76"/>
                  </a:cubicBezTo>
                  <a:lnTo>
                    <a:pt x="4831" y="76"/>
                  </a:lnTo>
                  <a:cubicBezTo>
                    <a:pt x="4799" y="607"/>
                    <a:pt x="4529" y="5430"/>
                    <a:pt x="4959" y="6212"/>
                  </a:cubicBezTo>
                  <a:cubicBezTo>
                    <a:pt x="5451" y="7106"/>
                    <a:pt x="6214" y="8751"/>
                    <a:pt x="6291" y="9438"/>
                  </a:cubicBezTo>
                  <a:cubicBezTo>
                    <a:pt x="6332" y="9799"/>
                    <a:pt x="6228" y="10292"/>
                    <a:pt x="6127" y="10770"/>
                  </a:cubicBezTo>
                  <a:cubicBezTo>
                    <a:pt x="6024" y="11260"/>
                    <a:pt x="5926" y="11723"/>
                    <a:pt x="5967" y="12070"/>
                  </a:cubicBezTo>
                  <a:cubicBezTo>
                    <a:pt x="6024" y="12551"/>
                    <a:pt x="5685" y="13277"/>
                    <a:pt x="5439" y="13808"/>
                  </a:cubicBezTo>
                  <a:cubicBezTo>
                    <a:pt x="5335" y="14029"/>
                    <a:pt x="5246" y="14222"/>
                    <a:pt x="5199" y="14362"/>
                  </a:cubicBezTo>
                  <a:cubicBezTo>
                    <a:pt x="5037" y="14849"/>
                    <a:pt x="5113" y="16337"/>
                    <a:pt x="5117" y="16401"/>
                  </a:cubicBezTo>
                  <a:cubicBezTo>
                    <a:pt x="5118" y="16420"/>
                    <a:pt x="5135" y="16437"/>
                    <a:pt x="5155" y="16437"/>
                  </a:cubicBezTo>
                  <a:lnTo>
                    <a:pt x="5156" y="16437"/>
                  </a:lnTo>
                  <a:cubicBezTo>
                    <a:pt x="5177" y="16435"/>
                    <a:pt x="5193" y="16417"/>
                    <a:pt x="5192" y="16397"/>
                  </a:cubicBezTo>
                  <a:cubicBezTo>
                    <a:pt x="5191" y="16380"/>
                    <a:pt x="5113" y="14859"/>
                    <a:pt x="5271" y="14385"/>
                  </a:cubicBezTo>
                  <a:cubicBezTo>
                    <a:pt x="5316" y="14249"/>
                    <a:pt x="5405" y="14059"/>
                    <a:pt x="5507" y="13840"/>
                  </a:cubicBezTo>
                  <a:cubicBezTo>
                    <a:pt x="5771" y="13271"/>
                    <a:pt x="6101" y="12563"/>
                    <a:pt x="6042" y="12061"/>
                  </a:cubicBezTo>
                  <a:cubicBezTo>
                    <a:pt x="6003" y="11726"/>
                    <a:pt x="6103" y="11248"/>
                    <a:pt x="6201" y="10786"/>
                  </a:cubicBezTo>
                  <a:cubicBezTo>
                    <a:pt x="6302" y="10303"/>
                    <a:pt x="6408" y="9802"/>
                    <a:pt x="6366" y="9429"/>
                  </a:cubicBezTo>
                  <a:cubicBezTo>
                    <a:pt x="6280" y="8656"/>
                    <a:pt x="5426" y="6904"/>
                    <a:pt x="5025" y="6175"/>
                  </a:cubicBezTo>
                  <a:cubicBezTo>
                    <a:pt x="4591" y="5384"/>
                    <a:pt x="4905" y="94"/>
                    <a:pt x="4909" y="40"/>
                  </a:cubicBezTo>
                  <a:cubicBezTo>
                    <a:pt x="4910" y="19"/>
                    <a:pt x="4892" y="0"/>
                    <a:pt x="4870"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6" name="Google Shape;1386;p36"/>
            <p:cNvSpPr/>
            <p:nvPr/>
          </p:nvSpPr>
          <p:spPr>
            <a:xfrm>
              <a:off x="3170543" y="3507318"/>
              <a:ext cx="99803" cy="388564"/>
            </a:xfrm>
            <a:custGeom>
              <a:avLst/>
              <a:gdLst/>
              <a:ahLst/>
              <a:cxnLst/>
              <a:rect l="l" t="t" r="r" b="b"/>
              <a:pathLst>
                <a:path w="1134" h="4415" extrusionOk="0">
                  <a:moveTo>
                    <a:pt x="1134" y="0"/>
                  </a:moveTo>
                  <a:lnTo>
                    <a:pt x="486" y="752"/>
                  </a:lnTo>
                  <a:cubicBezTo>
                    <a:pt x="486" y="752"/>
                    <a:pt x="324" y="1620"/>
                    <a:pt x="243" y="2025"/>
                  </a:cubicBezTo>
                  <a:cubicBezTo>
                    <a:pt x="191" y="2277"/>
                    <a:pt x="110" y="2521"/>
                    <a:pt x="0" y="2753"/>
                  </a:cubicBezTo>
                  <a:cubicBezTo>
                    <a:pt x="0" y="2753"/>
                    <a:pt x="284" y="3401"/>
                    <a:pt x="445" y="3645"/>
                  </a:cubicBezTo>
                  <a:cubicBezTo>
                    <a:pt x="546" y="3796"/>
                    <a:pt x="626" y="3960"/>
                    <a:pt x="688" y="4131"/>
                  </a:cubicBezTo>
                  <a:lnTo>
                    <a:pt x="1134" y="4414"/>
                  </a:lnTo>
                  <a:lnTo>
                    <a:pt x="1134" y="0"/>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7" name="Google Shape;1387;p36"/>
            <p:cNvSpPr/>
            <p:nvPr/>
          </p:nvSpPr>
          <p:spPr>
            <a:xfrm>
              <a:off x="3167023" y="3494645"/>
              <a:ext cx="121894" cy="404494"/>
            </a:xfrm>
            <a:custGeom>
              <a:avLst/>
              <a:gdLst/>
              <a:ahLst/>
              <a:cxnLst/>
              <a:rect l="l" t="t" r="r" b="b"/>
              <a:pathLst>
                <a:path w="1385" h="4596" extrusionOk="0">
                  <a:moveTo>
                    <a:pt x="1136" y="246"/>
                  </a:moveTo>
                  <a:lnTo>
                    <a:pt x="1136" y="4489"/>
                  </a:lnTo>
                  <a:lnTo>
                    <a:pt x="760" y="4249"/>
                  </a:lnTo>
                  <a:cubicBezTo>
                    <a:pt x="697" y="4080"/>
                    <a:pt x="615" y="3918"/>
                    <a:pt x="516" y="3767"/>
                  </a:cubicBezTo>
                  <a:cubicBezTo>
                    <a:pt x="373" y="3550"/>
                    <a:pt x="126" y="3000"/>
                    <a:pt x="81" y="2898"/>
                  </a:cubicBezTo>
                  <a:cubicBezTo>
                    <a:pt x="189" y="2667"/>
                    <a:pt x="268" y="2425"/>
                    <a:pt x="320" y="2176"/>
                  </a:cubicBezTo>
                  <a:cubicBezTo>
                    <a:pt x="395" y="1799"/>
                    <a:pt x="543" y="1012"/>
                    <a:pt x="561" y="914"/>
                  </a:cubicBezTo>
                  <a:lnTo>
                    <a:pt x="1136" y="246"/>
                  </a:lnTo>
                  <a:close/>
                  <a:moveTo>
                    <a:pt x="1331" y="0"/>
                  </a:moveTo>
                  <a:cubicBezTo>
                    <a:pt x="1326" y="0"/>
                    <a:pt x="1320" y="1"/>
                    <a:pt x="1314" y="4"/>
                  </a:cubicBezTo>
                  <a:lnTo>
                    <a:pt x="1152" y="112"/>
                  </a:lnTo>
                  <a:cubicBezTo>
                    <a:pt x="1149" y="114"/>
                    <a:pt x="1146" y="116"/>
                    <a:pt x="1144" y="120"/>
                  </a:cubicBezTo>
                  <a:lnTo>
                    <a:pt x="497" y="872"/>
                  </a:lnTo>
                  <a:cubicBezTo>
                    <a:pt x="492" y="877"/>
                    <a:pt x="489" y="883"/>
                    <a:pt x="488" y="890"/>
                  </a:cubicBezTo>
                  <a:cubicBezTo>
                    <a:pt x="487" y="898"/>
                    <a:pt x="326" y="1761"/>
                    <a:pt x="246" y="2161"/>
                  </a:cubicBezTo>
                  <a:cubicBezTo>
                    <a:pt x="194" y="2409"/>
                    <a:pt x="114" y="2651"/>
                    <a:pt x="5" y="2880"/>
                  </a:cubicBezTo>
                  <a:cubicBezTo>
                    <a:pt x="0" y="2890"/>
                    <a:pt x="0" y="2903"/>
                    <a:pt x="5" y="2913"/>
                  </a:cubicBezTo>
                  <a:cubicBezTo>
                    <a:pt x="17" y="2939"/>
                    <a:pt x="292" y="3567"/>
                    <a:pt x="454" y="3809"/>
                  </a:cubicBezTo>
                  <a:cubicBezTo>
                    <a:pt x="552" y="3959"/>
                    <a:pt x="632" y="4118"/>
                    <a:pt x="692" y="4286"/>
                  </a:cubicBezTo>
                  <a:cubicBezTo>
                    <a:pt x="695" y="4294"/>
                    <a:pt x="700" y="4301"/>
                    <a:pt x="707" y="4306"/>
                  </a:cubicBezTo>
                  <a:lnTo>
                    <a:pt x="1153" y="4590"/>
                  </a:lnTo>
                  <a:cubicBezTo>
                    <a:pt x="1160" y="4594"/>
                    <a:pt x="1167" y="4596"/>
                    <a:pt x="1174" y="4596"/>
                  </a:cubicBezTo>
                  <a:cubicBezTo>
                    <a:pt x="1180" y="4596"/>
                    <a:pt x="1186" y="4594"/>
                    <a:pt x="1191" y="4591"/>
                  </a:cubicBezTo>
                  <a:cubicBezTo>
                    <a:pt x="1204" y="4585"/>
                    <a:pt x="1211" y="4571"/>
                    <a:pt x="1212" y="4558"/>
                  </a:cubicBezTo>
                  <a:lnTo>
                    <a:pt x="1212" y="164"/>
                  </a:lnTo>
                  <a:lnTo>
                    <a:pt x="1356" y="67"/>
                  </a:lnTo>
                  <a:cubicBezTo>
                    <a:pt x="1384" y="42"/>
                    <a:pt x="1363" y="0"/>
                    <a:pt x="1331"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8" name="Google Shape;1388;p36"/>
            <p:cNvSpPr/>
            <p:nvPr/>
          </p:nvSpPr>
          <p:spPr>
            <a:xfrm>
              <a:off x="3069243" y="3751109"/>
              <a:ext cx="65743" cy="10913"/>
            </a:xfrm>
            <a:custGeom>
              <a:avLst/>
              <a:gdLst/>
              <a:ahLst/>
              <a:cxnLst/>
              <a:rect l="l" t="t" r="r" b="b"/>
              <a:pathLst>
                <a:path w="747" h="124" extrusionOk="0">
                  <a:moveTo>
                    <a:pt x="709" y="0"/>
                  </a:moveTo>
                  <a:cubicBezTo>
                    <a:pt x="706" y="0"/>
                    <a:pt x="704" y="0"/>
                    <a:pt x="702" y="1"/>
                  </a:cubicBezTo>
                  <a:cubicBezTo>
                    <a:pt x="481" y="3"/>
                    <a:pt x="261" y="19"/>
                    <a:pt x="42" y="48"/>
                  </a:cubicBezTo>
                  <a:cubicBezTo>
                    <a:pt x="0" y="58"/>
                    <a:pt x="4" y="120"/>
                    <a:pt x="48" y="124"/>
                  </a:cubicBezTo>
                  <a:lnTo>
                    <a:pt x="53" y="124"/>
                  </a:lnTo>
                  <a:cubicBezTo>
                    <a:pt x="268" y="94"/>
                    <a:pt x="485" y="79"/>
                    <a:pt x="702" y="77"/>
                  </a:cubicBezTo>
                  <a:cubicBezTo>
                    <a:pt x="704" y="77"/>
                    <a:pt x="706" y="77"/>
                    <a:pt x="709" y="77"/>
                  </a:cubicBezTo>
                  <a:cubicBezTo>
                    <a:pt x="729" y="77"/>
                    <a:pt x="746" y="60"/>
                    <a:pt x="746" y="39"/>
                  </a:cubicBezTo>
                  <a:cubicBezTo>
                    <a:pt x="746" y="17"/>
                    <a:pt x="729" y="0"/>
                    <a:pt x="709"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p36"/>
            <p:cNvSpPr/>
            <p:nvPr/>
          </p:nvSpPr>
          <p:spPr>
            <a:xfrm>
              <a:off x="3167639" y="3541203"/>
              <a:ext cx="49022" cy="35644"/>
            </a:xfrm>
            <a:custGeom>
              <a:avLst/>
              <a:gdLst/>
              <a:ahLst/>
              <a:cxnLst/>
              <a:rect l="l" t="t" r="r" b="b"/>
              <a:pathLst>
                <a:path w="557" h="405" extrusionOk="0">
                  <a:moveTo>
                    <a:pt x="51" y="0"/>
                  </a:moveTo>
                  <a:cubicBezTo>
                    <a:pt x="18" y="0"/>
                    <a:pt x="1" y="70"/>
                    <a:pt x="40" y="76"/>
                  </a:cubicBezTo>
                  <a:cubicBezTo>
                    <a:pt x="210" y="127"/>
                    <a:pt x="480" y="251"/>
                    <a:pt x="480" y="367"/>
                  </a:cubicBezTo>
                  <a:cubicBezTo>
                    <a:pt x="480" y="388"/>
                    <a:pt x="498" y="405"/>
                    <a:pt x="519" y="405"/>
                  </a:cubicBezTo>
                  <a:cubicBezTo>
                    <a:pt x="540" y="405"/>
                    <a:pt x="556" y="388"/>
                    <a:pt x="556" y="367"/>
                  </a:cubicBezTo>
                  <a:cubicBezTo>
                    <a:pt x="556" y="157"/>
                    <a:pt x="113" y="18"/>
                    <a:pt x="62" y="3"/>
                  </a:cubicBezTo>
                  <a:cubicBezTo>
                    <a:pt x="58" y="1"/>
                    <a:pt x="54" y="0"/>
                    <a:pt x="51"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0" name="Google Shape;1390;p36"/>
            <p:cNvSpPr/>
            <p:nvPr/>
          </p:nvSpPr>
          <p:spPr>
            <a:xfrm>
              <a:off x="2924730" y="4564771"/>
              <a:ext cx="556751" cy="318156"/>
            </a:xfrm>
            <a:custGeom>
              <a:avLst/>
              <a:gdLst/>
              <a:ahLst/>
              <a:cxnLst/>
              <a:rect l="l" t="t" r="r" b="b"/>
              <a:pathLst>
                <a:path w="6326" h="3615" extrusionOk="0">
                  <a:moveTo>
                    <a:pt x="1874" y="0"/>
                  </a:moveTo>
                  <a:cubicBezTo>
                    <a:pt x="1006" y="0"/>
                    <a:pt x="406" y="123"/>
                    <a:pt x="406" y="123"/>
                  </a:cubicBezTo>
                  <a:cubicBezTo>
                    <a:pt x="406" y="123"/>
                    <a:pt x="204" y="276"/>
                    <a:pt x="204" y="478"/>
                  </a:cubicBezTo>
                  <a:lnTo>
                    <a:pt x="204" y="1085"/>
                  </a:lnTo>
                  <a:cubicBezTo>
                    <a:pt x="204" y="1287"/>
                    <a:pt x="1" y="3209"/>
                    <a:pt x="1" y="3209"/>
                  </a:cubicBezTo>
                  <a:lnTo>
                    <a:pt x="5769" y="3614"/>
                  </a:lnTo>
                  <a:lnTo>
                    <a:pt x="5870" y="2097"/>
                  </a:lnTo>
                  <a:cubicBezTo>
                    <a:pt x="5870" y="2097"/>
                    <a:pt x="6325" y="1034"/>
                    <a:pt x="4353" y="377"/>
                  </a:cubicBezTo>
                  <a:cubicBezTo>
                    <a:pt x="3467" y="82"/>
                    <a:pt x="2582" y="0"/>
                    <a:pt x="187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1" name="Google Shape;1391;p36"/>
            <p:cNvSpPr/>
            <p:nvPr/>
          </p:nvSpPr>
          <p:spPr>
            <a:xfrm>
              <a:off x="2921474" y="4561603"/>
              <a:ext cx="533429" cy="324669"/>
            </a:xfrm>
            <a:custGeom>
              <a:avLst/>
              <a:gdLst/>
              <a:ahLst/>
              <a:cxnLst/>
              <a:rect l="l" t="t" r="r" b="b"/>
              <a:pathLst>
                <a:path w="6061" h="3689" extrusionOk="0">
                  <a:moveTo>
                    <a:pt x="1914" y="0"/>
                  </a:moveTo>
                  <a:cubicBezTo>
                    <a:pt x="1049" y="0"/>
                    <a:pt x="446" y="120"/>
                    <a:pt x="435" y="122"/>
                  </a:cubicBezTo>
                  <a:cubicBezTo>
                    <a:pt x="430" y="123"/>
                    <a:pt x="425" y="126"/>
                    <a:pt x="421" y="129"/>
                  </a:cubicBezTo>
                  <a:cubicBezTo>
                    <a:pt x="411" y="136"/>
                    <a:pt x="203" y="295"/>
                    <a:pt x="203" y="514"/>
                  </a:cubicBezTo>
                  <a:lnTo>
                    <a:pt x="203" y="1120"/>
                  </a:lnTo>
                  <a:cubicBezTo>
                    <a:pt x="203" y="1318"/>
                    <a:pt x="2" y="3222"/>
                    <a:pt x="0" y="3241"/>
                  </a:cubicBezTo>
                  <a:cubicBezTo>
                    <a:pt x="1" y="3265"/>
                    <a:pt x="20" y="3278"/>
                    <a:pt x="39" y="3278"/>
                  </a:cubicBezTo>
                  <a:cubicBezTo>
                    <a:pt x="55" y="3278"/>
                    <a:pt x="71" y="3268"/>
                    <a:pt x="76" y="3249"/>
                  </a:cubicBezTo>
                  <a:cubicBezTo>
                    <a:pt x="84" y="3170"/>
                    <a:pt x="278" y="1323"/>
                    <a:pt x="278" y="1120"/>
                  </a:cubicBezTo>
                  <a:lnTo>
                    <a:pt x="278" y="513"/>
                  </a:lnTo>
                  <a:cubicBezTo>
                    <a:pt x="278" y="352"/>
                    <a:pt x="427" y="222"/>
                    <a:pt x="460" y="195"/>
                  </a:cubicBezTo>
                  <a:cubicBezTo>
                    <a:pt x="537" y="180"/>
                    <a:pt x="1111" y="75"/>
                    <a:pt x="1914" y="75"/>
                  </a:cubicBezTo>
                  <a:cubicBezTo>
                    <a:pt x="2619" y="75"/>
                    <a:pt x="3501" y="156"/>
                    <a:pt x="4377" y="448"/>
                  </a:cubicBezTo>
                  <a:cubicBezTo>
                    <a:pt x="5149" y="706"/>
                    <a:pt x="5637" y="1051"/>
                    <a:pt x="5829" y="1476"/>
                  </a:cubicBezTo>
                  <a:cubicBezTo>
                    <a:pt x="5990" y="1831"/>
                    <a:pt x="5873" y="2114"/>
                    <a:pt x="5872" y="2118"/>
                  </a:cubicBezTo>
                  <a:cubicBezTo>
                    <a:pt x="5870" y="2122"/>
                    <a:pt x="5869" y="2126"/>
                    <a:pt x="5869" y="2130"/>
                  </a:cubicBezTo>
                  <a:lnTo>
                    <a:pt x="5768" y="3647"/>
                  </a:lnTo>
                  <a:cubicBezTo>
                    <a:pt x="5767" y="3669"/>
                    <a:pt x="5782" y="3686"/>
                    <a:pt x="5803" y="3688"/>
                  </a:cubicBezTo>
                  <a:lnTo>
                    <a:pt x="5806" y="3688"/>
                  </a:lnTo>
                  <a:cubicBezTo>
                    <a:pt x="5825" y="3688"/>
                    <a:pt x="5841" y="3673"/>
                    <a:pt x="5844" y="3652"/>
                  </a:cubicBezTo>
                  <a:lnTo>
                    <a:pt x="5944" y="2141"/>
                  </a:lnTo>
                  <a:cubicBezTo>
                    <a:pt x="5963" y="2094"/>
                    <a:pt x="6060" y="1808"/>
                    <a:pt x="5899" y="1448"/>
                  </a:cubicBezTo>
                  <a:cubicBezTo>
                    <a:pt x="5698" y="1001"/>
                    <a:pt x="5194" y="641"/>
                    <a:pt x="4401" y="376"/>
                  </a:cubicBezTo>
                  <a:cubicBezTo>
                    <a:pt x="3516" y="81"/>
                    <a:pt x="2626" y="0"/>
                    <a:pt x="1914"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2" name="Google Shape;1392;p36"/>
            <p:cNvSpPr/>
            <p:nvPr/>
          </p:nvSpPr>
          <p:spPr>
            <a:xfrm>
              <a:off x="3249048" y="2840987"/>
              <a:ext cx="2209403" cy="1368203"/>
            </a:xfrm>
            <a:custGeom>
              <a:avLst/>
              <a:gdLst/>
              <a:ahLst/>
              <a:cxnLst/>
              <a:rect l="l" t="t" r="r" b="b"/>
              <a:pathLst>
                <a:path w="25104" h="15546" extrusionOk="0">
                  <a:moveTo>
                    <a:pt x="24338" y="76"/>
                  </a:moveTo>
                  <a:cubicBezTo>
                    <a:pt x="24719" y="77"/>
                    <a:pt x="25027" y="385"/>
                    <a:pt x="25028" y="766"/>
                  </a:cubicBezTo>
                  <a:lnTo>
                    <a:pt x="25028" y="14780"/>
                  </a:lnTo>
                  <a:cubicBezTo>
                    <a:pt x="25027" y="15161"/>
                    <a:pt x="24719" y="15469"/>
                    <a:pt x="24338" y="15470"/>
                  </a:cubicBezTo>
                  <a:lnTo>
                    <a:pt x="766" y="15470"/>
                  </a:lnTo>
                  <a:cubicBezTo>
                    <a:pt x="385" y="15469"/>
                    <a:pt x="77" y="15161"/>
                    <a:pt x="76" y="14780"/>
                  </a:cubicBezTo>
                  <a:lnTo>
                    <a:pt x="76" y="766"/>
                  </a:lnTo>
                  <a:cubicBezTo>
                    <a:pt x="77" y="385"/>
                    <a:pt x="385" y="77"/>
                    <a:pt x="766" y="76"/>
                  </a:cubicBezTo>
                  <a:close/>
                  <a:moveTo>
                    <a:pt x="766" y="0"/>
                  </a:moveTo>
                  <a:cubicBezTo>
                    <a:pt x="343" y="2"/>
                    <a:pt x="0" y="343"/>
                    <a:pt x="0" y="766"/>
                  </a:cubicBezTo>
                  <a:lnTo>
                    <a:pt x="0" y="14780"/>
                  </a:lnTo>
                  <a:cubicBezTo>
                    <a:pt x="0" y="15203"/>
                    <a:pt x="343" y="15546"/>
                    <a:pt x="766" y="15546"/>
                  </a:cubicBezTo>
                  <a:lnTo>
                    <a:pt x="24338" y="15546"/>
                  </a:lnTo>
                  <a:cubicBezTo>
                    <a:pt x="24761" y="15546"/>
                    <a:pt x="25102" y="15203"/>
                    <a:pt x="25103" y="14780"/>
                  </a:cubicBezTo>
                  <a:lnTo>
                    <a:pt x="25103" y="766"/>
                  </a:lnTo>
                  <a:cubicBezTo>
                    <a:pt x="25102" y="343"/>
                    <a:pt x="24761" y="2"/>
                    <a:pt x="24338" y="0"/>
                  </a:cubicBezTo>
                  <a:close/>
                </a:path>
              </a:pathLst>
            </a:custGeom>
            <a:solidFill>
              <a:srgbClr val="0E2A4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3" name="Google Shape;1393;p36"/>
            <p:cNvSpPr/>
            <p:nvPr/>
          </p:nvSpPr>
          <p:spPr>
            <a:xfrm>
              <a:off x="3326057" y="2915796"/>
              <a:ext cx="2055386" cy="1218586"/>
            </a:xfrm>
            <a:custGeom>
              <a:avLst/>
              <a:gdLst/>
              <a:ahLst/>
              <a:cxnLst/>
              <a:rect l="l" t="t" r="r" b="b"/>
              <a:pathLst>
                <a:path w="23354" h="13846" extrusionOk="0">
                  <a:moveTo>
                    <a:pt x="22588" y="76"/>
                  </a:moveTo>
                  <a:cubicBezTo>
                    <a:pt x="22969" y="78"/>
                    <a:pt x="23278" y="385"/>
                    <a:pt x="23278" y="767"/>
                  </a:cubicBezTo>
                  <a:lnTo>
                    <a:pt x="23278" y="13080"/>
                  </a:lnTo>
                  <a:cubicBezTo>
                    <a:pt x="23278" y="13461"/>
                    <a:pt x="22969" y="13769"/>
                    <a:pt x="22588" y="13770"/>
                  </a:cubicBezTo>
                  <a:lnTo>
                    <a:pt x="766" y="13770"/>
                  </a:lnTo>
                  <a:cubicBezTo>
                    <a:pt x="385" y="13769"/>
                    <a:pt x="77" y="13461"/>
                    <a:pt x="76" y="13080"/>
                  </a:cubicBezTo>
                  <a:lnTo>
                    <a:pt x="76" y="767"/>
                  </a:lnTo>
                  <a:cubicBezTo>
                    <a:pt x="77" y="385"/>
                    <a:pt x="385" y="78"/>
                    <a:pt x="766" y="76"/>
                  </a:cubicBezTo>
                  <a:close/>
                  <a:moveTo>
                    <a:pt x="766" y="1"/>
                  </a:moveTo>
                  <a:cubicBezTo>
                    <a:pt x="343" y="2"/>
                    <a:pt x="1" y="344"/>
                    <a:pt x="0" y="767"/>
                  </a:cubicBezTo>
                  <a:lnTo>
                    <a:pt x="0" y="13080"/>
                  </a:lnTo>
                  <a:cubicBezTo>
                    <a:pt x="1" y="13503"/>
                    <a:pt x="343" y="13845"/>
                    <a:pt x="766" y="13846"/>
                  </a:cubicBezTo>
                  <a:lnTo>
                    <a:pt x="22588" y="13846"/>
                  </a:lnTo>
                  <a:cubicBezTo>
                    <a:pt x="23011" y="13845"/>
                    <a:pt x="23354" y="13503"/>
                    <a:pt x="23354" y="13080"/>
                  </a:cubicBezTo>
                  <a:lnTo>
                    <a:pt x="23354" y="767"/>
                  </a:lnTo>
                  <a:cubicBezTo>
                    <a:pt x="23354" y="344"/>
                    <a:pt x="23011" y="2"/>
                    <a:pt x="22588"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4" name="Google Shape;1394;p36"/>
            <p:cNvSpPr/>
            <p:nvPr/>
          </p:nvSpPr>
          <p:spPr>
            <a:xfrm>
              <a:off x="4679744" y="2968339"/>
              <a:ext cx="546982" cy="350016"/>
            </a:xfrm>
            <a:custGeom>
              <a:avLst/>
              <a:gdLst/>
              <a:ahLst/>
              <a:cxnLst/>
              <a:rect l="l" t="t" r="r" b="b"/>
              <a:pathLst>
                <a:path w="6215" h="3977" extrusionOk="0">
                  <a:moveTo>
                    <a:pt x="1" y="0"/>
                  </a:moveTo>
                  <a:lnTo>
                    <a:pt x="1" y="3976"/>
                  </a:lnTo>
                  <a:lnTo>
                    <a:pt x="6215" y="3976"/>
                  </a:lnTo>
                  <a:lnTo>
                    <a:pt x="621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5" name="Google Shape;1395;p36"/>
            <p:cNvSpPr/>
            <p:nvPr/>
          </p:nvSpPr>
          <p:spPr>
            <a:xfrm>
              <a:off x="4676488" y="2964906"/>
              <a:ext cx="553671" cy="356881"/>
            </a:xfrm>
            <a:custGeom>
              <a:avLst/>
              <a:gdLst/>
              <a:ahLst/>
              <a:cxnLst/>
              <a:rect l="l" t="t" r="r" b="b"/>
              <a:pathLst>
                <a:path w="6291" h="4055" extrusionOk="0">
                  <a:moveTo>
                    <a:pt x="6214" y="77"/>
                  </a:moveTo>
                  <a:lnTo>
                    <a:pt x="6214" y="3979"/>
                  </a:lnTo>
                  <a:lnTo>
                    <a:pt x="76" y="3979"/>
                  </a:lnTo>
                  <a:lnTo>
                    <a:pt x="76" y="77"/>
                  </a:lnTo>
                  <a:close/>
                  <a:moveTo>
                    <a:pt x="38" y="0"/>
                  </a:moveTo>
                  <a:cubicBezTo>
                    <a:pt x="17" y="0"/>
                    <a:pt x="0" y="18"/>
                    <a:pt x="0" y="39"/>
                  </a:cubicBezTo>
                  <a:lnTo>
                    <a:pt x="0" y="4015"/>
                  </a:lnTo>
                  <a:cubicBezTo>
                    <a:pt x="0" y="4037"/>
                    <a:pt x="17" y="4054"/>
                    <a:pt x="38" y="4054"/>
                  </a:cubicBezTo>
                  <a:lnTo>
                    <a:pt x="6252" y="4054"/>
                  </a:lnTo>
                  <a:cubicBezTo>
                    <a:pt x="6273" y="4054"/>
                    <a:pt x="6291" y="4037"/>
                    <a:pt x="6291" y="4016"/>
                  </a:cubicBezTo>
                  <a:lnTo>
                    <a:pt x="6291" y="39"/>
                  </a:lnTo>
                  <a:cubicBezTo>
                    <a:pt x="6291" y="18"/>
                    <a:pt x="6273" y="0"/>
                    <a:pt x="6252"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6" name="Google Shape;1396;p36"/>
            <p:cNvSpPr/>
            <p:nvPr/>
          </p:nvSpPr>
          <p:spPr>
            <a:xfrm>
              <a:off x="4679744" y="3279370"/>
              <a:ext cx="546982" cy="39076"/>
            </a:xfrm>
            <a:custGeom>
              <a:avLst/>
              <a:gdLst/>
              <a:ahLst/>
              <a:cxnLst/>
              <a:rect l="l" t="t" r="r" b="b"/>
              <a:pathLst>
                <a:path w="6215" h="444" extrusionOk="0">
                  <a:moveTo>
                    <a:pt x="1" y="0"/>
                  </a:moveTo>
                  <a:lnTo>
                    <a:pt x="1" y="443"/>
                  </a:lnTo>
                  <a:lnTo>
                    <a:pt x="6215" y="443"/>
                  </a:lnTo>
                  <a:lnTo>
                    <a:pt x="6215" y="0"/>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7" name="Google Shape;1397;p36"/>
            <p:cNvSpPr/>
            <p:nvPr/>
          </p:nvSpPr>
          <p:spPr>
            <a:xfrm>
              <a:off x="4676488" y="3275937"/>
              <a:ext cx="553671" cy="45853"/>
            </a:xfrm>
            <a:custGeom>
              <a:avLst/>
              <a:gdLst/>
              <a:ahLst/>
              <a:cxnLst/>
              <a:rect l="l" t="t" r="r" b="b"/>
              <a:pathLst>
                <a:path w="6291" h="521" extrusionOk="0">
                  <a:moveTo>
                    <a:pt x="6214" y="77"/>
                  </a:moveTo>
                  <a:lnTo>
                    <a:pt x="6214" y="445"/>
                  </a:lnTo>
                  <a:lnTo>
                    <a:pt x="76" y="445"/>
                  </a:lnTo>
                  <a:lnTo>
                    <a:pt x="76" y="77"/>
                  </a:lnTo>
                  <a:close/>
                  <a:moveTo>
                    <a:pt x="38" y="0"/>
                  </a:moveTo>
                  <a:cubicBezTo>
                    <a:pt x="17" y="0"/>
                    <a:pt x="0" y="18"/>
                    <a:pt x="0" y="38"/>
                  </a:cubicBezTo>
                  <a:lnTo>
                    <a:pt x="0" y="481"/>
                  </a:lnTo>
                  <a:cubicBezTo>
                    <a:pt x="0" y="503"/>
                    <a:pt x="17" y="520"/>
                    <a:pt x="38" y="520"/>
                  </a:cubicBezTo>
                  <a:lnTo>
                    <a:pt x="6252" y="520"/>
                  </a:lnTo>
                  <a:cubicBezTo>
                    <a:pt x="6273" y="520"/>
                    <a:pt x="6291" y="503"/>
                    <a:pt x="6291" y="481"/>
                  </a:cubicBezTo>
                  <a:lnTo>
                    <a:pt x="6291" y="38"/>
                  </a:lnTo>
                  <a:cubicBezTo>
                    <a:pt x="6291" y="18"/>
                    <a:pt x="6273" y="0"/>
                    <a:pt x="6252"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8" name="Google Shape;1398;p36"/>
            <p:cNvSpPr/>
            <p:nvPr/>
          </p:nvSpPr>
          <p:spPr>
            <a:xfrm>
              <a:off x="4679744" y="3293100"/>
              <a:ext cx="546982" cy="11441"/>
            </a:xfrm>
            <a:custGeom>
              <a:avLst/>
              <a:gdLst/>
              <a:ahLst/>
              <a:cxnLst/>
              <a:rect l="l" t="t" r="r" b="b"/>
              <a:pathLst>
                <a:path w="6215" h="130" extrusionOk="0">
                  <a:moveTo>
                    <a:pt x="1" y="1"/>
                  </a:moveTo>
                  <a:lnTo>
                    <a:pt x="1" y="130"/>
                  </a:lnTo>
                  <a:lnTo>
                    <a:pt x="6215" y="130"/>
                  </a:lnTo>
                  <a:lnTo>
                    <a:pt x="6215"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9" name="Google Shape;1399;p36"/>
            <p:cNvSpPr/>
            <p:nvPr/>
          </p:nvSpPr>
          <p:spPr>
            <a:xfrm>
              <a:off x="4676488" y="3289843"/>
              <a:ext cx="553671" cy="18042"/>
            </a:xfrm>
            <a:custGeom>
              <a:avLst/>
              <a:gdLst/>
              <a:ahLst/>
              <a:cxnLst/>
              <a:rect l="l" t="t" r="r" b="b"/>
              <a:pathLst>
                <a:path w="6291" h="205" extrusionOk="0">
                  <a:moveTo>
                    <a:pt x="6214" y="77"/>
                  </a:moveTo>
                  <a:lnTo>
                    <a:pt x="6214" y="129"/>
                  </a:lnTo>
                  <a:lnTo>
                    <a:pt x="76" y="129"/>
                  </a:lnTo>
                  <a:lnTo>
                    <a:pt x="76" y="77"/>
                  </a:lnTo>
                  <a:close/>
                  <a:moveTo>
                    <a:pt x="38" y="0"/>
                  </a:moveTo>
                  <a:cubicBezTo>
                    <a:pt x="17" y="0"/>
                    <a:pt x="0" y="16"/>
                    <a:pt x="0" y="38"/>
                  </a:cubicBezTo>
                  <a:lnTo>
                    <a:pt x="0" y="167"/>
                  </a:lnTo>
                  <a:cubicBezTo>
                    <a:pt x="0" y="187"/>
                    <a:pt x="17" y="205"/>
                    <a:pt x="38" y="205"/>
                  </a:cubicBezTo>
                  <a:lnTo>
                    <a:pt x="6252" y="205"/>
                  </a:lnTo>
                  <a:cubicBezTo>
                    <a:pt x="6273" y="205"/>
                    <a:pt x="6290" y="188"/>
                    <a:pt x="6291" y="167"/>
                  </a:cubicBezTo>
                  <a:lnTo>
                    <a:pt x="6291" y="38"/>
                  </a:lnTo>
                  <a:cubicBezTo>
                    <a:pt x="6291" y="16"/>
                    <a:pt x="6273" y="0"/>
                    <a:pt x="6252"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0" name="Google Shape;1400;p36"/>
            <p:cNvSpPr/>
            <p:nvPr/>
          </p:nvSpPr>
          <p:spPr>
            <a:xfrm>
              <a:off x="4859901" y="3060838"/>
              <a:ext cx="168099" cy="161234"/>
            </a:xfrm>
            <a:custGeom>
              <a:avLst/>
              <a:gdLst/>
              <a:ahLst/>
              <a:cxnLst/>
              <a:rect l="l" t="t" r="r" b="b"/>
              <a:pathLst>
                <a:path w="1910" h="1832" extrusionOk="0">
                  <a:moveTo>
                    <a:pt x="955" y="1"/>
                  </a:moveTo>
                  <a:cubicBezTo>
                    <a:pt x="930" y="1"/>
                    <a:pt x="904" y="2"/>
                    <a:pt x="878" y="4"/>
                  </a:cubicBezTo>
                  <a:cubicBezTo>
                    <a:pt x="375" y="47"/>
                    <a:pt x="0" y="489"/>
                    <a:pt x="43" y="994"/>
                  </a:cubicBezTo>
                  <a:cubicBezTo>
                    <a:pt x="83" y="1471"/>
                    <a:pt x="484" y="1832"/>
                    <a:pt x="955" y="1832"/>
                  </a:cubicBezTo>
                  <a:cubicBezTo>
                    <a:pt x="980" y="1832"/>
                    <a:pt x="1006" y="1831"/>
                    <a:pt x="1032" y="1829"/>
                  </a:cubicBezTo>
                  <a:cubicBezTo>
                    <a:pt x="1535" y="1786"/>
                    <a:pt x="1910" y="1344"/>
                    <a:pt x="1867" y="839"/>
                  </a:cubicBezTo>
                  <a:cubicBezTo>
                    <a:pt x="1827" y="362"/>
                    <a:pt x="1426" y="1"/>
                    <a:pt x="955" y="1"/>
                  </a:cubicBezTo>
                  <a:close/>
                </a:path>
              </a:pathLst>
            </a:custGeom>
            <a:solidFill>
              <a:srgbClr val="3564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1" name="Google Shape;1401;p36"/>
            <p:cNvSpPr/>
            <p:nvPr/>
          </p:nvSpPr>
          <p:spPr>
            <a:xfrm>
              <a:off x="4920364" y="3102820"/>
              <a:ext cx="70144" cy="81057"/>
            </a:xfrm>
            <a:custGeom>
              <a:avLst/>
              <a:gdLst/>
              <a:ahLst/>
              <a:cxnLst/>
              <a:rect l="l" t="t" r="r" b="b"/>
              <a:pathLst>
                <a:path w="797" h="921" extrusionOk="0">
                  <a:moveTo>
                    <a:pt x="1" y="1"/>
                  </a:moveTo>
                  <a:lnTo>
                    <a:pt x="1" y="921"/>
                  </a:lnTo>
                  <a:lnTo>
                    <a:pt x="797" y="461"/>
                  </a:lnTo>
                  <a:lnTo>
                    <a:pt x="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2" name="Google Shape;1402;p36"/>
            <p:cNvSpPr/>
            <p:nvPr/>
          </p:nvSpPr>
          <p:spPr>
            <a:xfrm>
              <a:off x="4679744" y="3356115"/>
              <a:ext cx="546982" cy="350104"/>
            </a:xfrm>
            <a:custGeom>
              <a:avLst/>
              <a:gdLst/>
              <a:ahLst/>
              <a:cxnLst/>
              <a:rect l="l" t="t" r="r" b="b"/>
              <a:pathLst>
                <a:path w="6215" h="3978" extrusionOk="0">
                  <a:moveTo>
                    <a:pt x="1" y="0"/>
                  </a:moveTo>
                  <a:lnTo>
                    <a:pt x="1" y="3977"/>
                  </a:lnTo>
                  <a:lnTo>
                    <a:pt x="6215" y="3977"/>
                  </a:lnTo>
                  <a:lnTo>
                    <a:pt x="621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3" name="Google Shape;1403;p36"/>
            <p:cNvSpPr/>
            <p:nvPr/>
          </p:nvSpPr>
          <p:spPr>
            <a:xfrm>
              <a:off x="4676488" y="3352771"/>
              <a:ext cx="553671" cy="356793"/>
            </a:xfrm>
            <a:custGeom>
              <a:avLst/>
              <a:gdLst/>
              <a:ahLst/>
              <a:cxnLst/>
              <a:rect l="l" t="t" r="r" b="b"/>
              <a:pathLst>
                <a:path w="6291" h="4054" extrusionOk="0">
                  <a:moveTo>
                    <a:pt x="6214" y="76"/>
                  </a:moveTo>
                  <a:lnTo>
                    <a:pt x="6214" y="3977"/>
                  </a:lnTo>
                  <a:lnTo>
                    <a:pt x="76" y="3977"/>
                  </a:lnTo>
                  <a:lnTo>
                    <a:pt x="76" y="76"/>
                  </a:lnTo>
                  <a:close/>
                  <a:moveTo>
                    <a:pt x="38" y="0"/>
                  </a:moveTo>
                  <a:cubicBezTo>
                    <a:pt x="17" y="0"/>
                    <a:pt x="0" y="18"/>
                    <a:pt x="0" y="38"/>
                  </a:cubicBezTo>
                  <a:lnTo>
                    <a:pt x="0" y="4015"/>
                  </a:lnTo>
                  <a:cubicBezTo>
                    <a:pt x="0" y="4036"/>
                    <a:pt x="17" y="4053"/>
                    <a:pt x="38" y="4053"/>
                  </a:cubicBezTo>
                  <a:lnTo>
                    <a:pt x="6252" y="4053"/>
                  </a:lnTo>
                  <a:cubicBezTo>
                    <a:pt x="6273" y="4053"/>
                    <a:pt x="6290" y="4037"/>
                    <a:pt x="6291" y="4015"/>
                  </a:cubicBezTo>
                  <a:lnTo>
                    <a:pt x="6291" y="38"/>
                  </a:lnTo>
                  <a:cubicBezTo>
                    <a:pt x="6291" y="18"/>
                    <a:pt x="6273" y="0"/>
                    <a:pt x="6252"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4" name="Google Shape;1404;p36"/>
            <p:cNvSpPr/>
            <p:nvPr/>
          </p:nvSpPr>
          <p:spPr>
            <a:xfrm>
              <a:off x="4679744" y="3667147"/>
              <a:ext cx="546982" cy="39076"/>
            </a:xfrm>
            <a:custGeom>
              <a:avLst/>
              <a:gdLst/>
              <a:ahLst/>
              <a:cxnLst/>
              <a:rect l="l" t="t" r="r" b="b"/>
              <a:pathLst>
                <a:path w="6215" h="444" extrusionOk="0">
                  <a:moveTo>
                    <a:pt x="1" y="0"/>
                  </a:moveTo>
                  <a:lnTo>
                    <a:pt x="1" y="443"/>
                  </a:lnTo>
                  <a:lnTo>
                    <a:pt x="6215" y="443"/>
                  </a:lnTo>
                  <a:lnTo>
                    <a:pt x="6215" y="0"/>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5" name="Google Shape;1405;p36"/>
            <p:cNvSpPr/>
            <p:nvPr/>
          </p:nvSpPr>
          <p:spPr>
            <a:xfrm>
              <a:off x="4676488" y="3663714"/>
              <a:ext cx="553671" cy="45853"/>
            </a:xfrm>
            <a:custGeom>
              <a:avLst/>
              <a:gdLst/>
              <a:ahLst/>
              <a:cxnLst/>
              <a:rect l="l" t="t" r="r" b="b"/>
              <a:pathLst>
                <a:path w="6291" h="521" extrusionOk="0">
                  <a:moveTo>
                    <a:pt x="6214" y="77"/>
                  </a:moveTo>
                  <a:lnTo>
                    <a:pt x="6214" y="444"/>
                  </a:lnTo>
                  <a:lnTo>
                    <a:pt x="76" y="444"/>
                  </a:lnTo>
                  <a:lnTo>
                    <a:pt x="76" y="77"/>
                  </a:lnTo>
                  <a:close/>
                  <a:moveTo>
                    <a:pt x="38" y="0"/>
                  </a:moveTo>
                  <a:cubicBezTo>
                    <a:pt x="17" y="0"/>
                    <a:pt x="0" y="18"/>
                    <a:pt x="0" y="39"/>
                  </a:cubicBezTo>
                  <a:lnTo>
                    <a:pt x="0" y="482"/>
                  </a:lnTo>
                  <a:cubicBezTo>
                    <a:pt x="0" y="503"/>
                    <a:pt x="17" y="520"/>
                    <a:pt x="38" y="520"/>
                  </a:cubicBezTo>
                  <a:lnTo>
                    <a:pt x="6252" y="520"/>
                  </a:lnTo>
                  <a:cubicBezTo>
                    <a:pt x="6273" y="520"/>
                    <a:pt x="6291" y="503"/>
                    <a:pt x="6291" y="482"/>
                  </a:cubicBezTo>
                  <a:lnTo>
                    <a:pt x="6291" y="39"/>
                  </a:lnTo>
                  <a:cubicBezTo>
                    <a:pt x="6291" y="18"/>
                    <a:pt x="6273" y="0"/>
                    <a:pt x="6252"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6" name="Google Shape;1406;p36"/>
            <p:cNvSpPr/>
            <p:nvPr/>
          </p:nvSpPr>
          <p:spPr>
            <a:xfrm>
              <a:off x="4679744" y="3680876"/>
              <a:ext cx="546982" cy="11529"/>
            </a:xfrm>
            <a:custGeom>
              <a:avLst/>
              <a:gdLst/>
              <a:ahLst/>
              <a:cxnLst/>
              <a:rect l="l" t="t" r="r" b="b"/>
              <a:pathLst>
                <a:path w="6215" h="131" extrusionOk="0">
                  <a:moveTo>
                    <a:pt x="1" y="1"/>
                  </a:moveTo>
                  <a:lnTo>
                    <a:pt x="1" y="131"/>
                  </a:lnTo>
                  <a:lnTo>
                    <a:pt x="6215" y="131"/>
                  </a:lnTo>
                  <a:lnTo>
                    <a:pt x="6215"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7" name="Google Shape;1407;p36"/>
            <p:cNvSpPr/>
            <p:nvPr/>
          </p:nvSpPr>
          <p:spPr>
            <a:xfrm>
              <a:off x="4676488" y="3677532"/>
              <a:ext cx="553671" cy="18218"/>
            </a:xfrm>
            <a:custGeom>
              <a:avLst/>
              <a:gdLst/>
              <a:ahLst/>
              <a:cxnLst/>
              <a:rect l="l" t="t" r="r" b="b"/>
              <a:pathLst>
                <a:path w="6291" h="207" extrusionOk="0">
                  <a:moveTo>
                    <a:pt x="6214" y="77"/>
                  </a:moveTo>
                  <a:lnTo>
                    <a:pt x="6214" y="131"/>
                  </a:lnTo>
                  <a:lnTo>
                    <a:pt x="76" y="131"/>
                  </a:lnTo>
                  <a:lnTo>
                    <a:pt x="76" y="77"/>
                  </a:lnTo>
                  <a:close/>
                  <a:moveTo>
                    <a:pt x="38" y="1"/>
                  </a:moveTo>
                  <a:cubicBezTo>
                    <a:pt x="17" y="1"/>
                    <a:pt x="0" y="17"/>
                    <a:pt x="0" y="39"/>
                  </a:cubicBezTo>
                  <a:lnTo>
                    <a:pt x="0" y="168"/>
                  </a:lnTo>
                  <a:cubicBezTo>
                    <a:pt x="0" y="189"/>
                    <a:pt x="17" y="207"/>
                    <a:pt x="38" y="207"/>
                  </a:cubicBezTo>
                  <a:lnTo>
                    <a:pt x="6252" y="207"/>
                  </a:lnTo>
                  <a:cubicBezTo>
                    <a:pt x="6273" y="207"/>
                    <a:pt x="6291" y="189"/>
                    <a:pt x="6291" y="168"/>
                  </a:cubicBezTo>
                  <a:lnTo>
                    <a:pt x="6291" y="39"/>
                  </a:lnTo>
                  <a:cubicBezTo>
                    <a:pt x="6291" y="17"/>
                    <a:pt x="6273" y="1"/>
                    <a:pt x="6252"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8" name="Google Shape;1408;p36"/>
            <p:cNvSpPr/>
            <p:nvPr/>
          </p:nvSpPr>
          <p:spPr>
            <a:xfrm>
              <a:off x="4859901" y="3448703"/>
              <a:ext cx="168099" cy="161146"/>
            </a:xfrm>
            <a:custGeom>
              <a:avLst/>
              <a:gdLst/>
              <a:ahLst/>
              <a:cxnLst/>
              <a:rect l="l" t="t" r="r" b="b"/>
              <a:pathLst>
                <a:path w="1910" h="1831" extrusionOk="0">
                  <a:moveTo>
                    <a:pt x="957" y="1"/>
                  </a:moveTo>
                  <a:cubicBezTo>
                    <a:pt x="931" y="1"/>
                    <a:pt x="905" y="2"/>
                    <a:pt x="878" y="4"/>
                  </a:cubicBezTo>
                  <a:cubicBezTo>
                    <a:pt x="375" y="46"/>
                    <a:pt x="0" y="489"/>
                    <a:pt x="43" y="992"/>
                  </a:cubicBezTo>
                  <a:cubicBezTo>
                    <a:pt x="83" y="1469"/>
                    <a:pt x="483" y="1831"/>
                    <a:pt x="953" y="1831"/>
                  </a:cubicBezTo>
                  <a:cubicBezTo>
                    <a:pt x="979" y="1831"/>
                    <a:pt x="1005" y="1830"/>
                    <a:pt x="1032" y="1827"/>
                  </a:cubicBezTo>
                  <a:cubicBezTo>
                    <a:pt x="1536" y="1785"/>
                    <a:pt x="1910" y="1342"/>
                    <a:pt x="1867" y="839"/>
                  </a:cubicBezTo>
                  <a:cubicBezTo>
                    <a:pt x="1827" y="362"/>
                    <a:pt x="1427" y="1"/>
                    <a:pt x="957" y="1"/>
                  </a:cubicBezTo>
                  <a:close/>
                </a:path>
              </a:pathLst>
            </a:custGeom>
            <a:solidFill>
              <a:srgbClr val="3564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9" name="Google Shape;1409;p36"/>
            <p:cNvSpPr/>
            <p:nvPr/>
          </p:nvSpPr>
          <p:spPr>
            <a:xfrm>
              <a:off x="4920364" y="3490684"/>
              <a:ext cx="70144" cy="80969"/>
            </a:xfrm>
            <a:custGeom>
              <a:avLst/>
              <a:gdLst/>
              <a:ahLst/>
              <a:cxnLst/>
              <a:rect l="l" t="t" r="r" b="b"/>
              <a:pathLst>
                <a:path w="797" h="920" extrusionOk="0">
                  <a:moveTo>
                    <a:pt x="1" y="1"/>
                  </a:moveTo>
                  <a:lnTo>
                    <a:pt x="1" y="920"/>
                  </a:lnTo>
                  <a:lnTo>
                    <a:pt x="797" y="460"/>
                  </a:lnTo>
                  <a:lnTo>
                    <a:pt x="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0" name="Google Shape;1410;p36"/>
            <p:cNvSpPr/>
            <p:nvPr/>
          </p:nvSpPr>
          <p:spPr>
            <a:xfrm>
              <a:off x="4679744" y="3743980"/>
              <a:ext cx="546982" cy="350016"/>
            </a:xfrm>
            <a:custGeom>
              <a:avLst/>
              <a:gdLst/>
              <a:ahLst/>
              <a:cxnLst/>
              <a:rect l="l" t="t" r="r" b="b"/>
              <a:pathLst>
                <a:path w="6215" h="3977" extrusionOk="0">
                  <a:moveTo>
                    <a:pt x="1" y="0"/>
                  </a:moveTo>
                  <a:lnTo>
                    <a:pt x="1" y="3976"/>
                  </a:lnTo>
                  <a:lnTo>
                    <a:pt x="6215" y="3976"/>
                  </a:lnTo>
                  <a:lnTo>
                    <a:pt x="621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1" name="Google Shape;1411;p36"/>
            <p:cNvSpPr/>
            <p:nvPr/>
          </p:nvSpPr>
          <p:spPr>
            <a:xfrm>
              <a:off x="4676488" y="3740548"/>
              <a:ext cx="553671" cy="356705"/>
            </a:xfrm>
            <a:custGeom>
              <a:avLst/>
              <a:gdLst/>
              <a:ahLst/>
              <a:cxnLst/>
              <a:rect l="l" t="t" r="r" b="b"/>
              <a:pathLst>
                <a:path w="6291" h="4053" extrusionOk="0">
                  <a:moveTo>
                    <a:pt x="6214" y="77"/>
                  </a:moveTo>
                  <a:lnTo>
                    <a:pt x="6214" y="3977"/>
                  </a:lnTo>
                  <a:lnTo>
                    <a:pt x="76" y="3977"/>
                  </a:lnTo>
                  <a:lnTo>
                    <a:pt x="76" y="77"/>
                  </a:lnTo>
                  <a:close/>
                  <a:moveTo>
                    <a:pt x="38" y="0"/>
                  </a:moveTo>
                  <a:cubicBezTo>
                    <a:pt x="17" y="0"/>
                    <a:pt x="0" y="18"/>
                    <a:pt x="0" y="39"/>
                  </a:cubicBezTo>
                  <a:lnTo>
                    <a:pt x="0" y="4015"/>
                  </a:lnTo>
                  <a:cubicBezTo>
                    <a:pt x="0" y="4037"/>
                    <a:pt x="17" y="4053"/>
                    <a:pt x="38" y="4053"/>
                  </a:cubicBezTo>
                  <a:lnTo>
                    <a:pt x="6252" y="4053"/>
                  </a:lnTo>
                  <a:cubicBezTo>
                    <a:pt x="6273" y="4053"/>
                    <a:pt x="6290" y="4037"/>
                    <a:pt x="6291" y="4015"/>
                  </a:cubicBezTo>
                  <a:lnTo>
                    <a:pt x="6291" y="39"/>
                  </a:lnTo>
                  <a:cubicBezTo>
                    <a:pt x="6291" y="18"/>
                    <a:pt x="6273" y="0"/>
                    <a:pt x="6252"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2" name="Google Shape;1412;p36"/>
            <p:cNvSpPr/>
            <p:nvPr/>
          </p:nvSpPr>
          <p:spPr>
            <a:xfrm>
              <a:off x="4679744" y="4054923"/>
              <a:ext cx="546982" cy="39076"/>
            </a:xfrm>
            <a:custGeom>
              <a:avLst/>
              <a:gdLst/>
              <a:ahLst/>
              <a:cxnLst/>
              <a:rect l="l" t="t" r="r" b="b"/>
              <a:pathLst>
                <a:path w="6215" h="444" extrusionOk="0">
                  <a:moveTo>
                    <a:pt x="1" y="0"/>
                  </a:moveTo>
                  <a:lnTo>
                    <a:pt x="1" y="443"/>
                  </a:lnTo>
                  <a:lnTo>
                    <a:pt x="6215" y="443"/>
                  </a:lnTo>
                  <a:lnTo>
                    <a:pt x="6215" y="0"/>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3" name="Google Shape;1413;p36"/>
            <p:cNvSpPr/>
            <p:nvPr/>
          </p:nvSpPr>
          <p:spPr>
            <a:xfrm>
              <a:off x="4676488" y="4051579"/>
              <a:ext cx="553671" cy="45677"/>
            </a:xfrm>
            <a:custGeom>
              <a:avLst/>
              <a:gdLst/>
              <a:ahLst/>
              <a:cxnLst/>
              <a:rect l="l" t="t" r="r" b="b"/>
              <a:pathLst>
                <a:path w="6291" h="519" extrusionOk="0">
                  <a:moveTo>
                    <a:pt x="6214" y="77"/>
                  </a:moveTo>
                  <a:lnTo>
                    <a:pt x="6214" y="443"/>
                  </a:lnTo>
                  <a:lnTo>
                    <a:pt x="76" y="443"/>
                  </a:lnTo>
                  <a:lnTo>
                    <a:pt x="76" y="77"/>
                  </a:lnTo>
                  <a:close/>
                  <a:moveTo>
                    <a:pt x="38" y="0"/>
                  </a:moveTo>
                  <a:cubicBezTo>
                    <a:pt x="17" y="0"/>
                    <a:pt x="0" y="17"/>
                    <a:pt x="0" y="38"/>
                  </a:cubicBezTo>
                  <a:lnTo>
                    <a:pt x="0" y="481"/>
                  </a:lnTo>
                  <a:cubicBezTo>
                    <a:pt x="0" y="503"/>
                    <a:pt x="17" y="519"/>
                    <a:pt x="38" y="519"/>
                  </a:cubicBezTo>
                  <a:lnTo>
                    <a:pt x="6252" y="519"/>
                  </a:lnTo>
                  <a:cubicBezTo>
                    <a:pt x="6273" y="519"/>
                    <a:pt x="6291" y="503"/>
                    <a:pt x="6291" y="481"/>
                  </a:cubicBezTo>
                  <a:lnTo>
                    <a:pt x="6291" y="38"/>
                  </a:lnTo>
                  <a:cubicBezTo>
                    <a:pt x="6291" y="17"/>
                    <a:pt x="6273" y="0"/>
                    <a:pt x="6252"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4" name="Google Shape;1414;p36"/>
            <p:cNvSpPr/>
            <p:nvPr/>
          </p:nvSpPr>
          <p:spPr>
            <a:xfrm>
              <a:off x="4679744" y="4068741"/>
              <a:ext cx="546982" cy="11441"/>
            </a:xfrm>
            <a:custGeom>
              <a:avLst/>
              <a:gdLst/>
              <a:ahLst/>
              <a:cxnLst/>
              <a:rect l="l" t="t" r="r" b="b"/>
              <a:pathLst>
                <a:path w="6215" h="130" extrusionOk="0">
                  <a:moveTo>
                    <a:pt x="1" y="1"/>
                  </a:moveTo>
                  <a:lnTo>
                    <a:pt x="1" y="130"/>
                  </a:lnTo>
                  <a:lnTo>
                    <a:pt x="6215" y="130"/>
                  </a:lnTo>
                  <a:lnTo>
                    <a:pt x="6215"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5" name="Google Shape;1415;p36"/>
            <p:cNvSpPr/>
            <p:nvPr/>
          </p:nvSpPr>
          <p:spPr>
            <a:xfrm>
              <a:off x="4676488" y="4065309"/>
              <a:ext cx="553671" cy="18218"/>
            </a:xfrm>
            <a:custGeom>
              <a:avLst/>
              <a:gdLst/>
              <a:ahLst/>
              <a:cxnLst/>
              <a:rect l="l" t="t" r="r" b="b"/>
              <a:pathLst>
                <a:path w="6291" h="207" extrusionOk="0">
                  <a:moveTo>
                    <a:pt x="6214" y="78"/>
                  </a:moveTo>
                  <a:lnTo>
                    <a:pt x="6214" y="131"/>
                  </a:lnTo>
                  <a:lnTo>
                    <a:pt x="76" y="131"/>
                  </a:lnTo>
                  <a:lnTo>
                    <a:pt x="76" y="78"/>
                  </a:lnTo>
                  <a:close/>
                  <a:moveTo>
                    <a:pt x="38" y="1"/>
                  </a:moveTo>
                  <a:cubicBezTo>
                    <a:pt x="17" y="1"/>
                    <a:pt x="0" y="18"/>
                    <a:pt x="0" y="40"/>
                  </a:cubicBezTo>
                  <a:lnTo>
                    <a:pt x="0" y="169"/>
                  </a:lnTo>
                  <a:cubicBezTo>
                    <a:pt x="0" y="189"/>
                    <a:pt x="17" y="206"/>
                    <a:pt x="38" y="206"/>
                  </a:cubicBezTo>
                  <a:lnTo>
                    <a:pt x="6252" y="206"/>
                  </a:lnTo>
                  <a:cubicBezTo>
                    <a:pt x="6273" y="206"/>
                    <a:pt x="6291" y="189"/>
                    <a:pt x="6291" y="169"/>
                  </a:cubicBezTo>
                  <a:lnTo>
                    <a:pt x="6291" y="40"/>
                  </a:lnTo>
                  <a:cubicBezTo>
                    <a:pt x="6291" y="18"/>
                    <a:pt x="6273" y="1"/>
                    <a:pt x="6252"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6" name="Google Shape;1416;p36"/>
            <p:cNvSpPr/>
            <p:nvPr/>
          </p:nvSpPr>
          <p:spPr>
            <a:xfrm>
              <a:off x="4866062" y="3876701"/>
              <a:ext cx="171179" cy="160970"/>
            </a:xfrm>
            <a:custGeom>
              <a:avLst/>
              <a:gdLst/>
              <a:ahLst/>
              <a:cxnLst/>
              <a:rect l="l" t="t" r="r" b="b"/>
              <a:pathLst>
                <a:path w="1945" h="1829" extrusionOk="0">
                  <a:moveTo>
                    <a:pt x="972" y="1"/>
                  </a:moveTo>
                  <a:cubicBezTo>
                    <a:pt x="520" y="1"/>
                    <a:pt x="127" y="335"/>
                    <a:pt x="66" y="795"/>
                  </a:cubicBezTo>
                  <a:cubicBezTo>
                    <a:pt x="1" y="1296"/>
                    <a:pt x="354" y="1754"/>
                    <a:pt x="854" y="1820"/>
                  </a:cubicBezTo>
                  <a:cubicBezTo>
                    <a:pt x="894" y="1826"/>
                    <a:pt x="934" y="1828"/>
                    <a:pt x="974" y="1828"/>
                  </a:cubicBezTo>
                  <a:cubicBezTo>
                    <a:pt x="1426" y="1828"/>
                    <a:pt x="1818" y="1494"/>
                    <a:pt x="1878" y="1034"/>
                  </a:cubicBezTo>
                  <a:cubicBezTo>
                    <a:pt x="1945" y="533"/>
                    <a:pt x="1592" y="74"/>
                    <a:pt x="1092" y="8"/>
                  </a:cubicBezTo>
                  <a:cubicBezTo>
                    <a:pt x="1051" y="3"/>
                    <a:pt x="1011" y="1"/>
                    <a:pt x="972" y="1"/>
                  </a:cubicBezTo>
                  <a:close/>
                </a:path>
              </a:pathLst>
            </a:custGeom>
            <a:solidFill>
              <a:srgbClr val="3564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7" name="Google Shape;1417;p36"/>
            <p:cNvSpPr/>
            <p:nvPr/>
          </p:nvSpPr>
          <p:spPr>
            <a:xfrm>
              <a:off x="4920364" y="3878461"/>
              <a:ext cx="70144" cy="81057"/>
            </a:xfrm>
            <a:custGeom>
              <a:avLst/>
              <a:gdLst/>
              <a:ahLst/>
              <a:cxnLst/>
              <a:rect l="l" t="t" r="r" b="b"/>
              <a:pathLst>
                <a:path w="797" h="921" extrusionOk="0">
                  <a:moveTo>
                    <a:pt x="1" y="1"/>
                  </a:moveTo>
                  <a:lnTo>
                    <a:pt x="1" y="920"/>
                  </a:lnTo>
                  <a:lnTo>
                    <a:pt x="797" y="460"/>
                  </a:lnTo>
                  <a:lnTo>
                    <a:pt x="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8" name="Google Shape;1418;p36"/>
            <p:cNvSpPr/>
            <p:nvPr/>
          </p:nvSpPr>
          <p:spPr>
            <a:xfrm>
              <a:off x="3523288" y="3084953"/>
              <a:ext cx="1008859" cy="1025493"/>
            </a:xfrm>
            <a:custGeom>
              <a:avLst/>
              <a:gdLst/>
              <a:ahLst/>
              <a:cxnLst/>
              <a:rect l="l" t="t" r="r" b="b"/>
              <a:pathLst>
                <a:path w="11463" h="11652" extrusionOk="0">
                  <a:moveTo>
                    <a:pt x="7" y="0"/>
                  </a:moveTo>
                  <a:cubicBezTo>
                    <a:pt x="3" y="0"/>
                    <a:pt x="0" y="3"/>
                    <a:pt x="0" y="7"/>
                  </a:cubicBezTo>
                  <a:lnTo>
                    <a:pt x="0" y="11643"/>
                  </a:lnTo>
                  <a:cubicBezTo>
                    <a:pt x="0" y="11647"/>
                    <a:pt x="3" y="11651"/>
                    <a:pt x="7" y="11651"/>
                  </a:cubicBezTo>
                  <a:lnTo>
                    <a:pt x="11456" y="11651"/>
                  </a:lnTo>
                  <a:cubicBezTo>
                    <a:pt x="11460" y="11651"/>
                    <a:pt x="11463" y="11647"/>
                    <a:pt x="11463" y="11643"/>
                  </a:cubicBezTo>
                  <a:lnTo>
                    <a:pt x="11463" y="7"/>
                  </a:lnTo>
                  <a:cubicBezTo>
                    <a:pt x="11463" y="3"/>
                    <a:pt x="11460" y="0"/>
                    <a:pt x="11456" y="0"/>
                  </a:cubicBezTo>
                  <a:close/>
                </a:path>
              </a:pathLst>
            </a:custGeom>
            <a:solidFill>
              <a:srgbClr val="F0AE0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9" name="Google Shape;1419;p36"/>
            <p:cNvSpPr/>
            <p:nvPr/>
          </p:nvSpPr>
          <p:spPr>
            <a:xfrm>
              <a:off x="3156285" y="3438142"/>
              <a:ext cx="349312" cy="1099245"/>
            </a:xfrm>
            <a:custGeom>
              <a:avLst/>
              <a:gdLst/>
              <a:ahLst/>
              <a:cxnLst/>
              <a:rect l="l" t="t" r="r" b="b"/>
              <a:pathLst>
                <a:path w="3969" h="12490" extrusionOk="0">
                  <a:moveTo>
                    <a:pt x="1964" y="0"/>
                  </a:moveTo>
                  <a:cubicBezTo>
                    <a:pt x="1806" y="0"/>
                    <a:pt x="1645" y="53"/>
                    <a:pt x="1498" y="138"/>
                  </a:cubicBezTo>
                  <a:cubicBezTo>
                    <a:pt x="1013" y="422"/>
                    <a:pt x="1133" y="1150"/>
                    <a:pt x="931" y="1718"/>
                  </a:cubicBezTo>
                  <a:cubicBezTo>
                    <a:pt x="729" y="2285"/>
                    <a:pt x="891" y="3702"/>
                    <a:pt x="810" y="4310"/>
                  </a:cubicBezTo>
                  <a:cubicBezTo>
                    <a:pt x="729" y="4917"/>
                    <a:pt x="1" y="6501"/>
                    <a:pt x="1" y="6501"/>
                  </a:cubicBezTo>
                  <a:lnTo>
                    <a:pt x="2794" y="12489"/>
                  </a:lnTo>
                  <a:cubicBezTo>
                    <a:pt x="2794" y="12489"/>
                    <a:pt x="3280" y="11153"/>
                    <a:pt x="3402" y="10586"/>
                  </a:cubicBezTo>
                  <a:cubicBezTo>
                    <a:pt x="3522" y="10019"/>
                    <a:pt x="3968" y="8683"/>
                    <a:pt x="3928" y="7387"/>
                  </a:cubicBezTo>
                  <a:cubicBezTo>
                    <a:pt x="3888" y="6091"/>
                    <a:pt x="2835" y="5200"/>
                    <a:pt x="2794" y="4593"/>
                  </a:cubicBezTo>
                  <a:cubicBezTo>
                    <a:pt x="2753" y="3986"/>
                    <a:pt x="2875" y="2204"/>
                    <a:pt x="2753" y="1069"/>
                  </a:cubicBezTo>
                  <a:cubicBezTo>
                    <a:pt x="2669" y="279"/>
                    <a:pt x="2328" y="0"/>
                    <a:pt x="196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0" name="Google Shape;1420;p36"/>
            <p:cNvSpPr/>
            <p:nvPr/>
          </p:nvSpPr>
          <p:spPr>
            <a:xfrm>
              <a:off x="3151885" y="3434797"/>
              <a:ext cx="356352" cy="1105934"/>
            </a:xfrm>
            <a:custGeom>
              <a:avLst/>
              <a:gdLst/>
              <a:ahLst/>
              <a:cxnLst/>
              <a:rect l="l" t="t" r="r" b="b"/>
              <a:pathLst>
                <a:path w="4049" h="12566" extrusionOk="0">
                  <a:moveTo>
                    <a:pt x="2016" y="1"/>
                  </a:moveTo>
                  <a:cubicBezTo>
                    <a:pt x="1859" y="1"/>
                    <a:pt x="1692" y="49"/>
                    <a:pt x="1530" y="144"/>
                  </a:cubicBezTo>
                  <a:cubicBezTo>
                    <a:pt x="1193" y="339"/>
                    <a:pt x="1136" y="727"/>
                    <a:pt x="1075" y="1138"/>
                  </a:cubicBezTo>
                  <a:cubicBezTo>
                    <a:pt x="1045" y="1342"/>
                    <a:pt x="1013" y="1553"/>
                    <a:pt x="946" y="1743"/>
                  </a:cubicBezTo>
                  <a:cubicBezTo>
                    <a:pt x="821" y="2092"/>
                    <a:pt x="832" y="2759"/>
                    <a:pt x="842" y="3348"/>
                  </a:cubicBezTo>
                  <a:cubicBezTo>
                    <a:pt x="849" y="3737"/>
                    <a:pt x="855" y="4104"/>
                    <a:pt x="823" y="4342"/>
                  </a:cubicBezTo>
                  <a:cubicBezTo>
                    <a:pt x="743" y="4937"/>
                    <a:pt x="24" y="6506"/>
                    <a:pt x="17" y="6522"/>
                  </a:cubicBezTo>
                  <a:cubicBezTo>
                    <a:pt x="0" y="6547"/>
                    <a:pt x="33" y="6573"/>
                    <a:pt x="59" y="6573"/>
                  </a:cubicBezTo>
                  <a:cubicBezTo>
                    <a:pt x="71" y="6573"/>
                    <a:pt x="81" y="6567"/>
                    <a:pt x="85" y="6554"/>
                  </a:cubicBezTo>
                  <a:cubicBezTo>
                    <a:pt x="115" y="6488"/>
                    <a:pt x="817" y="4958"/>
                    <a:pt x="898" y="4352"/>
                  </a:cubicBezTo>
                  <a:cubicBezTo>
                    <a:pt x="931" y="4109"/>
                    <a:pt x="924" y="3739"/>
                    <a:pt x="917" y="3347"/>
                  </a:cubicBezTo>
                  <a:cubicBezTo>
                    <a:pt x="908" y="2764"/>
                    <a:pt x="897" y="2104"/>
                    <a:pt x="1017" y="1768"/>
                  </a:cubicBezTo>
                  <a:cubicBezTo>
                    <a:pt x="1087" y="1571"/>
                    <a:pt x="1119" y="1356"/>
                    <a:pt x="1149" y="1149"/>
                  </a:cubicBezTo>
                  <a:cubicBezTo>
                    <a:pt x="1208" y="757"/>
                    <a:pt x="1263" y="386"/>
                    <a:pt x="1568" y="209"/>
                  </a:cubicBezTo>
                  <a:cubicBezTo>
                    <a:pt x="1718" y="121"/>
                    <a:pt x="1871" y="77"/>
                    <a:pt x="2014" y="77"/>
                  </a:cubicBezTo>
                  <a:cubicBezTo>
                    <a:pt x="2110" y="77"/>
                    <a:pt x="2202" y="97"/>
                    <a:pt x="2284" y="139"/>
                  </a:cubicBezTo>
                  <a:cubicBezTo>
                    <a:pt x="2545" y="271"/>
                    <a:pt x="2712" y="607"/>
                    <a:pt x="2765" y="1112"/>
                  </a:cubicBezTo>
                  <a:cubicBezTo>
                    <a:pt x="2841" y="1816"/>
                    <a:pt x="2822" y="2773"/>
                    <a:pt x="2807" y="3542"/>
                  </a:cubicBezTo>
                  <a:cubicBezTo>
                    <a:pt x="2798" y="4003"/>
                    <a:pt x="2791" y="4402"/>
                    <a:pt x="2806" y="4632"/>
                  </a:cubicBezTo>
                  <a:cubicBezTo>
                    <a:pt x="2823" y="4884"/>
                    <a:pt x="3005" y="5179"/>
                    <a:pt x="3215" y="5521"/>
                  </a:cubicBezTo>
                  <a:cubicBezTo>
                    <a:pt x="3527" y="6027"/>
                    <a:pt x="3916" y="6657"/>
                    <a:pt x="3940" y="7426"/>
                  </a:cubicBezTo>
                  <a:cubicBezTo>
                    <a:pt x="3972" y="8448"/>
                    <a:pt x="3703" y="9484"/>
                    <a:pt x="3525" y="10170"/>
                  </a:cubicBezTo>
                  <a:cubicBezTo>
                    <a:pt x="3479" y="10346"/>
                    <a:pt x="3440" y="10497"/>
                    <a:pt x="3415" y="10616"/>
                  </a:cubicBezTo>
                  <a:cubicBezTo>
                    <a:pt x="3294" y="11174"/>
                    <a:pt x="2813" y="12501"/>
                    <a:pt x="2808" y="12514"/>
                  </a:cubicBezTo>
                  <a:cubicBezTo>
                    <a:pt x="2802" y="12533"/>
                    <a:pt x="2811" y="12555"/>
                    <a:pt x="2832" y="12563"/>
                  </a:cubicBezTo>
                  <a:cubicBezTo>
                    <a:pt x="2836" y="12564"/>
                    <a:pt x="2840" y="12565"/>
                    <a:pt x="2844" y="12565"/>
                  </a:cubicBezTo>
                  <a:cubicBezTo>
                    <a:pt x="2860" y="12565"/>
                    <a:pt x="2875" y="12555"/>
                    <a:pt x="2881" y="12540"/>
                  </a:cubicBezTo>
                  <a:cubicBezTo>
                    <a:pt x="2885" y="12526"/>
                    <a:pt x="3369" y="11194"/>
                    <a:pt x="3490" y="10631"/>
                  </a:cubicBezTo>
                  <a:cubicBezTo>
                    <a:pt x="3514" y="10515"/>
                    <a:pt x="3553" y="10364"/>
                    <a:pt x="3599" y="10189"/>
                  </a:cubicBezTo>
                  <a:cubicBezTo>
                    <a:pt x="3778" y="9500"/>
                    <a:pt x="4048" y="8456"/>
                    <a:pt x="4016" y="7424"/>
                  </a:cubicBezTo>
                  <a:cubicBezTo>
                    <a:pt x="3992" y="6635"/>
                    <a:pt x="3597" y="5994"/>
                    <a:pt x="3280" y="5481"/>
                  </a:cubicBezTo>
                  <a:cubicBezTo>
                    <a:pt x="3075" y="5148"/>
                    <a:pt x="2898" y="4861"/>
                    <a:pt x="2883" y="4628"/>
                  </a:cubicBezTo>
                  <a:cubicBezTo>
                    <a:pt x="2867" y="4401"/>
                    <a:pt x="2875" y="4004"/>
                    <a:pt x="2884" y="3544"/>
                  </a:cubicBezTo>
                  <a:cubicBezTo>
                    <a:pt x="2899" y="2772"/>
                    <a:pt x="2919" y="1812"/>
                    <a:pt x="2842" y="1103"/>
                  </a:cubicBezTo>
                  <a:cubicBezTo>
                    <a:pt x="2770" y="432"/>
                    <a:pt x="2517" y="171"/>
                    <a:pt x="2319" y="70"/>
                  </a:cubicBezTo>
                  <a:cubicBezTo>
                    <a:pt x="2227" y="24"/>
                    <a:pt x="2124" y="1"/>
                    <a:pt x="2016"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1" name="Google Shape;1421;p36"/>
            <p:cNvSpPr/>
            <p:nvPr/>
          </p:nvSpPr>
          <p:spPr>
            <a:xfrm>
              <a:off x="3247024" y="3437526"/>
              <a:ext cx="137296" cy="144424"/>
            </a:xfrm>
            <a:custGeom>
              <a:avLst/>
              <a:gdLst/>
              <a:ahLst/>
              <a:cxnLst/>
              <a:rect l="l" t="t" r="r" b="b"/>
              <a:pathLst>
                <a:path w="1560" h="1641" extrusionOk="0">
                  <a:moveTo>
                    <a:pt x="872" y="76"/>
                  </a:moveTo>
                  <a:cubicBezTo>
                    <a:pt x="1005" y="76"/>
                    <a:pt x="1134" y="110"/>
                    <a:pt x="1231" y="175"/>
                  </a:cubicBezTo>
                  <a:cubicBezTo>
                    <a:pt x="1489" y="347"/>
                    <a:pt x="1442" y="785"/>
                    <a:pt x="1442" y="789"/>
                  </a:cubicBezTo>
                  <a:cubicBezTo>
                    <a:pt x="1441" y="791"/>
                    <a:pt x="1441" y="794"/>
                    <a:pt x="1442" y="797"/>
                  </a:cubicBezTo>
                  <a:cubicBezTo>
                    <a:pt x="1473" y="1114"/>
                    <a:pt x="1454" y="1436"/>
                    <a:pt x="1445" y="1553"/>
                  </a:cubicBezTo>
                  <a:cubicBezTo>
                    <a:pt x="1356" y="1526"/>
                    <a:pt x="1141" y="1464"/>
                    <a:pt x="839" y="1404"/>
                  </a:cubicBezTo>
                  <a:cubicBezTo>
                    <a:pt x="725" y="1381"/>
                    <a:pt x="611" y="1370"/>
                    <a:pt x="495" y="1370"/>
                  </a:cubicBezTo>
                  <a:cubicBezTo>
                    <a:pt x="491" y="1370"/>
                    <a:pt x="486" y="1370"/>
                    <a:pt x="482" y="1370"/>
                  </a:cubicBezTo>
                  <a:cubicBezTo>
                    <a:pt x="365" y="1370"/>
                    <a:pt x="248" y="1383"/>
                    <a:pt x="134" y="1408"/>
                  </a:cubicBezTo>
                  <a:cubicBezTo>
                    <a:pt x="125" y="1262"/>
                    <a:pt x="106" y="782"/>
                    <a:pt x="259" y="440"/>
                  </a:cubicBezTo>
                  <a:cubicBezTo>
                    <a:pt x="330" y="277"/>
                    <a:pt x="471" y="160"/>
                    <a:pt x="653" y="108"/>
                  </a:cubicBezTo>
                  <a:cubicBezTo>
                    <a:pt x="724" y="87"/>
                    <a:pt x="799" y="76"/>
                    <a:pt x="872" y="76"/>
                  </a:cubicBezTo>
                  <a:close/>
                  <a:moveTo>
                    <a:pt x="870" y="1"/>
                  </a:moveTo>
                  <a:cubicBezTo>
                    <a:pt x="790" y="1"/>
                    <a:pt x="710" y="12"/>
                    <a:pt x="632" y="34"/>
                  </a:cubicBezTo>
                  <a:cubicBezTo>
                    <a:pt x="428" y="93"/>
                    <a:pt x="271" y="226"/>
                    <a:pt x="190" y="408"/>
                  </a:cubicBezTo>
                  <a:cubicBezTo>
                    <a:pt x="1" y="833"/>
                    <a:pt x="60" y="1434"/>
                    <a:pt x="62" y="1459"/>
                  </a:cubicBezTo>
                  <a:cubicBezTo>
                    <a:pt x="63" y="1470"/>
                    <a:pt x="70" y="1481"/>
                    <a:pt x="79" y="1487"/>
                  </a:cubicBezTo>
                  <a:cubicBezTo>
                    <a:pt x="86" y="1491"/>
                    <a:pt x="93" y="1493"/>
                    <a:pt x="101" y="1493"/>
                  </a:cubicBezTo>
                  <a:cubicBezTo>
                    <a:pt x="104" y="1493"/>
                    <a:pt x="108" y="1493"/>
                    <a:pt x="111" y="1492"/>
                  </a:cubicBezTo>
                  <a:cubicBezTo>
                    <a:pt x="114" y="1491"/>
                    <a:pt x="271" y="1446"/>
                    <a:pt x="499" y="1446"/>
                  </a:cubicBezTo>
                  <a:cubicBezTo>
                    <a:pt x="597" y="1446"/>
                    <a:pt x="707" y="1454"/>
                    <a:pt x="824" y="1478"/>
                  </a:cubicBezTo>
                  <a:cubicBezTo>
                    <a:pt x="1222" y="1557"/>
                    <a:pt x="1465" y="1638"/>
                    <a:pt x="1467" y="1639"/>
                  </a:cubicBezTo>
                  <a:cubicBezTo>
                    <a:pt x="1471" y="1640"/>
                    <a:pt x="1475" y="1640"/>
                    <a:pt x="1479" y="1640"/>
                  </a:cubicBezTo>
                  <a:cubicBezTo>
                    <a:pt x="1487" y="1640"/>
                    <a:pt x="1494" y="1638"/>
                    <a:pt x="1501" y="1634"/>
                  </a:cubicBezTo>
                  <a:cubicBezTo>
                    <a:pt x="1510" y="1628"/>
                    <a:pt x="1516" y="1618"/>
                    <a:pt x="1517" y="1607"/>
                  </a:cubicBezTo>
                  <a:cubicBezTo>
                    <a:pt x="1517" y="1602"/>
                    <a:pt x="1557" y="1196"/>
                    <a:pt x="1517" y="793"/>
                  </a:cubicBezTo>
                  <a:cubicBezTo>
                    <a:pt x="1522" y="742"/>
                    <a:pt x="1559" y="302"/>
                    <a:pt x="1274" y="112"/>
                  </a:cubicBezTo>
                  <a:cubicBezTo>
                    <a:pt x="1164" y="39"/>
                    <a:pt x="1019" y="1"/>
                    <a:pt x="870"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2" name="Google Shape;1422;p36"/>
            <p:cNvSpPr/>
            <p:nvPr/>
          </p:nvSpPr>
          <p:spPr>
            <a:xfrm>
              <a:off x="3238223" y="3618828"/>
              <a:ext cx="111069" cy="23851"/>
            </a:xfrm>
            <a:custGeom>
              <a:avLst/>
              <a:gdLst/>
              <a:ahLst/>
              <a:cxnLst/>
              <a:rect l="l" t="t" r="r" b="b"/>
              <a:pathLst>
                <a:path w="1262" h="271" extrusionOk="0">
                  <a:moveTo>
                    <a:pt x="560" y="1"/>
                  </a:moveTo>
                  <a:cubicBezTo>
                    <a:pt x="335" y="1"/>
                    <a:pt x="115" y="49"/>
                    <a:pt x="12" y="214"/>
                  </a:cubicBezTo>
                  <a:cubicBezTo>
                    <a:pt x="1" y="231"/>
                    <a:pt x="7" y="254"/>
                    <a:pt x="24" y="266"/>
                  </a:cubicBezTo>
                  <a:cubicBezTo>
                    <a:pt x="30" y="269"/>
                    <a:pt x="36" y="271"/>
                    <a:pt x="44" y="271"/>
                  </a:cubicBezTo>
                  <a:cubicBezTo>
                    <a:pt x="57" y="271"/>
                    <a:pt x="69" y="264"/>
                    <a:pt x="76" y="253"/>
                  </a:cubicBezTo>
                  <a:cubicBezTo>
                    <a:pt x="161" y="117"/>
                    <a:pt x="351" y="76"/>
                    <a:pt x="552" y="76"/>
                  </a:cubicBezTo>
                  <a:cubicBezTo>
                    <a:pt x="862" y="76"/>
                    <a:pt x="1196" y="175"/>
                    <a:pt x="1202" y="176"/>
                  </a:cubicBezTo>
                  <a:cubicBezTo>
                    <a:pt x="1207" y="178"/>
                    <a:pt x="1213" y="180"/>
                    <a:pt x="1218" y="180"/>
                  </a:cubicBezTo>
                  <a:cubicBezTo>
                    <a:pt x="1234" y="180"/>
                    <a:pt x="1250" y="169"/>
                    <a:pt x="1255" y="152"/>
                  </a:cubicBezTo>
                  <a:cubicBezTo>
                    <a:pt x="1261" y="130"/>
                    <a:pt x="1247" y="106"/>
                    <a:pt x="1223" y="103"/>
                  </a:cubicBezTo>
                  <a:cubicBezTo>
                    <a:pt x="1201" y="97"/>
                    <a:pt x="875" y="1"/>
                    <a:pt x="560"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3" name="Google Shape;1423;p36"/>
            <p:cNvSpPr/>
            <p:nvPr/>
          </p:nvSpPr>
          <p:spPr>
            <a:xfrm>
              <a:off x="3258377" y="3648400"/>
              <a:ext cx="85898" cy="11969"/>
            </a:xfrm>
            <a:custGeom>
              <a:avLst/>
              <a:gdLst/>
              <a:ahLst/>
              <a:cxnLst/>
              <a:rect l="l" t="t" r="r" b="b"/>
              <a:pathLst>
                <a:path w="976" h="136" extrusionOk="0">
                  <a:moveTo>
                    <a:pt x="53" y="1"/>
                  </a:moveTo>
                  <a:cubicBezTo>
                    <a:pt x="15" y="1"/>
                    <a:pt x="0" y="55"/>
                    <a:pt x="37" y="73"/>
                  </a:cubicBezTo>
                  <a:cubicBezTo>
                    <a:pt x="47" y="76"/>
                    <a:pt x="228" y="135"/>
                    <a:pt x="610" y="135"/>
                  </a:cubicBezTo>
                  <a:cubicBezTo>
                    <a:pt x="707" y="135"/>
                    <a:pt x="816" y="131"/>
                    <a:pt x="939" y="122"/>
                  </a:cubicBezTo>
                  <a:cubicBezTo>
                    <a:pt x="961" y="120"/>
                    <a:pt x="976" y="102"/>
                    <a:pt x="975" y="81"/>
                  </a:cubicBezTo>
                  <a:cubicBezTo>
                    <a:pt x="973" y="61"/>
                    <a:pt x="957" y="46"/>
                    <a:pt x="938" y="46"/>
                  </a:cubicBezTo>
                  <a:cubicBezTo>
                    <a:pt x="936" y="46"/>
                    <a:pt x="935" y="46"/>
                    <a:pt x="934" y="46"/>
                  </a:cubicBezTo>
                  <a:cubicBezTo>
                    <a:pt x="816" y="55"/>
                    <a:pt x="711" y="59"/>
                    <a:pt x="617" y="59"/>
                  </a:cubicBezTo>
                  <a:cubicBezTo>
                    <a:pt x="243" y="59"/>
                    <a:pt x="63" y="2"/>
                    <a:pt x="61" y="1"/>
                  </a:cubicBezTo>
                  <a:cubicBezTo>
                    <a:pt x="58" y="1"/>
                    <a:pt x="56" y="1"/>
                    <a:pt x="53"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p36"/>
            <p:cNvSpPr/>
            <p:nvPr/>
          </p:nvSpPr>
          <p:spPr>
            <a:xfrm>
              <a:off x="5315971" y="3051069"/>
              <a:ext cx="274591" cy="285328"/>
            </a:xfrm>
            <a:custGeom>
              <a:avLst/>
              <a:gdLst/>
              <a:ahLst/>
              <a:cxnLst/>
              <a:rect l="l" t="t" r="r" b="b"/>
              <a:pathLst>
                <a:path w="3120" h="3242" extrusionOk="0">
                  <a:moveTo>
                    <a:pt x="1054" y="1"/>
                  </a:moveTo>
                  <a:cubicBezTo>
                    <a:pt x="1054" y="1"/>
                    <a:pt x="1" y="324"/>
                    <a:pt x="82" y="607"/>
                  </a:cubicBezTo>
                  <a:cubicBezTo>
                    <a:pt x="161" y="886"/>
                    <a:pt x="2043" y="3242"/>
                    <a:pt x="2414" y="3242"/>
                  </a:cubicBezTo>
                  <a:cubicBezTo>
                    <a:pt x="2420" y="3242"/>
                    <a:pt x="2425" y="3241"/>
                    <a:pt x="2431" y="3240"/>
                  </a:cubicBezTo>
                  <a:cubicBezTo>
                    <a:pt x="2755" y="3159"/>
                    <a:pt x="3119" y="2106"/>
                    <a:pt x="3119" y="1377"/>
                  </a:cubicBezTo>
                  <a:cubicBezTo>
                    <a:pt x="3119" y="648"/>
                    <a:pt x="1054" y="1"/>
                    <a:pt x="1054"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5" name="Google Shape;1425;p36"/>
            <p:cNvSpPr/>
            <p:nvPr/>
          </p:nvSpPr>
          <p:spPr>
            <a:xfrm>
              <a:off x="5312274" y="3047725"/>
              <a:ext cx="281632" cy="292017"/>
            </a:xfrm>
            <a:custGeom>
              <a:avLst/>
              <a:gdLst/>
              <a:ahLst/>
              <a:cxnLst/>
              <a:rect l="l" t="t" r="r" b="b"/>
              <a:pathLst>
                <a:path w="3200" h="3318" extrusionOk="0">
                  <a:moveTo>
                    <a:pt x="1096" y="79"/>
                  </a:moveTo>
                  <a:cubicBezTo>
                    <a:pt x="1258" y="131"/>
                    <a:pt x="3124" y="750"/>
                    <a:pt x="3124" y="1415"/>
                  </a:cubicBezTo>
                  <a:cubicBezTo>
                    <a:pt x="3124" y="2144"/>
                    <a:pt x="2753" y="3169"/>
                    <a:pt x="2464" y="3241"/>
                  </a:cubicBezTo>
                  <a:cubicBezTo>
                    <a:pt x="2459" y="3242"/>
                    <a:pt x="2455" y="3242"/>
                    <a:pt x="2451" y="3242"/>
                  </a:cubicBezTo>
                  <a:cubicBezTo>
                    <a:pt x="2147" y="3242"/>
                    <a:pt x="257" y="972"/>
                    <a:pt x="160" y="635"/>
                  </a:cubicBezTo>
                  <a:cubicBezTo>
                    <a:pt x="109" y="457"/>
                    <a:pt x="703" y="200"/>
                    <a:pt x="1096" y="79"/>
                  </a:cubicBezTo>
                  <a:close/>
                  <a:moveTo>
                    <a:pt x="1097" y="0"/>
                  </a:moveTo>
                  <a:cubicBezTo>
                    <a:pt x="1093" y="0"/>
                    <a:pt x="1089" y="1"/>
                    <a:pt x="1085" y="2"/>
                  </a:cubicBezTo>
                  <a:cubicBezTo>
                    <a:pt x="903" y="58"/>
                    <a:pt x="1" y="353"/>
                    <a:pt x="88" y="657"/>
                  </a:cubicBezTo>
                  <a:cubicBezTo>
                    <a:pt x="134" y="818"/>
                    <a:pt x="689" y="1546"/>
                    <a:pt x="1178" y="2123"/>
                  </a:cubicBezTo>
                  <a:cubicBezTo>
                    <a:pt x="1646" y="2674"/>
                    <a:pt x="2238" y="3318"/>
                    <a:pt x="2459" y="3318"/>
                  </a:cubicBezTo>
                  <a:cubicBezTo>
                    <a:pt x="2467" y="3318"/>
                    <a:pt x="2475" y="3317"/>
                    <a:pt x="2482" y="3315"/>
                  </a:cubicBezTo>
                  <a:cubicBezTo>
                    <a:pt x="2838" y="3226"/>
                    <a:pt x="3199" y="2134"/>
                    <a:pt x="3199" y="1415"/>
                  </a:cubicBezTo>
                  <a:cubicBezTo>
                    <a:pt x="3199" y="667"/>
                    <a:pt x="1193" y="28"/>
                    <a:pt x="1108" y="2"/>
                  </a:cubicBezTo>
                  <a:cubicBezTo>
                    <a:pt x="1104" y="1"/>
                    <a:pt x="1100" y="0"/>
                    <a:pt x="1097"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6" name="Google Shape;1426;p36"/>
            <p:cNvSpPr/>
            <p:nvPr/>
          </p:nvSpPr>
          <p:spPr>
            <a:xfrm>
              <a:off x="5012951" y="2948976"/>
              <a:ext cx="1153283" cy="907471"/>
            </a:xfrm>
            <a:custGeom>
              <a:avLst/>
              <a:gdLst/>
              <a:ahLst/>
              <a:cxnLst/>
              <a:rect l="l" t="t" r="r" b="b"/>
              <a:pathLst>
                <a:path w="13104" h="10311" extrusionOk="0">
                  <a:moveTo>
                    <a:pt x="3998" y="1"/>
                  </a:moveTo>
                  <a:cubicBezTo>
                    <a:pt x="3735" y="1"/>
                    <a:pt x="3576" y="134"/>
                    <a:pt x="3079" y="309"/>
                  </a:cubicBezTo>
                  <a:cubicBezTo>
                    <a:pt x="2391" y="552"/>
                    <a:pt x="326" y="1281"/>
                    <a:pt x="163" y="1402"/>
                  </a:cubicBezTo>
                  <a:cubicBezTo>
                    <a:pt x="1" y="1524"/>
                    <a:pt x="204" y="1888"/>
                    <a:pt x="730" y="2091"/>
                  </a:cubicBezTo>
                  <a:cubicBezTo>
                    <a:pt x="917" y="2163"/>
                    <a:pt x="1068" y="2189"/>
                    <a:pt x="1212" y="2189"/>
                  </a:cubicBezTo>
                  <a:cubicBezTo>
                    <a:pt x="1475" y="2189"/>
                    <a:pt x="1715" y="2103"/>
                    <a:pt x="2107" y="2050"/>
                  </a:cubicBezTo>
                  <a:cubicBezTo>
                    <a:pt x="2714" y="1969"/>
                    <a:pt x="3646" y="1807"/>
                    <a:pt x="3767" y="1807"/>
                  </a:cubicBezTo>
                  <a:cubicBezTo>
                    <a:pt x="3889" y="1807"/>
                    <a:pt x="4780" y="1929"/>
                    <a:pt x="4942" y="2010"/>
                  </a:cubicBezTo>
                  <a:cubicBezTo>
                    <a:pt x="5103" y="2091"/>
                    <a:pt x="5508" y="2738"/>
                    <a:pt x="5508" y="3063"/>
                  </a:cubicBezTo>
                  <a:cubicBezTo>
                    <a:pt x="5508" y="3386"/>
                    <a:pt x="5428" y="3751"/>
                    <a:pt x="5428" y="3751"/>
                  </a:cubicBezTo>
                  <a:lnTo>
                    <a:pt x="5411" y="6563"/>
                  </a:lnTo>
                  <a:cubicBezTo>
                    <a:pt x="5411" y="6563"/>
                    <a:pt x="6693" y="8010"/>
                    <a:pt x="7581" y="8503"/>
                  </a:cubicBezTo>
                  <a:cubicBezTo>
                    <a:pt x="8469" y="8996"/>
                    <a:pt x="8896" y="9029"/>
                    <a:pt x="8896" y="9029"/>
                  </a:cubicBezTo>
                  <a:lnTo>
                    <a:pt x="10278" y="10311"/>
                  </a:lnTo>
                  <a:lnTo>
                    <a:pt x="13104" y="8314"/>
                  </a:lnTo>
                  <a:lnTo>
                    <a:pt x="12110" y="7114"/>
                  </a:lnTo>
                  <a:cubicBezTo>
                    <a:pt x="12110" y="7114"/>
                    <a:pt x="10814" y="4076"/>
                    <a:pt x="10449" y="3468"/>
                  </a:cubicBezTo>
                  <a:cubicBezTo>
                    <a:pt x="10085" y="2860"/>
                    <a:pt x="9275" y="1120"/>
                    <a:pt x="8991" y="1038"/>
                  </a:cubicBezTo>
                  <a:cubicBezTo>
                    <a:pt x="8708" y="957"/>
                    <a:pt x="8303" y="916"/>
                    <a:pt x="8182" y="835"/>
                  </a:cubicBezTo>
                  <a:cubicBezTo>
                    <a:pt x="8060" y="754"/>
                    <a:pt x="7574" y="593"/>
                    <a:pt x="6927" y="552"/>
                  </a:cubicBezTo>
                  <a:cubicBezTo>
                    <a:pt x="6279" y="512"/>
                    <a:pt x="4943" y="228"/>
                    <a:pt x="4375" y="66"/>
                  </a:cubicBezTo>
                  <a:cubicBezTo>
                    <a:pt x="4217" y="21"/>
                    <a:pt x="4099" y="1"/>
                    <a:pt x="399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7" name="Google Shape;1427;p36"/>
            <p:cNvSpPr/>
            <p:nvPr/>
          </p:nvSpPr>
          <p:spPr>
            <a:xfrm>
              <a:off x="5018496" y="2945808"/>
              <a:ext cx="1152491" cy="914160"/>
            </a:xfrm>
            <a:custGeom>
              <a:avLst/>
              <a:gdLst/>
              <a:ahLst/>
              <a:cxnLst/>
              <a:rect l="l" t="t" r="r" b="b"/>
              <a:pathLst>
                <a:path w="13095" h="10387" extrusionOk="0">
                  <a:moveTo>
                    <a:pt x="3935" y="1"/>
                  </a:moveTo>
                  <a:cubicBezTo>
                    <a:pt x="3760" y="1"/>
                    <a:pt x="3629" y="56"/>
                    <a:pt x="3432" y="141"/>
                  </a:cubicBezTo>
                  <a:cubicBezTo>
                    <a:pt x="3321" y="188"/>
                    <a:pt x="3184" y="247"/>
                    <a:pt x="2999" y="313"/>
                  </a:cubicBezTo>
                  <a:cubicBezTo>
                    <a:pt x="1816" y="730"/>
                    <a:pt x="227" y="1298"/>
                    <a:pt x="78" y="1409"/>
                  </a:cubicBezTo>
                  <a:cubicBezTo>
                    <a:pt x="25" y="1449"/>
                    <a:pt x="0" y="1513"/>
                    <a:pt x="10" y="1587"/>
                  </a:cubicBezTo>
                  <a:cubicBezTo>
                    <a:pt x="35" y="1760"/>
                    <a:pt x="243" y="2005"/>
                    <a:pt x="654" y="2164"/>
                  </a:cubicBezTo>
                  <a:cubicBezTo>
                    <a:pt x="845" y="2237"/>
                    <a:pt x="1001" y="2263"/>
                    <a:pt x="1149" y="2263"/>
                  </a:cubicBezTo>
                  <a:cubicBezTo>
                    <a:pt x="1307" y="2263"/>
                    <a:pt x="1456" y="2233"/>
                    <a:pt x="1630" y="2198"/>
                  </a:cubicBezTo>
                  <a:cubicBezTo>
                    <a:pt x="1751" y="2174"/>
                    <a:pt x="1888" y="2146"/>
                    <a:pt x="2050" y="2125"/>
                  </a:cubicBezTo>
                  <a:cubicBezTo>
                    <a:pt x="2331" y="2087"/>
                    <a:pt x="2680" y="2033"/>
                    <a:pt x="2988" y="1984"/>
                  </a:cubicBezTo>
                  <a:cubicBezTo>
                    <a:pt x="3340" y="1929"/>
                    <a:pt x="3643" y="1882"/>
                    <a:pt x="3705" y="1882"/>
                  </a:cubicBezTo>
                  <a:cubicBezTo>
                    <a:pt x="3816" y="1882"/>
                    <a:pt x="4708" y="2003"/>
                    <a:pt x="4862" y="2081"/>
                  </a:cubicBezTo>
                  <a:cubicBezTo>
                    <a:pt x="5004" y="2151"/>
                    <a:pt x="5409" y="2784"/>
                    <a:pt x="5409" y="3100"/>
                  </a:cubicBezTo>
                  <a:cubicBezTo>
                    <a:pt x="5409" y="3416"/>
                    <a:pt x="5329" y="3776"/>
                    <a:pt x="5328" y="3779"/>
                  </a:cubicBezTo>
                  <a:cubicBezTo>
                    <a:pt x="5328" y="3782"/>
                    <a:pt x="5327" y="3785"/>
                    <a:pt x="5328" y="3787"/>
                  </a:cubicBezTo>
                  <a:lnTo>
                    <a:pt x="5310" y="6600"/>
                  </a:lnTo>
                  <a:cubicBezTo>
                    <a:pt x="5310" y="6609"/>
                    <a:pt x="5315" y="6618"/>
                    <a:pt x="5321" y="6626"/>
                  </a:cubicBezTo>
                  <a:cubicBezTo>
                    <a:pt x="5333" y="6640"/>
                    <a:pt x="6617" y="8083"/>
                    <a:pt x="7500" y="8573"/>
                  </a:cubicBezTo>
                  <a:cubicBezTo>
                    <a:pt x="8309" y="9022"/>
                    <a:pt x="8737" y="9093"/>
                    <a:pt x="8818" y="9103"/>
                  </a:cubicBezTo>
                  <a:lnTo>
                    <a:pt x="10189" y="10376"/>
                  </a:lnTo>
                  <a:cubicBezTo>
                    <a:pt x="10196" y="10383"/>
                    <a:pt x="10205" y="10386"/>
                    <a:pt x="10215" y="10386"/>
                  </a:cubicBezTo>
                  <a:lnTo>
                    <a:pt x="10216" y="10387"/>
                  </a:lnTo>
                  <a:cubicBezTo>
                    <a:pt x="10249" y="10386"/>
                    <a:pt x="10266" y="10344"/>
                    <a:pt x="10241" y="10320"/>
                  </a:cubicBezTo>
                  <a:lnTo>
                    <a:pt x="8860" y="9038"/>
                  </a:lnTo>
                  <a:cubicBezTo>
                    <a:pt x="8854" y="9032"/>
                    <a:pt x="8846" y="9029"/>
                    <a:pt x="8837" y="9028"/>
                  </a:cubicBezTo>
                  <a:cubicBezTo>
                    <a:pt x="8833" y="9028"/>
                    <a:pt x="8405" y="8989"/>
                    <a:pt x="7538" y="8507"/>
                  </a:cubicBezTo>
                  <a:cubicBezTo>
                    <a:pt x="6706" y="8045"/>
                    <a:pt x="5507" y="6720"/>
                    <a:pt x="5387" y="6586"/>
                  </a:cubicBezTo>
                  <a:lnTo>
                    <a:pt x="5404" y="3792"/>
                  </a:lnTo>
                  <a:cubicBezTo>
                    <a:pt x="5413" y="3749"/>
                    <a:pt x="5484" y="3410"/>
                    <a:pt x="5484" y="3100"/>
                  </a:cubicBezTo>
                  <a:cubicBezTo>
                    <a:pt x="5484" y="2767"/>
                    <a:pt x="5075" y="2102"/>
                    <a:pt x="4896" y="2013"/>
                  </a:cubicBezTo>
                  <a:cubicBezTo>
                    <a:pt x="4723" y="1926"/>
                    <a:pt x="3822" y="1806"/>
                    <a:pt x="3705" y="1806"/>
                  </a:cubicBezTo>
                  <a:cubicBezTo>
                    <a:pt x="3636" y="1806"/>
                    <a:pt x="3345" y="1851"/>
                    <a:pt x="2977" y="1910"/>
                  </a:cubicBezTo>
                  <a:cubicBezTo>
                    <a:pt x="2669" y="1958"/>
                    <a:pt x="2320" y="2013"/>
                    <a:pt x="2039" y="2050"/>
                  </a:cubicBezTo>
                  <a:cubicBezTo>
                    <a:pt x="1876" y="2072"/>
                    <a:pt x="1736" y="2100"/>
                    <a:pt x="1615" y="2125"/>
                  </a:cubicBezTo>
                  <a:cubicBezTo>
                    <a:pt x="1441" y="2159"/>
                    <a:pt x="1298" y="2188"/>
                    <a:pt x="1149" y="2188"/>
                  </a:cubicBezTo>
                  <a:cubicBezTo>
                    <a:pt x="1008" y="2188"/>
                    <a:pt x="862" y="2163"/>
                    <a:pt x="680" y="2093"/>
                  </a:cubicBezTo>
                  <a:cubicBezTo>
                    <a:pt x="317" y="1953"/>
                    <a:pt x="106" y="1728"/>
                    <a:pt x="85" y="1577"/>
                  </a:cubicBezTo>
                  <a:cubicBezTo>
                    <a:pt x="79" y="1530"/>
                    <a:pt x="91" y="1494"/>
                    <a:pt x="123" y="1470"/>
                  </a:cubicBezTo>
                  <a:cubicBezTo>
                    <a:pt x="227" y="1392"/>
                    <a:pt x="1203" y="1027"/>
                    <a:pt x="3029" y="382"/>
                  </a:cubicBezTo>
                  <a:cubicBezTo>
                    <a:pt x="3211" y="318"/>
                    <a:pt x="3350" y="258"/>
                    <a:pt x="3462" y="210"/>
                  </a:cubicBezTo>
                  <a:cubicBezTo>
                    <a:pt x="3656" y="127"/>
                    <a:pt x="3776" y="76"/>
                    <a:pt x="3935" y="76"/>
                  </a:cubicBezTo>
                  <a:cubicBezTo>
                    <a:pt x="4033" y="76"/>
                    <a:pt x="4146" y="96"/>
                    <a:pt x="4302" y="140"/>
                  </a:cubicBezTo>
                  <a:cubicBezTo>
                    <a:pt x="4892" y="308"/>
                    <a:pt x="6227" y="588"/>
                    <a:pt x="6861" y="628"/>
                  </a:cubicBezTo>
                  <a:cubicBezTo>
                    <a:pt x="7501" y="668"/>
                    <a:pt x="7982" y="828"/>
                    <a:pt x="8098" y="905"/>
                  </a:cubicBezTo>
                  <a:cubicBezTo>
                    <a:pt x="8176" y="957"/>
                    <a:pt x="8348" y="991"/>
                    <a:pt x="8547" y="1030"/>
                  </a:cubicBezTo>
                  <a:cubicBezTo>
                    <a:pt x="8675" y="1054"/>
                    <a:pt x="8806" y="1080"/>
                    <a:pt x="8918" y="1112"/>
                  </a:cubicBezTo>
                  <a:cubicBezTo>
                    <a:pt x="9100" y="1164"/>
                    <a:pt x="9577" y="2073"/>
                    <a:pt x="9926" y="2736"/>
                  </a:cubicBezTo>
                  <a:cubicBezTo>
                    <a:pt x="10089" y="3047"/>
                    <a:pt x="10243" y="3340"/>
                    <a:pt x="10354" y="3524"/>
                  </a:cubicBezTo>
                  <a:cubicBezTo>
                    <a:pt x="10713" y="4123"/>
                    <a:pt x="11999" y="7134"/>
                    <a:pt x="12011" y="7165"/>
                  </a:cubicBezTo>
                  <a:cubicBezTo>
                    <a:pt x="12013" y="7168"/>
                    <a:pt x="12015" y="7171"/>
                    <a:pt x="12017" y="7174"/>
                  </a:cubicBezTo>
                  <a:lnTo>
                    <a:pt x="13011" y="8375"/>
                  </a:lnTo>
                  <a:cubicBezTo>
                    <a:pt x="13016" y="8384"/>
                    <a:pt x="13024" y="8387"/>
                    <a:pt x="13032" y="8387"/>
                  </a:cubicBezTo>
                  <a:cubicBezTo>
                    <a:pt x="13060" y="8387"/>
                    <a:pt x="13094" y="8349"/>
                    <a:pt x="13069" y="8326"/>
                  </a:cubicBezTo>
                  <a:lnTo>
                    <a:pt x="12080" y="7130"/>
                  </a:lnTo>
                  <a:cubicBezTo>
                    <a:pt x="12019" y="6989"/>
                    <a:pt x="10773" y="4077"/>
                    <a:pt x="10419" y="3485"/>
                  </a:cubicBezTo>
                  <a:cubicBezTo>
                    <a:pt x="10309" y="3302"/>
                    <a:pt x="10155" y="3011"/>
                    <a:pt x="9994" y="2702"/>
                  </a:cubicBezTo>
                  <a:cubicBezTo>
                    <a:pt x="9500" y="1763"/>
                    <a:pt x="9137" y="1095"/>
                    <a:pt x="8939" y="1039"/>
                  </a:cubicBezTo>
                  <a:cubicBezTo>
                    <a:pt x="8823" y="1006"/>
                    <a:pt x="8690" y="981"/>
                    <a:pt x="8562" y="955"/>
                  </a:cubicBezTo>
                  <a:cubicBezTo>
                    <a:pt x="8379" y="919"/>
                    <a:pt x="8206" y="886"/>
                    <a:pt x="8140" y="842"/>
                  </a:cubicBezTo>
                  <a:cubicBezTo>
                    <a:pt x="7999" y="747"/>
                    <a:pt x="7498" y="591"/>
                    <a:pt x="6866" y="551"/>
                  </a:cubicBezTo>
                  <a:cubicBezTo>
                    <a:pt x="6236" y="512"/>
                    <a:pt x="4910" y="235"/>
                    <a:pt x="4323" y="67"/>
                  </a:cubicBezTo>
                  <a:cubicBezTo>
                    <a:pt x="4161" y="21"/>
                    <a:pt x="4040" y="1"/>
                    <a:pt x="3935"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8" name="Google Shape;1428;p36"/>
            <p:cNvSpPr/>
            <p:nvPr/>
          </p:nvSpPr>
          <p:spPr>
            <a:xfrm>
              <a:off x="5733052" y="3022554"/>
              <a:ext cx="57030" cy="82025"/>
            </a:xfrm>
            <a:custGeom>
              <a:avLst/>
              <a:gdLst/>
              <a:ahLst/>
              <a:cxnLst/>
              <a:rect l="l" t="t" r="r" b="b"/>
              <a:pathLst>
                <a:path w="648" h="932" extrusionOk="0">
                  <a:moveTo>
                    <a:pt x="0" y="0"/>
                  </a:moveTo>
                  <a:lnTo>
                    <a:pt x="648" y="931"/>
                  </a:lnTo>
                  <a:cubicBezTo>
                    <a:pt x="405" y="406"/>
                    <a:pt x="0" y="0"/>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9" name="Google Shape;1429;p36"/>
            <p:cNvSpPr/>
            <p:nvPr/>
          </p:nvSpPr>
          <p:spPr>
            <a:xfrm>
              <a:off x="5728827" y="3019385"/>
              <a:ext cx="65303" cy="88538"/>
            </a:xfrm>
            <a:custGeom>
              <a:avLst/>
              <a:gdLst/>
              <a:ahLst/>
              <a:cxnLst/>
              <a:rect l="l" t="t" r="r" b="b"/>
              <a:pathLst>
                <a:path w="742" h="1006" extrusionOk="0">
                  <a:moveTo>
                    <a:pt x="52" y="1"/>
                  </a:moveTo>
                  <a:cubicBezTo>
                    <a:pt x="23" y="1"/>
                    <a:pt x="0" y="35"/>
                    <a:pt x="21" y="63"/>
                  </a:cubicBezTo>
                  <a:cubicBezTo>
                    <a:pt x="26" y="67"/>
                    <a:pt x="424" y="469"/>
                    <a:pt x="662" y="984"/>
                  </a:cubicBezTo>
                  <a:cubicBezTo>
                    <a:pt x="668" y="997"/>
                    <a:pt x="681" y="1005"/>
                    <a:pt x="696" y="1005"/>
                  </a:cubicBezTo>
                  <a:cubicBezTo>
                    <a:pt x="723" y="1005"/>
                    <a:pt x="742" y="977"/>
                    <a:pt x="731" y="951"/>
                  </a:cubicBezTo>
                  <a:cubicBezTo>
                    <a:pt x="487" y="425"/>
                    <a:pt x="79" y="13"/>
                    <a:pt x="75" y="9"/>
                  </a:cubicBezTo>
                  <a:cubicBezTo>
                    <a:pt x="67" y="3"/>
                    <a:pt x="59" y="1"/>
                    <a:pt x="52"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0" name="Google Shape;1430;p36"/>
            <p:cNvSpPr/>
            <p:nvPr/>
          </p:nvSpPr>
          <p:spPr>
            <a:xfrm>
              <a:off x="5105802" y="3022378"/>
              <a:ext cx="962477" cy="1061313"/>
            </a:xfrm>
            <a:custGeom>
              <a:avLst/>
              <a:gdLst/>
              <a:ahLst/>
              <a:cxnLst/>
              <a:rect l="l" t="t" r="r" b="b"/>
              <a:pathLst>
                <a:path w="10936" h="12059" extrusionOk="0">
                  <a:moveTo>
                    <a:pt x="842" y="1"/>
                  </a:moveTo>
                  <a:cubicBezTo>
                    <a:pt x="830" y="1"/>
                    <a:pt x="820" y="1"/>
                    <a:pt x="810" y="2"/>
                  </a:cubicBezTo>
                  <a:cubicBezTo>
                    <a:pt x="365" y="43"/>
                    <a:pt x="1" y="569"/>
                    <a:pt x="202" y="974"/>
                  </a:cubicBezTo>
                  <a:cubicBezTo>
                    <a:pt x="405" y="1379"/>
                    <a:pt x="1296" y="2391"/>
                    <a:pt x="1782" y="2716"/>
                  </a:cubicBezTo>
                  <a:cubicBezTo>
                    <a:pt x="2268" y="3039"/>
                    <a:pt x="2875" y="3930"/>
                    <a:pt x="3158" y="4375"/>
                  </a:cubicBezTo>
                  <a:cubicBezTo>
                    <a:pt x="3443" y="4821"/>
                    <a:pt x="4576" y="6764"/>
                    <a:pt x="5507" y="7372"/>
                  </a:cubicBezTo>
                  <a:cubicBezTo>
                    <a:pt x="6438" y="7980"/>
                    <a:pt x="7857" y="8588"/>
                    <a:pt x="7857" y="8588"/>
                  </a:cubicBezTo>
                  <a:lnTo>
                    <a:pt x="10935" y="12058"/>
                  </a:lnTo>
                  <a:lnTo>
                    <a:pt x="10935" y="12058"/>
                  </a:lnTo>
                  <a:lnTo>
                    <a:pt x="4697" y="2838"/>
                  </a:lnTo>
                  <a:cubicBezTo>
                    <a:pt x="4697" y="2838"/>
                    <a:pt x="3766" y="1825"/>
                    <a:pt x="3443" y="1339"/>
                  </a:cubicBezTo>
                  <a:cubicBezTo>
                    <a:pt x="3125" y="863"/>
                    <a:pt x="1337" y="1"/>
                    <a:pt x="84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1" name="Google Shape;1431;p36"/>
            <p:cNvSpPr/>
            <p:nvPr/>
          </p:nvSpPr>
          <p:spPr>
            <a:xfrm>
              <a:off x="5112491" y="3019121"/>
              <a:ext cx="959485" cy="1067913"/>
            </a:xfrm>
            <a:custGeom>
              <a:avLst/>
              <a:gdLst/>
              <a:ahLst/>
              <a:cxnLst/>
              <a:rect l="l" t="t" r="r" b="b"/>
              <a:pathLst>
                <a:path w="10902" h="12134" extrusionOk="0">
                  <a:moveTo>
                    <a:pt x="765" y="0"/>
                  </a:moveTo>
                  <a:cubicBezTo>
                    <a:pt x="752" y="0"/>
                    <a:pt x="741" y="0"/>
                    <a:pt x="730" y="1"/>
                  </a:cubicBezTo>
                  <a:cubicBezTo>
                    <a:pt x="487" y="24"/>
                    <a:pt x="256" y="182"/>
                    <a:pt x="126" y="416"/>
                  </a:cubicBezTo>
                  <a:cubicBezTo>
                    <a:pt x="13" y="620"/>
                    <a:pt x="0" y="843"/>
                    <a:pt x="92" y="1029"/>
                  </a:cubicBezTo>
                  <a:cubicBezTo>
                    <a:pt x="298" y="1440"/>
                    <a:pt x="1188" y="2453"/>
                    <a:pt x="1684" y="2783"/>
                  </a:cubicBezTo>
                  <a:cubicBezTo>
                    <a:pt x="2181" y="3114"/>
                    <a:pt x="2805" y="4047"/>
                    <a:pt x="3050" y="4433"/>
                  </a:cubicBezTo>
                  <a:cubicBezTo>
                    <a:pt x="3081" y="4481"/>
                    <a:pt x="3121" y="4546"/>
                    <a:pt x="3170" y="4625"/>
                  </a:cubicBezTo>
                  <a:cubicBezTo>
                    <a:pt x="3590" y="5305"/>
                    <a:pt x="4573" y="6895"/>
                    <a:pt x="5411" y="7441"/>
                  </a:cubicBezTo>
                  <a:cubicBezTo>
                    <a:pt x="6298" y="8020"/>
                    <a:pt x="7642" y="8606"/>
                    <a:pt x="7757" y="8656"/>
                  </a:cubicBezTo>
                  <a:lnTo>
                    <a:pt x="10831" y="12120"/>
                  </a:lnTo>
                  <a:cubicBezTo>
                    <a:pt x="10838" y="12128"/>
                    <a:pt x="10848" y="12133"/>
                    <a:pt x="10859" y="12133"/>
                  </a:cubicBezTo>
                  <a:cubicBezTo>
                    <a:pt x="10869" y="12133"/>
                    <a:pt x="10878" y="12130"/>
                    <a:pt x="10885" y="12124"/>
                  </a:cubicBezTo>
                  <a:cubicBezTo>
                    <a:pt x="10900" y="12110"/>
                    <a:pt x="10901" y="12086"/>
                    <a:pt x="10888" y="12070"/>
                  </a:cubicBezTo>
                  <a:lnTo>
                    <a:pt x="7808" y="8599"/>
                  </a:lnTo>
                  <a:cubicBezTo>
                    <a:pt x="7804" y="8595"/>
                    <a:pt x="7800" y="8591"/>
                    <a:pt x="7795" y="8589"/>
                  </a:cubicBezTo>
                  <a:cubicBezTo>
                    <a:pt x="7781" y="8583"/>
                    <a:pt x="6370" y="7976"/>
                    <a:pt x="5452" y="7378"/>
                  </a:cubicBezTo>
                  <a:cubicBezTo>
                    <a:pt x="4628" y="6840"/>
                    <a:pt x="3652" y="5261"/>
                    <a:pt x="3235" y="4586"/>
                  </a:cubicBezTo>
                  <a:cubicBezTo>
                    <a:pt x="3185" y="4506"/>
                    <a:pt x="3145" y="4441"/>
                    <a:pt x="3114" y="4392"/>
                  </a:cubicBezTo>
                  <a:cubicBezTo>
                    <a:pt x="2866" y="4003"/>
                    <a:pt x="2235" y="3060"/>
                    <a:pt x="1726" y="2721"/>
                  </a:cubicBezTo>
                  <a:cubicBezTo>
                    <a:pt x="1248" y="2401"/>
                    <a:pt x="357" y="1389"/>
                    <a:pt x="160" y="994"/>
                  </a:cubicBezTo>
                  <a:cubicBezTo>
                    <a:pt x="79" y="832"/>
                    <a:pt x="91" y="635"/>
                    <a:pt x="193" y="453"/>
                  </a:cubicBezTo>
                  <a:cubicBezTo>
                    <a:pt x="310" y="241"/>
                    <a:pt x="520" y="97"/>
                    <a:pt x="737" y="77"/>
                  </a:cubicBezTo>
                  <a:cubicBezTo>
                    <a:pt x="747" y="76"/>
                    <a:pt x="757" y="76"/>
                    <a:pt x="768" y="76"/>
                  </a:cubicBezTo>
                  <a:cubicBezTo>
                    <a:pt x="1258" y="76"/>
                    <a:pt x="3023" y="930"/>
                    <a:pt x="3334" y="1397"/>
                  </a:cubicBezTo>
                  <a:cubicBezTo>
                    <a:pt x="3656" y="1879"/>
                    <a:pt x="4584" y="2890"/>
                    <a:pt x="4593" y="2899"/>
                  </a:cubicBezTo>
                  <a:cubicBezTo>
                    <a:pt x="4599" y="2907"/>
                    <a:pt x="4606" y="2911"/>
                    <a:pt x="4614" y="2911"/>
                  </a:cubicBezTo>
                  <a:cubicBezTo>
                    <a:pt x="4642" y="2911"/>
                    <a:pt x="4676" y="2869"/>
                    <a:pt x="4649" y="2848"/>
                  </a:cubicBezTo>
                  <a:cubicBezTo>
                    <a:pt x="4639" y="2839"/>
                    <a:pt x="3715" y="1833"/>
                    <a:pt x="3397" y="1355"/>
                  </a:cubicBezTo>
                  <a:cubicBezTo>
                    <a:pt x="3071" y="865"/>
                    <a:pt x="1285" y="0"/>
                    <a:pt x="765"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2" name="Google Shape;1432;p36"/>
            <p:cNvSpPr/>
            <p:nvPr/>
          </p:nvSpPr>
          <p:spPr>
            <a:xfrm>
              <a:off x="5269677" y="3144273"/>
              <a:ext cx="54214" cy="70584"/>
            </a:xfrm>
            <a:custGeom>
              <a:avLst/>
              <a:gdLst/>
              <a:ahLst/>
              <a:cxnLst/>
              <a:rect l="l" t="t" r="r" b="b"/>
              <a:pathLst>
                <a:path w="616" h="802" extrusionOk="0">
                  <a:moveTo>
                    <a:pt x="564" y="1"/>
                  </a:moveTo>
                  <a:cubicBezTo>
                    <a:pt x="556" y="1"/>
                    <a:pt x="548" y="3"/>
                    <a:pt x="541" y="9"/>
                  </a:cubicBezTo>
                  <a:cubicBezTo>
                    <a:pt x="521" y="29"/>
                    <a:pt x="46" y="506"/>
                    <a:pt x="4" y="758"/>
                  </a:cubicBezTo>
                  <a:cubicBezTo>
                    <a:pt x="1" y="778"/>
                    <a:pt x="14" y="798"/>
                    <a:pt x="35" y="802"/>
                  </a:cubicBezTo>
                  <a:lnTo>
                    <a:pt x="41" y="802"/>
                  </a:lnTo>
                  <a:cubicBezTo>
                    <a:pt x="59" y="802"/>
                    <a:pt x="75" y="788"/>
                    <a:pt x="79" y="770"/>
                  </a:cubicBezTo>
                  <a:cubicBezTo>
                    <a:pt x="116" y="542"/>
                    <a:pt x="590" y="67"/>
                    <a:pt x="594" y="62"/>
                  </a:cubicBezTo>
                  <a:cubicBezTo>
                    <a:pt x="615" y="34"/>
                    <a:pt x="592" y="1"/>
                    <a:pt x="564"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3" name="Google Shape;1433;p36"/>
            <p:cNvSpPr/>
            <p:nvPr/>
          </p:nvSpPr>
          <p:spPr>
            <a:xfrm>
              <a:off x="5293704" y="3147705"/>
              <a:ext cx="62663" cy="74280"/>
            </a:xfrm>
            <a:custGeom>
              <a:avLst/>
              <a:gdLst/>
              <a:ahLst/>
              <a:cxnLst/>
              <a:rect l="l" t="t" r="r" b="b"/>
              <a:pathLst>
                <a:path w="712" h="844" extrusionOk="0">
                  <a:moveTo>
                    <a:pt x="651" y="1"/>
                  </a:moveTo>
                  <a:cubicBezTo>
                    <a:pt x="641" y="1"/>
                    <a:pt x="632" y="5"/>
                    <a:pt x="627" y="16"/>
                  </a:cubicBezTo>
                  <a:cubicBezTo>
                    <a:pt x="623" y="22"/>
                    <a:pt x="263" y="580"/>
                    <a:pt x="28" y="776"/>
                  </a:cubicBezTo>
                  <a:cubicBezTo>
                    <a:pt x="1" y="800"/>
                    <a:pt x="16" y="843"/>
                    <a:pt x="51" y="844"/>
                  </a:cubicBezTo>
                  <a:cubicBezTo>
                    <a:pt x="60" y="844"/>
                    <a:pt x="70" y="841"/>
                    <a:pt x="76" y="834"/>
                  </a:cubicBezTo>
                  <a:cubicBezTo>
                    <a:pt x="320" y="631"/>
                    <a:pt x="676" y="80"/>
                    <a:pt x="691" y="57"/>
                  </a:cubicBezTo>
                  <a:cubicBezTo>
                    <a:pt x="712" y="33"/>
                    <a:pt x="678" y="1"/>
                    <a:pt x="651"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4" name="Google Shape;1434;p36"/>
            <p:cNvSpPr/>
            <p:nvPr/>
          </p:nvSpPr>
          <p:spPr>
            <a:xfrm>
              <a:off x="5113107" y="3017625"/>
              <a:ext cx="174348" cy="157978"/>
            </a:xfrm>
            <a:custGeom>
              <a:avLst/>
              <a:gdLst/>
              <a:ahLst/>
              <a:cxnLst/>
              <a:rect l="l" t="t" r="r" b="b"/>
              <a:pathLst>
                <a:path w="1981" h="1795" extrusionOk="0">
                  <a:moveTo>
                    <a:pt x="864" y="77"/>
                  </a:moveTo>
                  <a:cubicBezTo>
                    <a:pt x="1290" y="77"/>
                    <a:pt x="1766" y="568"/>
                    <a:pt x="1884" y="698"/>
                  </a:cubicBezTo>
                  <a:cubicBezTo>
                    <a:pt x="1431" y="1028"/>
                    <a:pt x="1108" y="1576"/>
                    <a:pt x="1033" y="1710"/>
                  </a:cubicBezTo>
                  <a:cubicBezTo>
                    <a:pt x="881" y="1650"/>
                    <a:pt x="211" y="1368"/>
                    <a:pt x="156" y="1022"/>
                  </a:cubicBezTo>
                  <a:cubicBezTo>
                    <a:pt x="112" y="744"/>
                    <a:pt x="128" y="254"/>
                    <a:pt x="736" y="93"/>
                  </a:cubicBezTo>
                  <a:cubicBezTo>
                    <a:pt x="778" y="82"/>
                    <a:pt x="821" y="77"/>
                    <a:pt x="864" y="77"/>
                  </a:cubicBezTo>
                  <a:close/>
                  <a:moveTo>
                    <a:pt x="865" y="1"/>
                  </a:moveTo>
                  <a:cubicBezTo>
                    <a:pt x="815" y="1"/>
                    <a:pt x="766" y="7"/>
                    <a:pt x="718" y="19"/>
                  </a:cubicBezTo>
                  <a:cubicBezTo>
                    <a:pt x="232" y="147"/>
                    <a:pt x="0" y="518"/>
                    <a:pt x="82" y="1034"/>
                  </a:cubicBezTo>
                  <a:cubicBezTo>
                    <a:pt x="151" y="1465"/>
                    <a:pt x="1002" y="1780"/>
                    <a:pt x="1038" y="1793"/>
                  </a:cubicBezTo>
                  <a:cubicBezTo>
                    <a:pt x="1042" y="1795"/>
                    <a:pt x="1046" y="1795"/>
                    <a:pt x="1050" y="1795"/>
                  </a:cubicBezTo>
                  <a:cubicBezTo>
                    <a:pt x="1065" y="1795"/>
                    <a:pt x="1078" y="1787"/>
                    <a:pt x="1084" y="1775"/>
                  </a:cubicBezTo>
                  <a:cubicBezTo>
                    <a:pt x="1088" y="1768"/>
                    <a:pt x="1451" y="1091"/>
                    <a:pt x="1963" y="736"/>
                  </a:cubicBezTo>
                  <a:cubicBezTo>
                    <a:pt x="1972" y="730"/>
                    <a:pt x="1978" y="719"/>
                    <a:pt x="1979" y="709"/>
                  </a:cubicBezTo>
                  <a:cubicBezTo>
                    <a:pt x="1980" y="699"/>
                    <a:pt x="1977" y="688"/>
                    <a:pt x="1971" y="679"/>
                  </a:cubicBezTo>
                  <a:cubicBezTo>
                    <a:pt x="1945" y="649"/>
                    <a:pt x="1387" y="1"/>
                    <a:pt x="865"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5" name="Google Shape;1435;p36"/>
            <p:cNvSpPr/>
            <p:nvPr/>
          </p:nvSpPr>
          <p:spPr>
            <a:xfrm>
              <a:off x="5823350" y="3551764"/>
              <a:ext cx="431865" cy="745621"/>
            </a:xfrm>
            <a:custGeom>
              <a:avLst/>
              <a:gdLst/>
              <a:ahLst/>
              <a:cxnLst/>
              <a:rect l="l" t="t" r="r" b="b"/>
              <a:pathLst>
                <a:path w="4907" h="8472" extrusionOk="0">
                  <a:moveTo>
                    <a:pt x="3384" y="0"/>
                  </a:moveTo>
                  <a:cubicBezTo>
                    <a:pt x="2716" y="0"/>
                    <a:pt x="1939" y="599"/>
                    <a:pt x="1568" y="1009"/>
                  </a:cubicBezTo>
                  <a:cubicBezTo>
                    <a:pt x="607" y="2072"/>
                    <a:pt x="0" y="3236"/>
                    <a:pt x="152" y="3741"/>
                  </a:cubicBezTo>
                  <a:cubicBezTo>
                    <a:pt x="303" y="4248"/>
                    <a:pt x="3693" y="8219"/>
                    <a:pt x="3844" y="8472"/>
                  </a:cubicBezTo>
                  <a:lnTo>
                    <a:pt x="4907" y="1263"/>
                  </a:lnTo>
                  <a:cubicBezTo>
                    <a:pt x="4589" y="960"/>
                    <a:pt x="4342" y="588"/>
                    <a:pt x="4049" y="281"/>
                  </a:cubicBezTo>
                  <a:cubicBezTo>
                    <a:pt x="3859" y="81"/>
                    <a:pt x="3629" y="0"/>
                    <a:pt x="338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6" name="Google Shape;1436;p36"/>
            <p:cNvSpPr/>
            <p:nvPr/>
          </p:nvSpPr>
          <p:spPr>
            <a:xfrm>
              <a:off x="5819742" y="3548332"/>
              <a:ext cx="440402" cy="752397"/>
            </a:xfrm>
            <a:custGeom>
              <a:avLst/>
              <a:gdLst/>
              <a:ahLst/>
              <a:cxnLst/>
              <a:rect l="l" t="t" r="r" b="b"/>
              <a:pathLst>
                <a:path w="5004" h="8549" extrusionOk="0">
                  <a:moveTo>
                    <a:pt x="3411" y="1"/>
                  </a:moveTo>
                  <a:cubicBezTo>
                    <a:pt x="2687" y="10"/>
                    <a:pt x="1897" y="674"/>
                    <a:pt x="1581" y="1023"/>
                  </a:cubicBezTo>
                  <a:cubicBezTo>
                    <a:pt x="600" y="2107"/>
                    <a:pt x="0" y="3272"/>
                    <a:pt x="156" y="3792"/>
                  </a:cubicBezTo>
                  <a:cubicBezTo>
                    <a:pt x="262" y="4145"/>
                    <a:pt x="1879" y="6109"/>
                    <a:pt x="2948" y="7409"/>
                  </a:cubicBezTo>
                  <a:cubicBezTo>
                    <a:pt x="3428" y="7992"/>
                    <a:pt x="3807" y="8453"/>
                    <a:pt x="3854" y="8530"/>
                  </a:cubicBezTo>
                  <a:cubicBezTo>
                    <a:pt x="3860" y="8541"/>
                    <a:pt x="3872" y="8548"/>
                    <a:pt x="3885" y="8548"/>
                  </a:cubicBezTo>
                  <a:cubicBezTo>
                    <a:pt x="3893" y="8548"/>
                    <a:pt x="3900" y="8546"/>
                    <a:pt x="3905" y="8543"/>
                  </a:cubicBezTo>
                  <a:cubicBezTo>
                    <a:pt x="3923" y="8532"/>
                    <a:pt x="3928" y="8509"/>
                    <a:pt x="3918" y="8491"/>
                  </a:cubicBezTo>
                  <a:cubicBezTo>
                    <a:pt x="3869" y="8409"/>
                    <a:pt x="3507" y="7969"/>
                    <a:pt x="3007" y="7360"/>
                  </a:cubicBezTo>
                  <a:cubicBezTo>
                    <a:pt x="2006" y="6144"/>
                    <a:pt x="331" y="4109"/>
                    <a:pt x="229" y="3770"/>
                  </a:cubicBezTo>
                  <a:cubicBezTo>
                    <a:pt x="82" y="3282"/>
                    <a:pt x="688" y="2123"/>
                    <a:pt x="1637" y="1074"/>
                  </a:cubicBezTo>
                  <a:cubicBezTo>
                    <a:pt x="1947" y="733"/>
                    <a:pt x="2714" y="86"/>
                    <a:pt x="3412" y="76"/>
                  </a:cubicBezTo>
                  <a:cubicBezTo>
                    <a:pt x="3418" y="76"/>
                    <a:pt x="3425" y="76"/>
                    <a:pt x="3432" y="76"/>
                  </a:cubicBezTo>
                  <a:cubicBezTo>
                    <a:pt x="3680" y="76"/>
                    <a:pt x="3895" y="168"/>
                    <a:pt x="4063" y="345"/>
                  </a:cubicBezTo>
                  <a:cubicBezTo>
                    <a:pt x="4189" y="478"/>
                    <a:pt x="4311" y="627"/>
                    <a:pt x="4428" y="771"/>
                  </a:cubicBezTo>
                  <a:cubicBezTo>
                    <a:pt x="4582" y="960"/>
                    <a:pt x="4741" y="1157"/>
                    <a:pt x="4922" y="1329"/>
                  </a:cubicBezTo>
                  <a:cubicBezTo>
                    <a:pt x="4927" y="1336"/>
                    <a:pt x="4935" y="1339"/>
                    <a:pt x="4942" y="1339"/>
                  </a:cubicBezTo>
                  <a:cubicBezTo>
                    <a:pt x="4970" y="1339"/>
                    <a:pt x="5003" y="1295"/>
                    <a:pt x="4974" y="1275"/>
                  </a:cubicBezTo>
                  <a:cubicBezTo>
                    <a:pt x="4797" y="1105"/>
                    <a:pt x="4640" y="911"/>
                    <a:pt x="4487" y="723"/>
                  </a:cubicBezTo>
                  <a:cubicBezTo>
                    <a:pt x="4368" y="578"/>
                    <a:pt x="4247" y="428"/>
                    <a:pt x="4118" y="293"/>
                  </a:cubicBezTo>
                  <a:cubicBezTo>
                    <a:pt x="3934" y="99"/>
                    <a:pt x="3700" y="1"/>
                    <a:pt x="3425"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7" name="Google Shape;1437;p36"/>
            <p:cNvSpPr/>
            <p:nvPr/>
          </p:nvSpPr>
          <p:spPr>
            <a:xfrm>
              <a:off x="3750003" y="3333233"/>
              <a:ext cx="687710" cy="796402"/>
            </a:xfrm>
            <a:custGeom>
              <a:avLst/>
              <a:gdLst/>
              <a:ahLst/>
              <a:cxnLst/>
              <a:rect l="l" t="t" r="r" b="b"/>
              <a:pathLst>
                <a:path w="7814" h="9049" extrusionOk="0">
                  <a:moveTo>
                    <a:pt x="3790" y="0"/>
                  </a:moveTo>
                  <a:cubicBezTo>
                    <a:pt x="3721" y="0"/>
                    <a:pt x="2303" y="139"/>
                    <a:pt x="2303" y="139"/>
                  </a:cubicBezTo>
                  <a:lnTo>
                    <a:pt x="0" y="1535"/>
                  </a:lnTo>
                  <a:lnTo>
                    <a:pt x="344" y="9048"/>
                  </a:lnTo>
                  <a:lnTo>
                    <a:pt x="6024" y="9048"/>
                  </a:lnTo>
                  <a:lnTo>
                    <a:pt x="6162" y="6883"/>
                  </a:lnTo>
                  <a:cubicBezTo>
                    <a:pt x="6162" y="6883"/>
                    <a:pt x="6255" y="7256"/>
                    <a:pt x="6325" y="7395"/>
                  </a:cubicBezTo>
                  <a:cubicBezTo>
                    <a:pt x="6332" y="7408"/>
                    <a:pt x="6351" y="7415"/>
                    <a:pt x="6381" y="7415"/>
                  </a:cubicBezTo>
                  <a:cubicBezTo>
                    <a:pt x="6657" y="7415"/>
                    <a:pt x="7814" y="6883"/>
                    <a:pt x="7814" y="6883"/>
                  </a:cubicBezTo>
                  <a:cubicBezTo>
                    <a:pt x="7814" y="6883"/>
                    <a:pt x="7441" y="4372"/>
                    <a:pt x="7209" y="3465"/>
                  </a:cubicBezTo>
                  <a:cubicBezTo>
                    <a:pt x="6977" y="2558"/>
                    <a:pt x="6907" y="1372"/>
                    <a:pt x="6697" y="1303"/>
                  </a:cubicBezTo>
                  <a:cubicBezTo>
                    <a:pt x="6488" y="1233"/>
                    <a:pt x="3860" y="0"/>
                    <a:pt x="379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8" name="Google Shape;1438;p36"/>
            <p:cNvSpPr/>
            <p:nvPr/>
          </p:nvSpPr>
          <p:spPr>
            <a:xfrm>
              <a:off x="3746571" y="3329800"/>
              <a:ext cx="694575" cy="803091"/>
            </a:xfrm>
            <a:custGeom>
              <a:avLst/>
              <a:gdLst/>
              <a:ahLst/>
              <a:cxnLst/>
              <a:rect l="l" t="t" r="r" b="b"/>
              <a:pathLst>
                <a:path w="7892" h="9125" extrusionOk="0">
                  <a:moveTo>
                    <a:pt x="3825" y="76"/>
                  </a:moveTo>
                  <a:cubicBezTo>
                    <a:pt x="3886" y="89"/>
                    <a:pt x="4648" y="438"/>
                    <a:pt x="5318" y="745"/>
                  </a:cubicBezTo>
                  <a:cubicBezTo>
                    <a:pt x="5989" y="1053"/>
                    <a:pt x="6623" y="1343"/>
                    <a:pt x="6724" y="1377"/>
                  </a:cubicBezTo>
                  <a:cubicBezTo>
                    <a:pt x="6830" y="1412"/>
                    <a:pt x="6913" y="1914"/>
                    <a:pt x="6994" y="2400"/>
                  </a:cubicBezTo>
                  <a:cubicBezTo>
                    <a:pt x="7053" y="2755"/>
                    <a:pt x="7120" y="3156"/>
                    <a:pt x="7211" y="3513"/>
                  </a:cubicBezTo>
                  <a:cubicBezTo>
                    <a:pt x="7427" y="4356"/>
                    <a:pt x="7770" y="6620"/>
                    <a:pt x="7811" y="6899"/>
                  </a:cubicBezTo>
                  <a:cubicBezTo>
                    <a:pt x="7219" y="7170"/>
                    <a:pt x="6574" y="7421"/>
                    <a:pt x="6424" y="7421"/>
                  </a:cubicBezTo>
                  <a:cubicBezTo>
                    <a:pt x="6413" y="7421"/>
                    <a:pt x="6404" y="7419"/>
                    <a:pt x="6399" y="7416"/>
                  </a:cubicBezTo>
                  <a:cubicBezTo>
                    <a:pt x="6331" y="7282"/>
                    <a:pt x="6239" y="6916"/>
                    <a:pt x="6239" y="6913"/>
                  </a:cubicBezTo>
                  <a:cubicBezTo>
                    <a:pt x="6234" y="6896"/>
                    <a:pt x="6219" y="6884"/>
                    <a:pt x="6202" y="6884"/>
                  </a:cubicBezTo>
                  <a:cubicBezTo>
                    <a:pt x="6201" y="6884"/>
                    <a:pt x="6199" y="6884"/>
                    <a:pt x="6198" y="6884"/>
                  </a:cubicBezTo>
                  <a:cubicBezTo>
                    <a:pt x="6180" y="6886"/>
                    <a:pt x="6165" y="6901"/>
                    <a:pt x="6163" y="6919"/>
                  </a:cubicBezTo>
                  <a:lnTo>
                    <a:pt x="6028" y="9048"/>
                  </a:lnTo>
                  <a:lnTo>
                    <a:pt x="420" y="9048"/>
                  </a:lnTo>
                  <a:lnTo>
                    <a:pt x="78" y="1594"/>
                  </a:lnTo>
                  <a:lnTo>
                    <a:pt x="2354" y="215"/>
                  </a:lnTo>
                  <a:cubicBezTo>
                    <a:pt x="2754" y="175"/>
                    <a:pt x="3774" y="76"/>
                    <a:pt x="3825" y="76"/>
                  </a:cubicBezTo>
                  <a:close/>
                  <a:moveTo>
                    <a:pt x="3829" y="0"/>
                  </a:moveTo>
                  <a:cubicBezTo>
                    <a:pt x="3758" y="0"/>
                    <a:pt x="2395" y="134"/>
                    <a:pt x="2337" y="141"/>
                  </a:cubicBezTo>
                  <a:cubicBezTo>
                    <a:pt x="2331" y="141"/>
                    <a:pt x="2326" y="143"/>
                    <a:pt x="2321" y="146"/>
                  </a:cubicBezTo>
                  <a:lnTo>
                    <a:pt x="19" y="1541"/>
                  </a:lnTo>
                  <a:cubicBezTo>
                    <a:pt x="7" y="1548"/>
                    <a:pt x="1" y="1561"/>
                    <a:pt x="1" y="1575"/>
                  </a:cubicBezTo>
                  <a:lnTo>
                    <a:pt x="345" y="9088"/>
                  </a:lnTo>
                  <a:cubicBezTo>
                    <a:pt x="346" y="9108"/>
                    <a:pt x="364" y="9124"/>
                    <a:pt x="384" y="9124"/>
                  </a:cubicBezTo>
                  <a:lnTo>
                    <a:pt x="6063" y="9124"/>
                  </a:lnTo>
                  <a:cubicBezTo>
                    <a:pt x="6083" y="9123"/>
                    <a:pt x="6099" y="9108"/>
                    <a:pt x="6101" y="9088"/>
                  </a:cubicBezTo>
                  <a:lnTo>
                    <a:pt x="6225" y="7151"/>
                  </a:lnTo>
                  <a:cubicBezTo>
                    <a:pt x="6256" y="7260"/>
                    <a:pt x="6295" y="7382"/>
                    <a:pt x="6330" y="7450"/>
                  </a:cubicBezTo>
                  <a:cubicBezTo>
                    <a:pt x="6342" y="7474"/>
                    <a:pt x="6373" y="7484"/>
                    <a:pt x="6421" y="7484"/>
                  </a:cubicBezTo>
                  <a:cubicBezTo>
                    <a:pt x="6662" y="7484"/>
                    <a:pt x="7315" y="7210"/>
                    <a:pt x="7868" y="6956"/>
                  </a:cubicBezTo>
                  <a:cubicBezTo>
                    <a:pt x="7883" y="6949"/>
                    <a:pt x="7891" y="6932"/>
                    <a:pt x="7889" y="6916"/>
                  </a:cubicBezTo>
                  <a:cubicBezTo>
                    <a:pt x="7885" y="6892"/>
                    <a:pt x="7514" y="4393"/>
                    <a:pt x="7284" y="3495"/>
                  </a:cubicBezTo>
                  <a:cubicBezTo>
                    <a:pt x="7194" y="3141"/>
                    <a:pt x="7127" y="2740"/>
                    <a:pt x="7068" y="2387"/>
                  </a:cubicBezTo>
                  <a:cubicBezTo>
                    <a:pt x="6958" y="1728"/>
                    <a:pt x="6890" y="1352"/>
                    <a:pt x="6747" y="1305"/>
                  </a:cubicBezTo>
                  <a:cubicBezTo>
                    <a:pt x="6650" y="1272"/>
                    <a:pt x="5989" y="969"/>
                    <a:pt x="5350" y="677"/>
                  </a:cubicBezTo>
                  <a:cubicBezTo>
                    <a:pt x="4224" y="161"/>
                    <a:pt x="3867" y="0"/>
                    <a:pt x="3829"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9" name="Google Shape;1439;p36"/>
            <p:cNvSpPr/>
            <p:nvPr/>
          </p:nvSpPr>
          <p:spPr>
            <a:xfrm>
              <a:off x="4114982" y="3614516"/>
              <a:ext cx="8097" cy="26403"/>
            </a:xfrm>
            <a:custGeom>
              <a:avLst/>
              <a:gdLst/>
              <a:ahLst/>
              <a:cxnLst/>
              <a:rect l="l" t="t" r="r" b="b"/>
              <a:pathLst>
                <a:path w="92" h="300" extrusionOk="0">
                  <a:moveTo>
                    <a:pt x="51" y="1"/>
                  </a:moveTo>
                  <a:cubicBezTo>
                    <a:pt x="31" y="1"/>
                    <a:pt x="15" y="16"/>
                    <a:pt x="15" y="36"/>
                  </a:cubicBezTo>
                  <a:cubicBezTo>
                    <a:pt x="13" y="115"/>
                    <a:pt x="8" y="190"/>
                    <a:pt x="2" y="259"/>
                  </a:cubicBezTo>
                  <a:cubicBezTo>
                    <a:pt x="0" y="279"/>
                    <a:pt x="16" y="297"/>
                    <a:pt x="37" y="299"/>
                  </a:cubicBezTo>
                  <a:lnTo>
                    <a:pt x="40" y="299"/>
                  </a:lnTo>
                  <a:cubicBezTo>
                    <a:pt x="60" y="299"/>
                    <a:pt x="76" y="284"/>
                    <a:pt x="78" y="265"/>
                  </a:cubicBezTo>
                  <a:cubicBezTo>
                    <a:pt x="83" y="195"/>
                    <a:pt x="87" y="119"/>
                    <a:pt x="90" y="40"/>
                  </a:cubicBezTo>
                  <a:cubicBezTo>
                    <a:pt x="91" y="19"/>
                    <a:pt x="75" y="2"/>
                    <a:pt x="55" y="1"/>
                  </a:cubicBezTo>
                  <a:cubicBezTo>
                    <a:pt x="53" y="1"/>
                    <a:pt x="52" y="1"/>
                    <a:pt x="51"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0" name="Google Shape;1440;p36"/>
            <p:cNvSpPr/>
            <p:nvPr/>
          </p:nvSpPr>
          <p:spPr>
            <a:xfrm>
              <a:off x="4103981" y="3438670"/>
              <a:ext cx="19274" cy="153489"/>
            </a:xfrm>
            <a:custGeom>
              <a:avLst/>
              <a:gdLst/>
              <a:ahLst/>
              <a:cxnLst/>
              <a:rect l="l" t="t" r="r" b="b"/>
              <a:pathLst>
                <a:path w="219" h="1744" extrusionOk="0">
                  <a:moveTo>
                    <a:pt x="39" y="1"/>
                  </a:moveTo>
                  <a:cubicBezTo>
                    <a:pt x="20" y="1"/>
                    <a:pt x="1" y="15"/>
                    <a:pt x="1" y="39"/>
                  </a:cubicBezTo>
                  <a:cubicBezTo>
                    <a:pt x="3" y="47"/>
                    <a:pt x="133" y="907"/>
                    <a:pt x="143" y="1706"/>
                  </a:cubicBezTo>
                  <a:cubicBezTo>
                    <a:pt x="144" y="1728"/>
                    <a:pt x="160" y="1744"/>
                    <a:pt x="182" y="1744"/>
                  </a:cubicBezTo>
                  <a:cubicBezTo>
                    <a:pt x="202" y="1743"/>
                    <a:pt x="219" y="1727"/>
                    <a:pt x="219" y="1705"/>
                  </a:cubicBezTo>
                  <a:cubicBezTo>
                    <a:pt x="208" y="901"/>
                    <a:pt x="77" y="36"/>
                    <a:pt x="75" y="28"/>
                  </a:cubicBezTo>
                  <a:cubicBezTo>
                    <a:pt x="69" y="10"/>
                    <a:pt x="54" y="1"/>
                    <a:pt x="39"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1" name="Google Shape;1441;p36"/>
            <p:cNvSpPr/>
            <p:nvPr/>
          </p:nvSpPr>
          <p:spPr>
            <a:xfrm>
              <a:off x="4265920" y="3565582"/>
              <a:ext cx="7657" cy="38724"/>
            </a:xfrm>
            <a:custGeom>
              <a:avLst/>
              <a:gdLst/>
              <a:ahLst/>
              <a:cxnLst/>
              <a:rect l="l" t="t" r="r" b="b"/>
              <a:pathLst>
                <a:path w="87" h="440" extrusionOk="0">
                  <a:moveTo>
                    <a:pt x="44" y="1"/>
                  </a:moveTo>
                  <a:cubicBezTo>
                    <a:pt x="24" y="1"/>
                    <a:pt x="4" y="11"/>
                    <a:pt x="7" y="33"/>
                  </a:cubicBezTo>
                  <a:lnTo>
                    <a:pt x="0" y="401"/>
                  </a:lnTo>
                  <a:cubicBezTo>
                    <a:pt x="0" y="422"/>
                    <a:pt x="17" y="439"/>
                    <a:pt x="37" y="439"/>
                  </a:cubicBezTo>
                  <a:lnTo>
                    <a:pt x="38" y="439"/>
                  </a:lnTo>
                  <a:cubicBezTo>
                    <a:pt x="59" y="439"/>
                    <a:pt x="75" y="423"/>
                    <a:pt x="76" y="402"/>
                  </a:cubicBezTo>
                  <a:lnTo>
                    <a:pt x="83" y="34"/>
                  </a:lnTo>
                  <a:cubicBezTo>
                    <a:pt x="86" y="12"/>
                    <a:pt x="65" y="1"/>
                    <a:pt x="44"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2" name="Google Shape;1442;p36"/>
            <p:cNvSpPr/>
            <p:nvPr/>
          </p:nvSpPr>
          <p:spPr>
            <a:xfrm>
              <a:off x="4259759" y="3621733"/>
              <a:ext cx="12409" cy="308563"/>
            </a:xfrm>
            <a:custGeom>
              <a:avLst/>
              <a:gdLst/>
              <a:ahLst/>
              <a:cxnLst/>
              <a:rect l="l" t="t" r="r" b="b"/>
              <a:pathLst>
                <a:path w="141" h="3506" extrusionOk="0">
                  <a:moveTo>
                    <a:pt x="101" y="0"/>
                  </a:moveTo>
                  <a:cubicBezTo>
                    <a:pt x="82" y="0"/>
                    <a:pt x="66" y="17"/>
                    <a:pt x="65" y="37"/>
                  </a:cubicBezTo>
                  <a:lnTo>
                    <a:pt x="1" y="3468"/>
                  </a:lnTo>
                  <a:cubicBezTo>
                    <a:pt x="1" y="3489"/>
                    <a:pt x="17" y="3505"/>
                    <a:pt x="39" y="3506"/>
                  </a:cubicBezTo>
                  <a:lnTo>
                    <a:pt x="40" y="3506"/>
                  </a:lnTo>
                  <a:cubicBezTo>
                    <a:pt x="60" y="3506"/>
                    <a:pt x="76" y="3490"/>
                    <a:pt x="77" y="3469"/>
                  </a:cubicBezTo>
                  <a:lnTo>
                    <a:pt x="141" y="38"/>
                  </a:lnTo>
                  <a:cubicBezTo>
                    <a:pt x="141" y="18"/>
                    <a:pt x="125" y="1"/>
                    <a:pt x="104" y="1"/>
                  </a:cubicBezTo>
                  <a:lnTo>
                    <a:pt x="103" y="1"/>
                  </a:lnTo>
                  <a:cubicBezTo>
                    <a:pt x="102" y="1"/>
                    <a:pt x="102" y="0"/>
                    <a:pt x="101"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3" name="Google Shape;1443;p36"/>
            <p:cNvSpPr/>
            <p:nvPr/>
          </p:nvSpPr>
          <p:spPr>
            <a:xfrm>
              <a:off x="4307724" y="4004845"/>
              <a:ext cx="155074" cy="124710"/>
            </a:xfrm>
            <a:custGeom>
              <a:avLst/>
              <a:gdLst/>
              <a:ahLst/>
              <a:cxnLst/>
              <a:rect l="l" t="t" r="r" b="b"/>
              <a:pathLst>
                <a:path w="1762" h="1417" extrusionOk="0">
                  <a:moveTo>
                    <a:pt x="1593" y="0"/>
                  </a:moveTo>
                  <a:lnTo>
                    <a:pt x="0" y="303"/>
                  </a:lnTo>
                  <a:lnTo>
                    <a:pt x="544" y="1416"/>
                  </a:lnTo>
                  <a:lnTo>
                    <a:pt x="1762" y="1416"/>
                  </a:lnTo>
                  <a:lnTo>
                    <a:pt x="159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4" name="Google Shape;1444;p36"/>
            <p:cNvSpPr/>
            <p:nvPr/>
          </p:nvSpPr>
          <p:spPr>
            <a:xfrm>
              <a:off x="4304292" y="4001412"/>
              <a:ext cx="162026" cy="131487"/>
            </a:xfrm>
            <a:custGeom>
              <a:avLst/>
              <a:gdLst/>
              <a:ahLst/>
              <a:cxnLst/>
              <a:rect l="l" t="t" r="r" b="b"/>
              <a:pathLst>
                <a:path w="1841" h="1494" extrusionOk="0">
                  <a:moveTo>
                    <a:pt x="1600" y="84"/>
                  </a:moveTo>
                  <a:lnTo>
                    <a:pt x="1758" y="1417"/>
                  </a:lnTo>
                  <a:lnTo>
                    <a:pt x="607" y="1417"/>
                  </a:lnTo>
                  <a:lnTo>
                    <a:pt x="95" y="371"/>
                  </a:lnTo>
                  <a:lnTo>
                    <a:pt x="1600" y="84"/>
                  </a:lnTo>
                  <a:close/>
                  <a:moveTo>
                    <a:pt x="1631" y="1"/>
                  </a:moveTo>
                  <a:cubicBezTo>
                    <a:pt x="1629" y="1"/>
                    <a:pt x="1627" y="1"/>
                    <a:pt x="1625" y="1"/>
                  </a:cubicBezTo>
                  <a:lnTo>
                    <a:pt x="32" y="305"/>
                  </a:lnTo>
                  <a:cubicBezTo>
                    <a:pt x="21" y="307"/>
                    <a:pt x="10" y="314"/>
                    <a:pt x="5" y="326"/>
                  </a:cubicBezTo>
                  <a:cubicBezTo>
                    <a:pt x="0" y="336"/>
                    <a:pt x="0" y="348"/>
                    <a:pt x="5" y="359"/>
                  </a:cubicBezTo>
                  <a:lnTo>
                    <a:pt x="550" y="1472"/>
                  </a:lnTo>
                  <a:cubicBezTo>
                    <a:pt x="556" y="1485"/>
                    <a:pt x="569" y="1493"/>
                    <a:pt x="583" y="1493"/>
                  </a:cubicBezTo>
                  <a:lnTo>
                    <a:pt x="1800" y="1493"/>
                  </a:lnTo>
                  <a:cubicBezTo>
                    <a:pt x="1822" y="1493"/>
                    <a:pt x="1841" y="1473"/>
                    <a:pt x="1838" y="1451"/>
                  </a:cubicBezTo>
                  <a:lnTo>
                    <a:pt x="1670" y="34"/>
                  </a:lnTo>
                  <a:cubicBezTo>
                    <a:pt x="1669" y="24"/>
                    <a:pt x="1663" y="15"/>
                    <a:pt x="1655" y="8"/>
                  </a:cubicBezTo>
                  <a:cubicBezTo>
                    <a:pt x="1648" y="4"/>
                    <a:pt x="1640" y="1"/>
                    <a:pt x="1631"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5" name="Google Shape;1445;p36"/>
            <p:cNvSpPr/>
            <p:nvPr/>
          </p:nvSpPr>
          <p:spPr>
            <a:xfrm>
              <a:off x="4278593" y="3912873"/>
              <a:ext cx="202863" cy="147681"/>
            </a:xfrm>
            <a:custGeom>
              <a:avLst/>
              <a:gdLst/>
              <a:ahLst/>
              <a:cxnLst/>
              <a:rect l="l" t="t" r="r" b="b"/>
              <a:pathLst>
                <a:path w="2305" h="1678" extrusionOk="0">
                  <a:moveTo>
                    <a:pt x="1617" y="0"/>
                  </a:moveTo>
                  <a:cubicBezTo>
                    <a:pt x="1423" y="0"/>
                    <a:pt x="1160" y="94"/>
                    <a:pt x="888" y="260"/>
                  </a:cubicBezTo>
                  <a:cubicBezTo>
                    <a:pt x="432" y="539"/>
                    <a:pt x="78" y="691"/>
                    <a:pt x="78" y="691"/>
                  </a:cubicBezTo>
                  <a:cubicBezTo>
                    <a:pt x="18" y="842"/>
                    <a:pt x="1" y="1007"/>
                    <a:pt x="28" y="1168"/>
                  </a:cubicBezTo>
                  <a:cubicBezTo>
                    <a:pt x="28" y="1168"/>
                    <a:pt x="306" y="1678"/>
                    <a:pt x="458" y="1678"/>
                  </a:cubicBezTo>
                  <a:cubicBezTo>
                    <a:pt x="609" y="1678"/>
                    <a:pt x="2102" y="1197"/>
                    <a:pt x="2203" y="1095"/>
                  </a:cubicBezTo>
                  <a:cubicBezTo>
                    <a:pt x="2305" y="994"/>
                    <a:pt x="2026" y="362"/>
                    <a:pt x="1900" y="135"/>
                  </a:cubicBezTo>
                  <a:cubicBezTo>
                    <a:pt x="1849" y="43"/>
                    <a:pt x="1748" y="0"/>
                    <a:pt x="161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6" name="Google Shape;1446;p36"/>
            <p:cNvSpPr/>
            <p:nvPr/>
          </p:nvSpPr>
          <p:spPr>
            <a:xfrm>
              <a:off x="4275073" y="3909529"/>
              <a:ext cx="212984" cy="154370"/>
            </a:xfrm>
            <a:custGeom>
              <a:avLst/>
              <a:gdLst/>
              <a:ahLst/>
              <a:cxnLst/>
              <a:rect l="l" t="t" r="r" b="b"/>
              <a:pathLst>
                <a:path w="2420" h="1754" extrusionOk="0">
                  <a:moveTo>
                    <a:pt x="1656" y="76"/>
                  </a:moveTo>
                  <a:cubicBezTo>
                    <a:pt x="1696" y="76"/>
                    <a:pt x="1733" y="80"/>
                    <a:pt x="1766" y="89"/>
                  </a:cubicBezTo>
                  <a:cubicBezTo>
                    <a:pt x="1831" y="106"/>
                    <a:pt x="1878" y="141"/>
                    <a:pt x="1906" y="191"/>
                  </a:cubicBezTo>
                  <a:cubicBezTo>
                    <a:pt x="2071" y="488"/>
                    <a:pt x="2284" y="1038"/>
                    <a:pt x="2216" y="1107"/>
                  </a:cubicBezTo>
                  <a:cubicBezTo>
                    <a:pt x="2136" y="1187"/>
                    <a:pt x="659" y="1678"/>
                    <a:pt x="498" y="1678"/>
                  </a:cubicBezTo>
                  <a:cubicBezTo>
                    <a:pt x="409" y="1678"/>
                    <a:pt x="216" y="1395"/>
                    <a:pt x="104" y="1193"/>
                  </a:cubicBezTo>
                  <a:cubicBezTo>
                    <a:pt x="80" y="1046"/>
                    <a:pt x="96" y="896"/>
                    <a:pt x="148" y="757"/>
                  </a:cubicBezTo>
                  <a:cubicBezTo>
                    <a:pt x="423" y="632"/>
                    <a:pt x="690" y="490"/>
                    <a:pt x="947" y="331"/>
                  </a:cubicBezTo>
                  <a:cubicBezTo>
                    <a:pt x="1217" y="166"/>
                    <a:pt x="1471" y="76"/>
                    <a:pt x="1656" y="76"/>
                  </a:cubicBezTo>
                  <a:close/>
                  <a:moveTo>
                    <a:pt x="1658" y="1"/>
                  </a:moveTo>
                  <a:cubicBezTo>
                    <a:pt x="1457" y="1"/>
                    <a:pt x="1188" y="95"/>
                    <a:pt x="907" y="267"/>
                  </a:cubicBezTo>
                  <a:cubicBezTo>
                    <a:pt x="460" y="541"/>
                    <a:pt x="106" y="693"/>
                    <a:pt x="103" y="694"/>
                  </a:cubicBezTo>
                  <a:cubicBezTo>
                    <a:pt x="94" y="698"/>
                    <a:pt x="87" y="706"/>
                    <a:pt x="83" y="716"/>
                  </a:cubicBezTo>
                  <a:cubicBezTo>
                    <a:pt x="19" y="873"/>
                    <a:pt x="1" y="1046"/>
                    <a:pt x="31" y="1214"/>
                  </a:cubicBezTo>
                  <a:cubicBezTo>
                    <a:pt x="32" y="1217"/>
                    <a:pt x="33" y="1221"/>
                    <a:pt x="34" y="1224"/>
                  </a:cubicBezTo>
                  <a:cubicBezTo>
                    <a:pt x="84" y="1312"/>
                    <a:pt x="331" y="1753"/>
                    <a:pt x="498" y="1753"/>
                  </a:cubicBezTo>
                  <a:cubicBezTo>
                    <a:pt x="652" y="1753"/>
                    <a:pt x="2161" y="1269"/>
                    <a:pt x="2269" y="1161"/>
                  </a:cubicBezTo>
                  <a:cubicBezTo>
                    <a:pt x="2419" y="1011"/>
                    <a:pt x="1976" y="163"/>
                    <a:pt x="1972" y="154"/>
                  </a:cubicBezTo>
                  <a:cubicBezTo>
                    <a:pt x="1933" y="86"/>
                    <a:pt x="1870" y="39"/>
                    <a:pt x="1785" y="16"/>
                  </a:cubicBezTo>
                  <a:cubicBezTo>
                    <a:pt x="1747" y="6"/>
                    <a:pt x="1704" y="1"/>
                    <a:pt x="1658"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7" name="Google Shape;1447;p36"/>
            <p:cNvSpPr/>
            <p:nvPr/>
          </p:nvSpPr>
          <p:spPr>
            <a:xfrm>
              <a:off x="3930072" y="3280338"/>
              <a:ext cx="251797" cy="204359"/>
            </a:xfrm>
            <a:custGeom>
              <a:avLst/>
              <a:gdLst/>
              <a:ahLst/>
              <a:cxnLst/>
              <a:rect l="l" t="t" r="r" b="b"/>
              <a:pathLst>
                <a:path w="2861" h="2322" extrusionOk="0">
                  <a:moveTo>
                    <a:pt x="1067" y="0"/>
                  </a:moveTo>
                  <a:cubicBezTo>
                    <a:pt x="823" y="0"/>
                    <a:pt x="617" y="30"/>
                    <a:pt x="535" y="66"/>
                  </a:cubicBezTo>
                  <a:cubicBezTo>
                    <a:pt x="535" y="66"/>
                    <a:pt x="273" y="277"/>
                    <a:pt x="187" y="415"/>
                  </a:cubicBezTo>
                  <a:cubicBezTo>
                    <a:pt x="70" y="600"/>
                    <a:pt x="1" y="927"/>
                    <a:pt x="1" y="927"/>
                  </a:cubicBezTo>
                  <a:lnTo>
                    <a:pt x="1000" y="2321"/>
                  </a:lnTo>
                  <a:lnTo>
                    <a:pt x="1629" y="1345"/>
                  </a:lnTo>
                  <a:lnTo>
                    <a:pt x="1861" y="1205"/>
                  </a:lnTo>
                  <a:lnTo>
                    <a:pt x="2861" y="1879"/>
                  </a:lnTo>
                  <a:cubicBezTo>
                    <a:pt x="2861" y="1879"/>
                    <a:pt x="2512" y="671"/>
                    <a:pt x="2140" y="298"/>
                  </a:cubicBezTo>
                  <a:cubicBezTo>
                    <a:pt x="1914" y="72"/>
                    <a:pt x="1445" y="0"/>
                    <a:pt x="10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8" name="Google Shape;1448;p36"/>
            <p:cNvSpPr/>
            <p:nvPr/>
          </p:nvSpPr>
          <p:spPr>
            <a:xfrm>
              <a:off x="3926552" y="3276818"/>
              <a:ext cx="259101" cy="211224"/>
            </a:xfrm>
            <a:custGeom>
              <a:avLst/>
              <a:gdLst/>
              <a:ahLst/>
              <a:cxnLst/>
              <a:rect l="l" t="t" r="r" b="b"/>
              <a:pathLst>
                <a:path w="2944" h="2400" extrusionOk="0">
                  <a:moveTo>
                    <a:pt x="1103" y="81"/>
                  </a:moveTo>
                  <a:cubicBezTo>
                    <a:pt x="1473" y="81"/>
                    <a:pt x="1935" y="147"/>
                    <a:pt x="2154" y="365"/>
                  </a:cubicBezTo>
                  <a:cubicBezTo>
                    <a:pt x="2451" y="664"/>
                    <a:pt x="2741" y="1530"/>
                    <a:pt x="2834" y="1828"/>
                  </a:cubicBezTo>
                  <a:lnTo>
                    <a:pt x="1922" y="1214"/>
                  </a:lnTo>
                  <a:cubicBezTo>
                    <a:pt x="1916" y="1209"/>
                    <a:pt x="1909" y="1207"/>
                    <a:pt x="1901" y="1207"/>
                  </a:cubicBezTo>
                  <a:cubicBezTo>
                    <a:pt x="1894" y="1207"/>
                    <a:pt x="1888" y="1209"/>
                    <a:pt x="1882" y="1213"/>
                  </a:cubicBezTo>
                  <a:lnTo>
                    <a:pt x="1649" y="1352"/>
                  </a:lnTo>
                  <a:cubicBezTo>
                    <a:pt x="1644" y="1355"/>
                    <a:pt x="1639" y="1360"/>
                    <a:pt x="1636" y="1365"/>
                  </a:cubicBezTo>
                  <a:lnTo>
                    <a:pt x="1038" y="2294"/>
                  </a:lnTo>
                  <a:lnTo>
                    <a:pt x="81" y="958"/>
                  </a:lnTo>
                  <a:lnTo>
                    <a:pt x="82" y="958"/>
                  </a:lnTo>
                  <a:cubicBezTo>
                    <a:pt x="97" y="891"/>
                    <a:pt x="162" y="630"/>
                    <a:pt x="259" y="474"/>
                  </a:cubicBezTo>
                  <a:cubicBezTo>
                    <a:pt x="336" y="353"/>
                    <a:pt x="563" y="165"/>
                    <a:pt x="595" y="139"/>
                  </a:cubicBezTo>
                  <a:cubicBezTo>
                    <a:pt x="672" y="107"/>
                    <a:pt x="869" y="81"/>
                    <a:pt x="1103" y="81"/>
                  </a:cubicBezTo>
                  <a:close/>
                  <a:moveTo>
                    <a:pt x="1107" y="0"/>
                  </a:moveTo>
                  <a:cubicBezTo>
                    <a:pt x="860" y="0"/>
                    <a:pt x="649" y="31"/>
                    <a:pt x="560" y="70"/>
                  </a:cubicBezTo>
                  <a:cubicBezTo>
                    <a:pt x="557" y="72"/>
                    <a:pt x="554" y="73"/>
                    <a:pt x="551" y="75"/>
                  </a:cubicBezTo>
                  <a:cubicBezTo>
                    <a:pt x="541" y="85"/>
                    <a:pt x="283" y="292"/>
                    <a:pt x="194" y="434"/>
                  </a:cubicBezTo>
                  <a:cubicBezTo>
                    <a:pt x="76" y="624"/>
                    <a:pt x="6" y="945"/>
                    <a:pt x="3" y="958"/>
                  </a:cubicBezTo>
                  <a:cubicBezTo>
                    <a:pt x="1" y="969"/>
                    <a:pt x="3" y="980"/>
                    <a:pt x="10" y="988"/>
                  </a:cubicBezTo>
                  <a:lnTo>
                    <a:pt x="1010" y="2384"/>
                  </a:lnTo>
                  <a:cubicBezTo>
                    <a:pt x="1017" y="2393"/>
                    <a:pt x="1028" y="2399"/>
                    <a:pt x="1040" y="2399"/>
                  </a:cubicBezTo>
                  <a:lnTo>
                    <a:pt x="1042" y="2399"/>
                  </a:lnTo>
                  <a:cubicBezTo>
                    <a:pt x="1055" y="2399"/>
                    <a:pt x="1066" y="2393"/>
                    <a:pt x="1073" y="2382"/>
                  </a:cubicBezTo>
                  <a:lnTo>
                    <a:pt x="1695" y="1413"/>
                  </a:lnTo>
                  <a:lnTo>
                    <a:pt x="1900" y="1290"/>
                  </a:lnTo>
                  <a:lnTo>
                    <a:pt x="2879" y="1951"/>
                  </a:lnTo>
                  <a:cubicBezTo>
                    <a:pt x="2886" y="1955"/>
                    <a:pt x="2893" y="1957"/>
                    <a:pt x="2900" y="1957"/>
                  </a:cubicBezTo>
                  <a:cubicBezTo>
                    <a:pt x="2923" y="1957"/>
                    <a:pt x="2944" y="1935"/>
                    <a:pt x="2937" y="1909"/>
                  </a:cubicBezTo>
                  <a:cubicBezTo>
                    <a:pt x="2923" y="1859"/>
                    <a:pt x="2581" y="685"/>
                    <a:pt x="2207" y="311"/>
                  </a:cubicBezTo>
                  <a:cubicBezTo>
                    <a:pt x="1971" y="75"/>
                    <a:pt x="1495" y="0"/>
                    <a:pt x="1107"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9" name="Google Shape;1449;p36"/>
            <p:cNvSpPr/>
            <p:nvPr/>
          </p:nvSpPr>
          <p:spPr>
            <a:xfrm>
              <a:off x="4067016" y="2860085"/>
              <a:ext cx="74280" cy="124622"/>
            </a:xfrm>
            <a:custGeom>
              <a:avLst/>
              <a:gdLst/>
              <a:ahLst/>
              <a:cxnLst/>
              <a:rect l="l" t="t" r="r" b="b"/>
              <a:pathLst>
                <a:path w="844" h="1416" extrusionOk="0">
                  <a:moveTo>
                    <a:pt x="211" y="0"/>
                  </a:moveTo>
                  <a:lnTo>
                    <a:pt x="0" y="54"/>
                  </a:lnTo>
                  <a:lnTo>
                    <a:pt x="698" y="1415"/>
                  </a:lnTo>
                  <a:cubicBezTo>
                    <a:pt x="698" y="1415"/>
                    <a:pt x="843" y="896"/>
                    <a:pt x="791" y="659"/>
                  </a:cubicBezTo>
                  <a:cubicBezTo>
                    <a:pt x="738" y="423"/>
                    <a:pt x="211" y="0"/>
                    <a:pt x="211"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0" name="Google Shape;1450;p36"/>
            <p:cNvSpPr/>
            <p:nvPr/>
          </p:nvSpPr>
          <p:spPr>
            <a:xfrm>
              <a:off x="4063584" y="2856741"/>
              <a:ext cx="81145" cy="131311"/>
            </a:xfrm>
            <a:custGeom>
              <a:avLst/>
              <a:gdLst/>
              <a:ahLst/>
              <a:cxnLst/>
              <a:rect l="l" t="t" r="r" b="b"/>
              <a:pathLst>
                <a:path w="922" h="1492" extrusionOk="0">
                  <a:moveTo>
                    <a:pt x="241" y="80"/>
                  </a:moveTo>
                  <a:cubicBezTo>
                    <a:pt x="394" y="205"/>
                    <a:pt x="753" y="527"/>
                    <a:pt x="792" y="706"/>
                  </a:cubicBezTo>
                  <a:cubicBezTo>
                    <a:pt x="829" y="870"/>
                    <a:pt x="763" y="1187"/>
                    <a:pt x="726" y="1347"/>
                  </a:cubicBezTo>
                  <a:lnTo>
                    <a:pt x="95" y="116"/>
                  </a:lnTo>
                  <a:lnTo>
                    <a:pt x="241" y="80"/>
                  </a:lnTo>
                  <a:close/>
                  <a:moveTo>
                    <a:pt x="250" y="0"/>
                  </a:moveTo>
                  <a:cubicBezTo>
                    <a:pt x="247" y="0"/>
                    <a:pt x="244" y="1"/>
                    <a:pt x="241" y="2"/>
                  </a:cubicBezTo>
                  <a:lnTo>
                    <a:pt x="30" y="55"/>
                  </a:lnTo>
                  <a:cubicBezTo>
                    <a:pt x="19" y="57"/>
                    <a:pt x="9" y="65"/>
                    <a:pt x="4" y="75"/>
                  </a:cubicBezTo>
                  <a:cubicBezTo>
                    <a:pt x="0" y="87"/>
                    <a:pt x="0" y="99"/>
                    <a:pt x="5" y="109"/>
                  </a:cubicBezTo>
                  <a:lnTo>
                    <a:pt x="703" y="1471"/>
                  </a:lnTo>
                  <a:cubicBezTo>
                    <a:pt x="710" y="1483"/>
                    <a:pt x="723" y="1491"/>
                    <a:pt x="737" y="1491"/>
                  </a:cubicBezTo>
                  <a:lnTo>
                    <a:pt x="741" y="1491"/>
                  </a:lnTo>
                  <a:cubicBezTo>
                    <a:pt x="756" y="1489"/>
                    <a:pt x="770" y="1478"/>
                    <a:pt x="774" y="1464"/>
                  </a:cubicBezTo>
                  <a:cubicBezTo>
                    <a:pt x="780" y="1442"/>
                    <a:pt x="921" y="933"/>
                    <a:pt x="867" y="689"/>
                  </a:cubicBezTo>
                  <a:cubicBezTo>
                    <a:pt x="812" y="442"/>
                    <a:pt x="296" y="27"/>
                    <a:pt x="274" y="9"/>
                  </a:cubicBezTo>
                  <a:cubicBezTo>
                    <a:pt x="267" y="3"/>
                    <a:pt x="259" y="0"/>
                    <a:pt x="250"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1" name="Google Shape;1451;p36"/>
            <p:cNvSpPr/>
            <p:nvPr/>
          </p:nvSpPr>
          <p:spPr>
            <a:xfrm>
              <a:off x="3846198" y="2841955"/>
              <a:ext cx="333646" cy="581306"/>
            </a:xfrm>
            <a:custGeom>
              <a:avLst/>
              <a:gdLst/>
              <a:ahLst/>
              <a:cxnLst/>
              <a:rect l="l" t="t" r="r" b="b"/>
              <a:pathLst>
                <a:path w="3791" h="6605" extrusionOk="0">
                  <a:moveTo>
                    <a:pt x="2558" y="1"/>
                  </a:moveTo>
                  <a:cubicBezTo>
                    <a:pt x="2558" y="1"/>
                    <a:pt x="1930" y="47"/>
                    <a:pt x="1418" y="373"/>
                  </a:cubicBezTo>
                  <a:cubicBezTo>
                    <a:pt x="907" y="699"/>
                    <a:pt x="46" y="861"/>
                    <a:pt x="116" y="1373"/>
                  </a:cubicBezTo>
                  <a:cubicBezTo>
                    <a:pt x="186" y="1884"/>
                    <a:pt x="488" y="2652"/>
                    <a:pt x="488" y="2652"/>
                  </a:cubicBezTo>
                  <a:cubicBezTo>
                    <a:pt x="116" y="2698"/>
                    <a:pt x="0" y="2884"/>
                    <a:pt x="139" y="3419"/>
                  </a:cubicBezTo>
                  <a:cubicBezTo>
                    <a:pt x="243" y="3816"/>
                    <a:pt x="590" y="3867"/>
                    <a:pt x="762" y="3867"/>
                  </a:cubicBezTo>
                  <a:cubicBezTo>
                    <a:pt x="822" y="3867"/>
                    <a:pt x="861" y="3861"/>
                    <a:pt x="861" y="3861"/>
                  </a:cubicBezTo>
                  <a:cubicBezTo>
                    <a:pt x="1303" y="4163"/>
                    <a:pt x="1442" y="5186"/>
                    <a:pt x="1442" y="5186"/>
                  </a:cubicBezTo>
                  <a:cubicBezTo>
                    <a:pt x="1442" y="5186"/>
                    <a:pt x="1559" y="5396"/>
                    <a:pt x="1628" y="5512"/>
                  </a:cubicBezTo>
                  <a:cubicBezTo>
                    <a:pt x="1698" y="5628"/>
                    <a:pt x="2930" y="6604"/>
                    <a:pt x="2930" y="6604"/>
                  </a:cubicBezTo>
                  <a:lnTo>
                    <a:pt x="2930" y="5024"/>
                  </a:lnTo>
                  <a:cubicBezTo>
                    <a:pt x="2930" y="5024"/>
                    <a:pt x="2943" y="5027"/>
                    <a:pt x="2968" y="5027"/>
                  </a:cubicBezTo>
                  <a:cubicBezTo>
                    <a:pt x="3052" y="5027"/>
                    <a:pt x="3266" y="4985"/>
                    <a:pt x="3465" y="4605"/>
                  </a:cubicBezTo>
                  <a:cubicBezTo>
                    <a:pt x="3721" y="4117"/>
                    <a:pt x="3790" y="3465"/>
                    <a:pt x="3651" y="2767"/>
                  </a:cubicBezTo>
                  <a:cubicBezTo>
                    <a:pt x="3512" y="2071"/>
                    <a:pt x="2558" y="1"/>
                    <a:pt x="255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2" name="Google Shape;1452;p36"/>
            <p:cNvSpPr/>
            <p:nvPr/>
          </p:nvSpPr>
          <p:spPr>
            <a:xfrm>
              <a:off x="3848047" y="2838611"/>
              <a:ext cx="335054" cy="588083"/>
            </a:xfrm>
            <a:custGeom>
              <a:avLst/>
              <a:gdLst/>
              <a:ahLst/>
              <a:cxnLst/>
              <a:rect l="l" t="t" r="r" b="b"/>
              <a:pathLst>
                <a:path w="3807" h="6682" extrusionOk="0">
                  <a:moveTo>
                    <a:pt x="2514" y="79"/>
                  </a:moveTo>
                  <a:cubicBezTo>
                    <a:pt x="2621" y="314"/>
                    <a:pt x="3464" y="2169"/>
                    <a:pt x="3593" y="2814"/>
                  </a:cubicBezTo>
                  <a:cubicBezTo>
                    <a:pt x="3729" y="3496"/>
                    <a:pt x="3665" y="4140"/>
                    <a:pt x="3410" y="4626"/>
                  </a:cubicBezTo>
                  <a:cubicBezTo>
                    <a:pt x="3221" y="4989"/>
                    <a:pt x="3025" y="5027"/>
                    <a:pt x="2950" y="5027"/>
                  </a:cubicBezTo>
                  <a:cubicBezTo>
                    <a:pt x="2932" y="5027"/>
                    <a:pt x="2921" y="5025"/>
                    <a:pt x="2919" y="5025"/>
                  </a:cubicBezTo>
                  <a:cubicBezTo>
                    <a:pt x="2916" y="5024"/>
                    <a:pt x="2912" y="5024"/>
                    <a:pt x="2909" y="5024"/>
                  </a:cubicBezTo>
                  <a:cubicBezTo>
                    <a:pt x="2889" y="5024"/>
                    <a:pt x="2872" y="5040"/>
                    <a:pt x="2871" y="5062"/>
                  </a:cubicBezTo>
                  <a:lnTo>
                    <a:pt x="2871" y="6565"/>
                  </a:lnTo>
                  <a:cubicBezTo>
                    <a:pt x="2380" y="6174"/>
                    <a:pt x="1686" y="5608"/>
                    <a:pt x="1640" y="5530"/>
                  </a:cubicBezTo>
                  <a:cubicBezTo>
                    <a:pt x="1577" y="5427"/>
                    <a:pt x="1477" y="5248"/>
                    <a:pt x="1458" y="5212"/>
                  </a:cubicBezTo>
                  <a:cubicBezTo>
                    <a:pt x="1443" y="5113"/>
                    <a:pt x="1297" y="4166"/>
                    <a:pt x="861" y="3868"/>
                  </a:cubicBezTo>
                  <a:cubicBezTo>
                    <a:pt x="854" y="3863"/>
                    <a:pt x="846" y="3861"/>
                    <a:pt x="838" y="3861"/>
                  </a:cubicBezTo>
                  <a:cubicBezTo>
                    <a:pt x="837" y="3861"/>
                    <a:pt x="835" y="3861"/>
                    <a:pt x="834" y="3861"/>
                  </a:cubicBezTo>
                  <a:cubicBezTo>
                    <a:pt x="828" y="3862"/>
                    <a:pt x="790" y="3868"/>
                    <a:pt x="735" y="3868"/>
                  </a:cubicBezTo>
                  <a:cubicBezTo>
                    <a:pt x="572" y="3868"/>
                    <a:pt x="252" y="3818"/>
                    <a:pt x="155" y="3447"/>
                  </a:cubicBezTo>
                  <a:cubicBezTo>
                    <a:pt x="82" y="3165"/>
                    <a:pt x="81" y="2982"/>
                    <a:pt x="154" y="2875"/>
                  </a:cubicBezTo>
                  <a:cubicBezTo>
                    <a:pt x="208" y="2794"/>
                    <a:pt x="310" y="2747"/>
                    <a:pt x="472" y="2728"/>
                  </a:cubicBezTo>
                  <a:cubicBezTo>
                    <a:pt x="484" y="2726"/>
                    <a:pt x="494" y="2720"/>
                    <a:pt x="500" y="2709"/>
                  </a:cubicBezTo>
                  <a:cubicBezTo>
                    <a:pt x="506" y="2699"/>
                    <a:pt x="507" y="2687"/>
                    <a:pt x="503" y="2676"/>
                  </a:cubicBezTo>
                  <a:cubicBezTo>
                    <a:pt x="500" y="2668"/>
                    <a:pt x="201" y="1907"/>
                    <a:pt x="133" y="1406"/>
                  </a:cubicBezTo>
                  <a:cubicBezTo>
                    <a:pt x="88" y="1072"/>
                    <a:pt x="484" y="893"/>
                    <a:pt x="904" y="704"/>
                  </a:cubicBezTo>
                  <a:cubicBezTo>
                    <a:pt x="1081" y="623"/>
                    <a:pt x="1265" y="540"/>
                    <a:pt x="1418" y="443"/>
                  </a:cubicBezTo>
                  <a:cubicBezTo>
                    <a:pt x="1857" y="164"/>
                    <a:pt x="2391" y="92"/>
                    <a:pt x="2514" y="79"/>
                  </a:cubicBezTo>
                  <a:close/>
                  <a:moveTo>
                    <a:pt x="2539" y="1"/>
                  </a:moveTo>
                  <a:cubicBezTo>
                    <a:pt x="2537" y="1"/>
                    <a:pt x="2536" y="1"/>
                    <a:pt x="2534" y="1"/>
                  </a:cubicBezTo>
                  <a:cubicBezTo>
                    <a:pt x="2509" y="3"/>
                    <a:pt x="1891" y="52"/>
                    <a:pt x="1377" y="378"/>
                  </a:cubicBezTo>
                  <a:cubicBezTo>
                    <a:pt x="1230" y="474"/>
                    <a:pt x="1047" y="555"/>
                    <a:pt x="872" y="634"/>
                  </a:cubicBezTo>
                  <a:cubicBezTo>
                    <a:pt x="446" y="828"/>
                    <a:pt x="5" y="1027"/>
                    <a:pt x="58" y="1416"/>
                  </a:cubicBezTo>
                  <a:cubicBezTo>
                    <a:pt x="117" y="1855"/>
                    <a:pt x="350" y="2487"/>
                    <a:pt x="415" y="2659"/>
                  </a:cubicBezTo>
                  <a:cubicBezTo>
                    <a:pt x="257" y="2686"/>
                    <a:pt x="153" y="2741"/>
                    <a:pt x="91" y="2832"/>
                  </a:cubicBezTo>
                  <a:cubicBezTo>
                    <a:pt x="4" y="2961"/>
                    <a:pt x="1" y="3156"/>
                    <a:pt x="82" y="3466"/>
                  </a:cubicBezTo>
                  <a:cubicBezTo>
                    <a:pt x="192" y="3889"/>
                    <a:pt x="565" y="3942"/>
                    <a:pt x="746" y="3942"/>
                  </a:cubicBezTo>
                  <a:cubicBezTo>
                    <a:pt x="783" y="3942"/>
                    <a:pt x="813" y="3940"/>
                    <a:pt x="829" y="3938"/>
                  </a:cubicBezTo>
                  <a:cubicBezTo>
                    <a:pt x="1244" y="4238"/>
                    <a:pt x="1382" y="5220"/>
                    <a:pt x="1383" y="5230"/>
                  </a:cubicBezTo>
                  <a:cubicBezTo>
                    <a:pt x="1384" y="5235"/>
                    <a:pt x="1385" y="5239"/>
                    <a:pt x="1388" y="5243"/>
                  </a:cubicBezTo>
                  <a:cubicBezTo>
                    <a:pt x="1389" y="5245"/>
                    <a:pt x="1505" y="5454"/>
                    <a:pt x="1574" y="5569"/>
                  </a:cubicBezTo>
                  <a:cubicBezTo>
                    <a:pt x="1646" y="5688"/>
                    <a:pt x="2759" y="6572"/>
                    <a:pt x="2886" y="6673"/>
                  </a:cubicBezTo>
                  <a:cubicBezTo>
                    <a:pt x="2892" y="6678"/>
                    <a:pt x="2900" y="6680"/>
                    <a:pt x="2910" y="6681"/>
                  </a:cubicBezTo>
                  <a:cubicBezTo>
                    <a:pt x="2915" y="6680"/>
                    <a:pt x="2921" y="6679"/>
                    <a:pt x="2926" y="6676"/>
                  </a:cubicBezTo>
                  <a:cubicBezTo>
                    <a:pt x="2938" y="6670"/>
                    <a:pt x="2947" y="6657"/>
                    <a:pt x="2947" y="6642"/>
                  </a:cubicBezTo>
                  <a:lnTo>
                    <a:pt x="2947" y="5103"/>
                  </a:lnTo>
                  <a:cubicBezTo>
                    <a:pt x="3045" y="5103"/>
                    <a:pt x="3271" y="5055"/>
                    <a:pt x="3477" y="4660"/>
                  </a:cubicBezTo>
                  <a:cubicBezTo>
                    <a:pt x="3739" y="4159"/>
                    <a:pt x="3807" y="3498"/>
                    <a:pt x="3667" y="2798"/>
                  </a:cubicBezTo>
                  <a:cubicBezTo>
                    <a:pt x="3529" y="2105"/>
                    <a:pt x="2610" y="107"/>
                    <a:pt x="2571" y="22"/>
                  </a:cubicBezTo>
                  <a:cubicBezTo>
                    <a:pt x="2565" y="9"/>
                    <a:pt x="2553" y="1"/>
                    <a:pt x="2539"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3" name="Google Shape;1453;p36"/>
            <p:cNvSpPr/>
            <p:nvPr/>
          </p:nvSpPr>
          <p:spPr>
            <a:xfrm>
              <a:off x="4064464" y="3268633"/>
              <a:ext cx="39693" cy="69000"/>
            </a:xfrm>
            <a:custGeom>
              <a:avLst/>
              <a:gdLst/>
              <a:ahLst/>
              <a:cxnLst/>
              <a:rect l="l" t="t" r="r" b="b"/>
              <a:pathLst>
                <a:path w="451" h="784" extrusionOk="0">
                  <a:moveTo>
                    <a:pt x="0" y="1"/>
                  </a:moveTo>
                  <a:lnTo>
                    <a:pt x="424" y="783"/>
                  </a:lnTo>
                  <a:lnTo>
                    <a:pt x="451" y="176"/>
                  </a:lnTo>
                  <a:lnTo>
                    <a:pt x="0" y="1"/>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4" name="Google Shape;1454;p36"/>
            <p:cNvSpPr/>
            <p:nvPr/>
          </p:nvSpPr>
          <p:spPr>
            <a:xfrm>
              <a:off x="4060415" y="3265376"/>
              <a:ext cx="47173" cy="75601"/>
            </a:xfrm>
            <a:custGeom>
              <a:avLst/>
              <a:gdLst/>
              <a:ahLst/>
              <a:cxnLst/>
              <a:rect l="l" t="t" r="r" b="b"/>
              <a:pathLst>
                <a:path w="536" h="859" extrusionOk="0">
                  <a:moveTo>
                    <a:pt x="129" y="111"/>
                  </a:moveTo>
                  <a:lnTo>
                    <a:pt x="457" y="238"/>
                  </a:lnTo>
                  <a:lnTo>
                    <a:pt x="437" y="681"/>
                  </a:lnTo>
                  <a:lnTo>
                    <a:pt x="129" y="111"/>
                  </a:lnTo>
                  <a:close/>
                  <a:moveTo>
                    <a:pt x="49" y="1"/>
                  </a:moveTo>
                  <a:cubicBezTo>
                    <a:pt x="22" y="1"/>
                    <a:pt x="1" y="29"/>
                    <a:pt x="15" y="56"/>
                  </a:cubicBezTo>
                  <a:lnTo>
                    <a:pt x="436" y="838"/>
                  </a:lnTo>
                  <a:cubicBezTo>
                    <a:pt x="443" y="850"/>
                    <a:pt x="456" y="858"/>
                    <a:pt x="470" y="858"/>
                  </a:cubicBezTo>
                  <a:cubicBezTo>
                    <a:pt x="473" y="858"/>
                    <a:pt x="476" y="858"/>
                    <a:pt x="479" y="857"/>
                  </a:cubicBezTo>
                  <a:cubicBezTo>
                    <a:pt x="496" y="853"/>
                    <a:pt x="507" y="839"/>
                    <a:pt x="508" y="821"/>
                  </a:cubicBezTo>
                  <a:lnTo>
                    <a:pt x="534" y="215"/>
                  </a:lnTo>
                  <a:cubicBezTo>
                    <a:pt x="536" y="198"/>
                    <a:pt x="525" y="183"/>
                    <a:pt x="511" y="177"/>
                  </a:cubicBezTo>
                  <a:lnTo>
                    <a:pt x="62" y="3"/>
                  </a:lnTo>
                  <a:cubicBezTo>
                    <a:pt x="57" y="1"/>
                    <a:pt x="53" y="1"/>
                    <a:pt x="49"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5" name="Google Shape;1455;p36"/>
            <p:cNvSpPr/>
            <p:nvPr/>
          </p:nvSpPr>
          <p:spPr>
            <a:xfrm>
              <a:off x="3792952" y="2802614"/>
              <a:ext cx="319300" cy="304515"/>
            </a:xfrm>
            <a:custGeom>
              <a:avLst/>
              <a:gdLst/>
              <a:ahLst/>
              <a:cxnLst/>
              <a:rect l="l" t="t" r="r" b="b"/>
              <a:pathLst>
                <a:path w="3628" h="3460" extrusionOk="0">
                  <a:moveTo>
                    <a:pt x="2834" y="1"/>
                  </a:moveTo>
                  <a:cubicBezTo>
                    <a:pt x="2312" y="1"/>
                    <a:pt x="863" y="622"/>
                    <a:pt x="443" y="1285"/>
                  </a:cubicBezTo>
                  <a:cubicBezTo>
                    <a:pt x="1" y="1983"/>
                    <a:pt x="94" y="2308"/>
                    <a:pt x="419" y="2726"/>
                  </a:cubicBezTo>
                  <a:cubicBezTo>
                    <a:pt x="744" y="3145"/>
                    <a:pt x="1047" y="3262"/>
                    <a:pt x="1047" y="3262"/>
                  </a:cubicBezTo>
                  <a:cubicBezTo>
                    <a:pt x="1047" y="3262"/>
                    <a:pt x="1137" y="3460"/>
                    <a:pt x="1317" y="3460"/>
                  </a:cubicBezTo>
                  <a:cubicBezTo>
                    <a:pt x="1342" y="3460"/>
                    <a:pt x="1368" y="3456"/>
                    <a:pt x="1396" y="3448"/>
                  </a:cubicBezTo>
                  <a:cubicBezTo>
                    <a:pt x="1628" y="3378"/>
                    <a:pt x="1349" y="3262"/>
                    <a:pt x="1233" y="3122"/>
                  </a:cubicBezTo>
                  <a:cubicBezTo>
                    <a:pt x="1117" y="2982"/>
                    <a:pt x="1442" y="2587"/>
                    <a:pt x="1466" y="2215"/>
                  </a:cubicBezTo>
                  <a:cubicBezTo>
                    <a:pt x="1488" y="1843"/>
                    <a:pt x="1139" y="1913"/>
                    <a:pt x="1093" y="1681"/>
                  </a:cubicBezTo>
                  <a:cubicBezTo>
                    <a:pt x="1051" y="1465"/>
                    <a:pt x="1524" y="1210"/>
                    <a:pt x="1817" y="1210"/>
                  </a:cubicBezTo>
                  <a:cubicBezTo>
                    <a:pt x="1841" y="1210"/>
                    <a:pt x="1863" y="1212"/>
                    <a:pt x="1884" y="1215"/>
                  </a:cubicBezTo>
                  <a:cubicBezTo>
                    <a:pt x="2164" y="1262"/>
                    <a:pt x="1908" y="1471"/>
                    <a:pt x="1908" y="1471"/>
                  </a:cubicBezTo>
                  <a:cubicBezTo>
                    <a:pt x="1908" y="1471"/>
                    <a:pt x="2558" y="1332"/>
                    <a:pt x="3094" y="983"/>
                  </a:cubicBezTo>
                  <a:cubicBezTo>
                    <a:pt x="3628" y="634"/>
                    <a:pt x="3349" y="75"/>
                    <a:pt x="2907" y="6"/>
                  </a:cubicBezTo>
                  <a:cubicBezTo>
                    <a:pt x="2886" y="2"/>
                    <a:pt x="2861" y="1"/>
                    <a:pt x="2834"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6" name="Google Shape;1456;p36"/>
            <p:cNvSpPr/>
            <p:nvPr/>
          </p:nvSpPr>
          <p:spPr>
            <a:xfrm>
              <a:off x="3789696" y="2799358"/>
              <a:ext cx="307859" cy="311115"/>
            </a:xfrm>
            <a:custGeom>
              <a:avLst/>
              <a:gdLst/>
              <a:ahLst/>
              <a:cxnLst/>
              <a:rect l="l" t="t" r="r" b="b"/>
              <a:pathLst>
                <a:path w="3498" h="3535" extrusionOk="0">
                  <a:moveTo>
                    <a:pt x="2872" y="75"/>
                  </a:moveTo>
                  <a:cubicBezTo>
                    <a:pt x="2894" y="75"/>
                    <a:pt x="2916" y="78"/>
                    <a:pt x="2938" y="81"/>
                  </a:cubicBezTo>
                  <a:cubicBezTo>
                    <a:pt x="3154" y="115"/>
                    <a:pt x="3334" y="276"/>
                    <a:pt x="3376" y="473"/>
                  </a:cubicBezTo>
                  <a:cubicBezTo>
                    <a:pt x="3417" y="666"/>
                    <a:pt x="3323" y="849"/>
                    <a:pt x="3109" y="988"/>
                  </a:cubicBezTo>
                  <a:cubicBezTo>
                    <a:pt x="2722" y="1241"/>
                    <a:pt x="2267" y="1384"/>
                    <a:pt x="2056" y="1441"/>
                  </a:cubicBezTo>
                  <a:cubicBezTo>
                    <a:pt x="2080" y="1404"/>
                    <a:pt x="2097" y="1361"/>
                    <a:pt x="2086" y="1319"/>
                  </a:cubicBezTo>
                  <a:cubicBezTo>
                    <a:pt x="2072" y="1265"/>
                    <a:pt x="2018" y="1231"/>
                    <a:pt x="1927" y="1215"/>
                  </a:cubicBezTo>
                  <a:cubicBezTo>
                    <a:pt x="1905" y="1212"/>
                    <a:pt x="1881" y="1210"/>
                    <a:pt x="1856" y="1210"/>
                  </a:cubicBezTo>
                  <a:cubicBezTo>
                    <a:pt x="1645" y="1210"/>
                    <a:pt x="1340" y="1335"/>
                    <a:pt x="1187" y="1494"/>
                  </a:cubicBezTo>
                  <a:cubicBezTo>
                    <a:pt x="1111" y="1571"/>
                    <a:pt x="1078" y="1652"/>
                    <a:pt x="1093" y="1725"/>
                  </a:cubicBezTo>
                  <a:cubicBezTo>
                    <a:pt x="1116" y="1839"/>
                    <a:pt x="1200" y="1890"/>
                    <a:pt x="1280" y="1939"/>
                  </a:cubicBezTo>
                  <a:cubicBezTo>
                    <a:pt x="1381" y="2000"/>
                    <a:pt x="1476" y="2057"/>
                    <a:pt x="1465" y="2251"/>
                  </a:cubicBezTo>
                  <a:cubicBezTo>
                    <a:pt x="1455" y="2418"/>
                    <a:pt x="1379" y="2593"/>
                    <a:pt x="1312" y="2747"/>
                  </a:cubicBezTo>
                  <a:cubicBezTo>
                    <a:pt x="1230" y="2939"/>
                    <a:pt x="1164" y="3092"/>
                    <a:pt x="1241" y="3184"/>
                  </a:cubicBezTo>
                  <a:cubicBezTo>
                    <a:pt x="1278" y="3228"/>
                    <a:pt x="1330" y="3270"/>
                    <a:pt x="1375" y="3307"/>
                  </a:cubicBezTo>
                  <a:cubicBezTo>
                    <a:pt x="1412" y="3336"/>
                    <a:pt x="1488" y="3398"/>
                    <a:pt x="1484" y="3416"/>
                  </a:cubicBezTo>
                  <a:cubicBezTo>
                    <a:pt x="1484" y="3417"/>
                    <a:pt x="1478" y="3432"/>
                    <a:pt x="1422" y="3449"/>
                  </a:cubicBezTo>
                  <a:cubicBezTo>
                    <a:pt x="1398" y="3456"/>
                    <a:pt x="1376" y="3459"/>
                    <a:pt x="1355" y="3459"/>
                  </a:cubicBezTo>
                  <a:cubicBezTo>
                    <a:pt x="1201" y="3459"/>
                    <a:pt x="1123" y="3291"/>
                    <a:pt x="1119" y="3283"/>
                  </a:cubicBezTo>
                  <a:cubicBezTo>
                    <a:pt x="1114" y="3274"/>
                    <a:pt x="1107" y="3267"/>
                    <a:pt x="1098" y="3263"/>
                  </a:cubicBezTo>
                  <a:cubicBezTo>
                    <a:pt x="1094" y="3262"/>
                    <a:pt x="801" y="3146"/>
                    <a:pt x="486" y="2740"/>
                  </a:cubicBezTo>
                  <a:cubicBezTo>
                    <a:pt x="164" y="2326"/>
                    <a:pt x="87" y="2012"/>
                    <a:pt x="511" y="1342"/>
                  </a:cubicBezTo>
                  <a:cubicBezTo>
                    <a:pt x="923" y="693"/>
                    <a:pt x="2373" y="75"/>
                    <a:pt x="2872" y="75"/>
                  </a:cubicBezTo>
                  <a:close/>
                  <a:moveTo>
                    <a:pt x="2875" y="1"/>
                  </a:moveTo>
                  <a:cubicBezTo>
                    <a:pt x="2348" y="1"/>
                    <a:pt x="878" y="621"/>
                    <a:pt x="447" y="1301"/>
                  </a:cubicBezTo>
                  <a:cubicBezTo>
                    <a:pt x="1" y="2007"/>
                    <a:pt x="90" y="2355"/>
                    <a:pt x="426" y="2787"/>
                  </a:cubicBezTo>
                  <a:cubicBezTo>
                    <a:pt x="719" y="3162"/>
                    <a:pt x="991" y="3300"/>
                    <a:pt x="1056" y="3328"/>
                  </a:cubicBezTo>
                  <a:cubicBezTo>
                    <a:pt x="1100" y="3412"/>
                    <a:pt x="1203" y="3535"/>
                    <a:pt x="1355" y="3535"/>
                  </a:cubicBezTo>
                  <a:cubicBezTo>
                    <a:pt x="1385" y="3534"/>
                    <a:pt x="1415" y="3530"/>
                    <a:pt x="1444" y="3521"/>
                  </a:cubicBezTo>
                  <a:cubicBezTo>
                    <a:pt x="1488" y="3508"/>
                    <a:pt x="1549" y="3484"/>
                    <a:pt x="1559" y="3432"/>
                  </a:cubicBezTo>
                  <a:cubicBezTo>
                    <a:pt x="1571" y="3367"/>
                    <a:pt x="1503" y="3312"/>
                    <a:pt x="1423" y="3247"/>
                  </a:cubicBezTo>
                  <a:cubicBezTo>
                    <a:pt x="1378" y="3212"/>
                    <a:pt x="1331" y="3174"/>
                    <a:pt x="1299" y="3135"/>
                  </a:cubicBezTo>
                  <a:cubicBezTo>
                    <a:pt x="1252" y="3079"/>
                    <a:pt x="1315" y="2932"/>
                    <a:pt x="1382" y="2777"/>
                  </a:cubicBezTo>
                  <a:cubicBezTo>
                    <a:pt x="1451" y="2617"/>
                    <a:pt x="1529" y="2436"/>
                    <a:pt x="1541" y="2255"/>
                  </a:cubicBezTo>
                  <a:cubicBezTo>
                    <a:pt x="1555" y="2016"/>
                    <a:pt x="1425" y="1938"/>
                    <a:pt x="1320" y="1874"/>
                  </a:cubicBezTo>
                  <a:cubicBezTo>
                    <a:pt x="1247" y="1830"/>
                    <a:pt x="1183" y="1791"/>
                    <a:pt x="1168" y="1711"/>
                  </a:cubicBezTo>
                  <a:cubicBezTo>
                    <a:pt x="1156" y="1650"/>
                    <a:pt x="1201" y="1588"/>
                    <a:pt x="1241" y="1547"/>
                  </a:cubicBezTo>
                  <a:cubicBezTo>
                    <a:pt x="1381" y="1402"/>
                    <a:pt x="1664" y="1285"/>
                    <a:pt x="1854" y="1285"/>
                  </a:cubicBezTo>
                  <a:cubicBezTo>
                    <a:pt x="1876" y="1285"/>
                    <a:pt x="1896" y="1287"/>
                    <a:pt x="1915" y="1290"/>
                  </a:cubicBezTo>
                  <a:cubicBezTo>
                    <a:pt x="1971" y="1299"/>
                    <a:pt x="2007" y="1317"/>
                    <a:pt x="2012" y="1338"/>
                  </a:cubicBezTo>
                  <a:cubicBezTo>
                    <a:pt x="2022" y="1374"/>
                    <a:pt x="1963" y="1443"/>
                    <a:pt x="1920" y="1478"/>
                  </a:cubicBezTo>
                  <a:cubicBezTo>
                    <a:pt x="1907" y="1490"/>
                    <a:pt x="1903" y="1509"/>
                    <a:pt x="1910" y="1524"/>
                  </a:cubicBezTo>
                  <a:cubicBezTo>
                    <a:pt x="1917" y="1538"/>
                    <a:pt x="1930" y="1546"/>
                    <a:pt x="1943" y="1546"/>
                  </a:cubicBezTo>
                  <a:cubicBezTo>
                    <a:pt x="1946" y="1546"/>
                    <a:pt x="1949" y="1545"/>
                    <a:pt x="1952" y="1545"/>
                  </a:cubicBezTo>
                  <a:cubicBezTo>
                    <a:pt x="1959" y="1544"/>
                    <a:pt x="2617" y="1401"/>
                    <a:pt x="3151" y="1052"/>
                  </a:cubicBezTo>
                  <a:cubicBezTo>
                    <a:pt x="3389" y="896"/>
                    <a:pt x="3498" y="679"/>
                    <a:pt x="3451" y="457"/>
                  </a:cubicBezTo>
                  <a:cubicBezTo>
                    <a:pt x="3402" y="230"/>
                    <a:pt x="3196" y="44"/>
                    <a:pt x="2951" y="6"/>
                  </a:cubicBezTo>
                  <a:cubicBezTo>
                    <a:pt x="2928" y="2"/>
                    <a:pt x="2903" y="1"/>
                    <a:pt x="2875"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7" name="Google Shape;1457;p36"/>
            <p:cNvSpPr/>
            <p:nvPr/>
          </p:nvSpPr>
          <p:spPr>
            <a:xfrm>
              <a:off x="3993176" y="3119278"/>
              <a:ext cx="39516" cy="31068"/>
            </a:xfrm>
            <a:custGeom>
              <a:avLst/>
              <a:gdLst/>
              <a:ahLst/>
              <a:cxnLst/>
              <a:rect l="l" t="t" r="r" b="b"/>
              <a:pathLst>
                <a:path w="449" h="353" extrusionOk="0">
                  <a:moveTo>
                    <a:pt x="396" y="1"/>
                  </a:moveTo>
                  <a:cubicBezTo>
                    <a:pt x="389" y="1"/>
                    <a:pt x="382" y="2"/>
                    <a:pt x="376" y="6"/>
                  </a:cubicBezTo>
                  <a:lnTo>
                    <a:pt x="28" y="285"/>
                  </a:lnTo>
                  <a:cubicBezTo>
                    <a:pt x="0" y="308"/>
                    <a:pt x="15" y="351"/>
                    <a:pt x="51" y="352"/>
                  </a:cubicBezTo>
                  <a:cubicBezTo>
                    <a:pt x="59" y="352"/>
                    <a:pt x="68" y="349"/>
                    <a:pt x="75" y="344"/>
                  </a:cubicBezTo>
                  <a:lnTo>
                    <a:pt x="424" y="66"/>
                  </a:lnTo>
                  <a:cubicBezTo>
                    <a:pt x="448" y="39"/>
                    <a:pt x="426" y="1"/>
                    <a:pt x="396"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8" name="Google Shape;1458;p36"/>
            <p:cNvSpPr/>
            <p:nvPr/>
          </p:nvSpPr>
          <p:spPr>
            <a:xfrm>
              <a:off x="4009810" y="3135736"/>
              <a:ext cx="115029" cy="24643"/>
            </a:xfrm>
            <a:custGeom>
              <a:avLst/>
              <a:gdLst/>
              <a:ahLst/>
              <a:cxnLst/>
              <a:rect l="l" t="t" r="r" b="b"/>
              <a:pathLst>
                <a:path w="1307" h="280" extrusionOk="0">
                  <a:moveTo>
                    <a:pt x="52" y="0"/>
                  </a:moveTo>
                  <a:cubicBezTo>
                    <a:pt x="24" y="0"/>
                    <a:pt x="1" y="35"/>
                    <a:pt x="22" y="63"/>
                  </a:cubicBezTo>
                  <a:cubicBezTo>
                    <a:pt x="25" y="65"/>
                    <a:pt x="258" y="280"/>
                    <a:pt x="671" y="280"/>
                  </a:cubicBezTo>
                  <a:cubicBezTo>
                    <a:pt x="842" y="280"/>
                    <a:pt x="1044" y="243"/>
                    <a:pt x="1273" y="140"/>
                  </a:cubicBezTo>
                  <a:cubicBezTo>
                    <a:pt x="1307" y="117"/>
                    <a:pt x="1288" y="68"/>
                    <a:pt x="1253" y="68"/>
                  </a:cubicBezTo>
                  <a:cubicBezTo>
                    <a:pt x="1249" y="68"/>
                    <a:pt x="1245" y="69"/>
                    <a:pt x="1241" y="70"/>
                  </a:cubicBezTo>
                  <a:cubicBezTo>
                    <a:pt x="1019" y="171"/>
                    <a:pt x="826" y="207"/>
                    <a:pt x="664" y="207"/>
                  </a:cubicBezTo>
                  <a:cubicBezTo>
                    <a:pt x="292" y="207"/>
                    <a:pt x="86" y="19"/>
                    <a:pt x="74" y="8"/>
                  </a:cubicBezTo>
                  <a:cubicBezTo>
                    <a:pt x="67" y="2"/>
                    <a:pt x="59" y="0"/>
                    <a:pt x="52"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9" name="Google Shape;1459;p36"/>
            <p:cNvSpPr/>
            <p:nvPr/>
          </p:nvSpPr>
          <p:spPr>
            <a:xfrm>
              <a:off x="4028380" y="3151050"/>
              <a:ext cx="74632" cy="35996"/>
            </a:xfrm>
            <a:custGeom>
              <a:avLst/>
              <a:gdLst/>
              <a:ahLst/>
              <a:cxnLst/>
              <a:rect l="l" t="t" r="r" b="b"/>
              <a:pathLst>
                <a:path w="848" h="409" extrusionOk="0">
                  <a:moveTo>
                    <a:pt x="0" y="0"/>
                  </a:moveTo>
                  <a:cubicBezTo>
                    <a:pt x="0" y="0"/>
                    <a:pt x="139" y="302"/>
                    <a:pt x="512" y="395"/>
                  </a:cubicBezTo>
                  <a:cubicBezTo>
                    <a:pt x="549" y="405"/>
                    <a:pt x="580" y="409"/>
                    <a:pt x="607" y="409"/>
                  </a:cubicBezTo>
                  <a:cubicBezTo>
                    <a:pt x="848" y="409"/>
                    <a:pt x="697" y="70"/>
                    <a:pt x="697" y="70"/>
                  </a:cubicBezTo>
                  <a:cubicBezTo>
                    <a:pt x="697" y="70"/>
                    <a:pt x="185" y="70"/>
                    <a:pt x="0"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0" name="Google Shape;1460;p36"/>
            <p:cNvSpPr/>
            <p:nvPr/>
          </p:nvSpPr>
          <p:spPr>
            <a:xfrm>
              <a:off x="4024243" y="3147705"/>
              <a:ext cx="77273" cy="42685"/>
            </a:xfrm>
            <a:custGeom>
              <a:avLst/>
              <a:gdLst/>
              <a:ahLst/>
              <a:cxnLst/>
              <a:rect l="l" t="t" r="r" b="b"/>
              <a:pathLst>
                <a:path w="878" h="485" extrusionOk="0">
                  <a:moveTo>
                    <a:pt x="129" y="100"/>
                  </a:moveTo>
                  <a:lnTo>
                    <a:pt x="129" y="100"/>
                  </a:lnTo>
                  <a:cubicBezTo>
                    <a:pt x="323" y="139"/>
                    <a:pt x="628" y="145"/>
                    <a:pt x="719" y="146"/>
                  </a:cubicBezTo>
                  <a:cubicBezTo>
                    <a:pt x="742" y="208"/>
                    <a:pt x="775" y="331"/>
                    <a:pt x="732" y="382"/>
                  </a:cubicBezTo>
                  <a:cubicBezTo>
                    <a:pt x="715" y="402"/>
                    <a:pt x="686" y="409"/>
                    <a:pt x="655" y="409"/>
                  </a:cubicBezTo>
                  <a:cubicBezTo>
                    <a:pt x="626" y="409"/>
                    <a:pt x="595" y="403"/>
                    <a:pt x="567" y="396"/>
                  </a:cubicBezTo>
                  <a:cubicBezTo>
                    <a:pt x="391" y="352"/>
                    <a:pt x="235" y="247"/>
                    <a:pt x="129" y="100"/>
                  </a:cubicBezTo>
                  <a:close/>
                  <a:moveTo>
                    <a:pt x="47" y="1"/>
                  </a:moveTo>
                  <a:cubicBezTo>
                    <a:pt x="21" y="1"/>
                    <a:pt x="1" y="28"/>
                    <a:pt x="11" y="54"/>
                  </a:cubicBezTo>
                  <a:cubicBezTo>
                    <a:pt x="17" y="67"/>
                    <a:pt x="164" y="374"/>
                    <a:pt x="548" y="470"/>
                  </a:cubicBezTo>
                  <a:cubicBezTo>
                    <a:pt x="583" y="479"/>
                    <a:pt x="618" y="484"/>
                    <a:pt x="654" y="484"/>
                  </a:cubicBezTo>
                  <a:cubicBezTo>
                    <a:pt x="714" y="484"/>
                    <a:pt x="759" y="467"/>
                    <a:pt x="789" y="431"/>
                  </a:cubicBezTo>
                  <a:cubicBezTo>
                    <a:pt x="878" y="326"/>
                    <a:pt x="789" y="116"/>
                    <a:pt x="779" y="93"/>
                  </a:cubicBezTo>
                  <a:cubicBezTo>
                    <a:pt x="773" y="79"/>
                    <a:pt x="758" y="70"/>
                    <a:pt x="744" y="70"/>
                  </a:cubicBezTo>
                  <a:cubicBezTo>
                    <a:pt x="739" y="70"/>
                    <a:pt x="236" y="70"/>
                    <a:pt x="59" y="3"/>
                  </a:cubicBezTo>
                  <a:cubicBezTo>
                    <a:pt x="55" y="1"/>
                    <a:pt x="51" y="1"/>
                    <a:pt x="47"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1" name="Google Shape;1461;p36"/>
            <p:cNvSpPr/>
            <p:nvPr/>
          </p:nvSpPr>
          <p:spPr>
            <a:xfrm>
              <a:off x="3974429" y="3012608"/>
              <a:ext cx="21914" cy="35380"/>
            </a:xfrm>
            <a:custGeom>
              <a:avLst/>
              <a:gdLst/>
              <a:ahLst/>
              <a:cxnLst/>
              <a:rect l="l" t="t" r="r" b="b"/>
              <a:pathLst>
                <a:path w="249" h="402" extrusionOk="0">
                  <a:moveTo>
                    <a:pt x="73" y="1"/>
                  </a:moveTo>
                  <a:cubicBezTo>
                    <a:pt x="69" y="1"/>
                    <a:pt x="64" y="1"/>
                    <a:pt x="60" y="3"/>
                  </a:cubicBezTo>
                  <a:cubicBezTo>
                    <a:pt x="10" y="18"/>
                    <a:pt x="0" y="120"/>
                    <a:pt x="36" y="230"/>
                  </a:cubicBezTo>
                  <a:cubicBezTo>
                    <a:pt x="69" y="330"/>
                    <a:pt x="129" y="402"/>
                    <a:pt x="176" y="402"/>
                  </a:cubicBezTo>
                  <a:cubicBezTo>
                    <a:pt x="181" y="402"/>
                    <a:pt x="185" y="401"/>
                    <a:pt x="190" y="400"/>
                  </a:cubicBezTo>
                  <a:cubicBezTo>
                    <a:pt x="239" y="383"/>
                    <a:pt x="249" y="282"/>
                    <a:pt x="213" y="172"/>
                  </a:cubicBezTo>
                  <a:cubicBezTo>
                    <a:pt x="180" y="72"/>
                    <a:pt x="120" y="1"/>
                    <a:pt x="73"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2" name="Google Shape;1462;p36"/>
            <p:cNvSpPr/>
            <p:nvPr/>
          </p:nvSpPr>
          <p:spPr>
            <a:xfrm>
              <a:off x="4080834" y="2981893"/>
              <a:ext cx="22003" cy="35468"/>
            </a:xfrm>
            <a:custGeom>
              <a:avLst/>
              <a:gdLst/>
              <a:ahLst/>
              <a:cxnLst/>
              <a:rect l="l" t="t" r="r" b="b"/>
              <a:pathLst>
                <a:path w="250" h="403" extrusionOk="0">
                  <a:moveTo>
                    <a:pt x="73" y="1"/>
                  </a:moveTo>
                  <a:cubicBezTo>
                    <a:pt x="68" y="1"/>
                    <a:pt x="63" y="1"/>
                    <a:pt x="59" y="3"/>
                  </a:cubicBezTo>
                  <a:cubicBezTo>
                    <a:pt x="11" y="18"/>
                    <a:pt x="1" y="121"/>
                    <a:pt x="36" y="230"/>
                  </a:cubicBezTo>
                  <a:cubicBezTo>
                    <a:pt x="69" y="330"/>
                    <a:pt x="129" y="402"/>
                    <a:pt x="176" y="402"/>
                  </a:cubicBezTo>
                  <a:cubicBezTo>
                    <a:pt x="181" y="402"/>
                    <a:pt x="186" y="401"/>
                    <a:pt x="190" y="400"/>
                  </a:cubicBezTo>
                  <a:cubicBezTo>
                    <a:pt x="238" y="384"/>
                    <a:pt x="249" y="282"/>
                    <a:pt x="212" y="173"/>
                  </a:cubicBezTo>
                  <a:cubicBezTo>
                    <a:pt x="180" y="72"/>
                    <a:pt x="120" y="1"/>
                    <a:pt x="73"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3" name="Google Shape;1463;p36"/>
            <p:cNvSpPr/>
            <p:nvPr/>
          </p:nvSpPr>
          <p:spPr>
            <a:xfrm>
              <a:off x="3926464" y="2976436"/>
              <a:ext cx="133863" cy="98307"/>
            </a:xfrm>
            <a:custGeom>
              <a:avLst/>
              <a:gdLst/>
              <a:ahLst/>
              <a:cxnLst/>
              <a:rect l="l" t="t" r="r" b="b"/>
              <a:pathLst>
                <a:path w="1521" h="1117" extrusionOk="0">
                  <a:moveTo>
                    <a:pt x="1166" y="76"/>
                  </a:moveTo>
                  <a:cubicBezTo>
                    <a:pt x="1216" y="76"/>
                    <a:pt x="1261" y="109"/>
                    <a:pt x="1278" y="157"/>
                  </a:cubicBezTo>
                  <a:lnTo>
                    <a:pt x="1415" y="572"/>
                  </a:lnTo>
                  <a:cubicBezTo>
                    <a:pt x="1435" y="634"/>
                    <a:pt x="1402" y="700"/>
                    <a:pt x="1340" y="721"/>
                  </a:cubicBezTo>
                  <a:lnTo>
                    <a:pt x="392" y="1034"/>
                  </a:lnTo>
                  <a:cubicBezTo>
                    <a:pt x="379" y="1038"/>
                    <a:pt x="367" y="1040"/>
                    <a:pt x="354" y="1040"/>
                  </a:cubicBezTo>
                  <a:cubicBezTo>
                    <a:pt x="305" y="1040"/>
                    <a:pt x="260" y="1009"/>
                    <a:pt x="243" y="960"/>
                  </a:cubicBezTo>
                  <a:lnTo>
                    <a:pt x="106" y="545"/>
                  </a:lnTo>
                  <a:cubicBezTo>
                    <a:pt x="86" y="482"/>
                    <a:pt x="119" y="417"/>
                    <a:pt x="180" y="396"/>
                  </a:cubicBezTo>
                  <a:lnTo>
                    <a:pt x="1129" y="82"/>
                  </a:lnTo>
                  <a:cubicBezTo>
                    <a:pt x="1141" y="78"/>
                    <a:pt x="1153" y="76"/>
                    <a:pt x="1166" y="76"/>
                  </a:cubicBezTo>
                  <a:close/>
                  <a:moveTo>
                    <a:pt x="1166" y="1"/>
                  </a:moveTo>
                  <a:cubicBezTo>
                    <a:pt x="1146" y="1"/>
                    <a:pt x="1125" y="4"/>
                    <a:pt x="1105" y="11"/>
                  </a:cubicBezTo>
                  <a:lnTo>
                    <a:pt x="156" y="324"/>
                  </a:lnTo>
                  <a:cubicBezTo>
                    <a:pt x="55" y="357"/>
                    <a:pt x="1" y="467"/>
                    <a:pt x="34" y="568"/>
                  </a:cubicBezTo>
                  <a:lnTo>
                    <a:pt x="172" y="984"/>
                  </a:lnTo>
                  <a:cubicBezTo>
                    <a:pt x="197" y="1062"/>
                    <a:pt x="271" y="1116"/>
                    <a:pt x="355" y="1117"/>
                  </a:cubicBezTo>
                  <a:cubicBezTo>
                    <a:pt x="375" y="1116"/>
                    <a:pt x="396" y="1113"/>
                    <a:pt x="415" y="1106"/>
                  </a:cubicBezTo>
                  <a:lnTo>
                    <a:pt x="1364" y="792"/>
                  </a:lnTo>
                  <a:cubicBezTo>
                    <a:pt x="1465" y="759"/>
                    <a:pt x="1520" y="650"/>
                    <a:pt x="1487" y="549"/>
                  </a:cubicBezTo>
                  <a:lnTo>
                    <a:pt x="1349" y="132"/>
                  </a:lnTo>
                  <a:cubicBezTo>
                    <a:pt x="1322" y="51"/>
                    <a:pt x="1247" y="1"/>
                    <a:pt x="1166"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4" name="Google Shape;1464;p36"/>
            <p:cNvSpPr/>
            <p:nvPr/>
          </p:nvSpPr>
          <p:spPr>
            <a:xfrm>
              <a:off x="4035773" y="2969219"/>
              <a:ext cx="38460" cy="16546"/>
            </a:xfrm>
            <a:custGeom>
              <a:avLst/>
              <a:gdLst/>
              <a:ahLst/>
              <a:cxnLst/>
              <a:rect l="l" t="t" r="r" b="b"/>
              <a:pathLst>
                <a:path w="437" h="188" extrusionOk="0">
                  <a:moveTo>
                    <a:pt x="384" y="1"/>
                  </a:moveTo>
                  <a:cubicBezTo>
                    <a:pt x="381" y="1"/>
                    <a:pt x="379" y="1"/>
                    <a:pt x="377" y="2"/>
                  </a:cubicBezTo>
                  <a:lnTo>
                    <a:pt x="38" y="114"/>
                  </a:lnTo>
                  <a:cubicBezTo>
                    <a:pt x="0" y="129"/>
                    <a:pt x="9" y="186"/>
                    <a:pt x="50" y="188"/>
                  </a:cubicBezTo>
                  <a:cubicBezTo>
                    <a:pt x="54" y="188"/>
                    <a:pt x="58" y="187"/>
                    <a:pt x="62" y="186"/>
                  </a:cubicBezTo>
                  <a:lnTo>
                    <a:pt x="400" y="73"/>
                  </a:lnTo>
                  <a:cubicBezTo>
                    <a:pt x="437" y="54"/>
                    <a:pt x="422" y="1"/>
                    <a:pt x="384"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5" name="Google Shape;1465;p36"/>
            <p:cNvSpPr/>
            <p:nvPr/>
          </p:nvSpPr>
          <p:spPr>
            <a:xfrm>
              <a:off x="3875506" y="3022290"/>
              <a:ext cx="61343" cy="59231"/>
            </a:xfrm>
            <a:custGeom>
              <a:avLst/>
              <a:gdLst/>
              <a:ahLst/>
              <a:cxnLst/>
              <a:rect l="l" t="t" r="r" b="b"/>
              <a:pathLst>
                <a:path w="697" h="673" extrusionOk="0">
                  <a:moveTo>
                    <a:pt x="645" y="0"/>
                  </a:moveTo>
                  <a:cubicBezTo>
                    <a:pt x="637" y="0"/>
                    <a:pt x="629" y="3"/>
                    <a:pt x="622" y="8"/>
                  </a:cubicBezTo>
                  <a:lnTo>
                    <a:pt x="15" y="607"/>
                  </a:lnTo>
                  <a:cubicBezTo>
                    <a:pt x="1" y="622"/>
                    <a:pt x="1" y="646"/>
                    <a:pt x="15" y="661"/>
                  </a:cubicBezTo>
                  <a:cubicBezTo>
                    <a:pt x="22" y="668"/>
                    <a:pt x="32" y="672"/>
                    <a:pt x="43" y="672"/>
                  </a:cubicBezTo>
                  <a:cubicBezTo>
                    <a:pt x="52" y="671"/>
                    <a:pt x="62" y="667"/>
                    <a:pt x="69" y="661"/>
                  </a:cubicBezTo>
                  <a:lnTo>
                    <a:pt x="675" y="63"/>
                  </a:lnTo>
                  <a:cubicBezTo>
                    <a:pt x="696" y="34"/>
                    <a:pt x="673" y="0"/>
                    <a:pt x="645"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6" name="Google Shape;1466;p36"/>
            <p:cNvSpPr/>
            <p:nvPr/>
          </p:nvSpPr>
          <p:spPr>
            <a:xfrm>
              <a:off x="4127391" y="2938327"/>
              <a:ext cx="48494" cy="40045"/>
            </a:xfrm>
            <a:custGeom>
              <a:avLst/>
              <a:gdLst/>
              <a:ahLst/>
              <a:cxnLst/>
              <a:rect l="l" t="t" r="r" b="b"/>
              <a:pathLst>
                <a:path w="551" h="455" extrusionOk="0">
                  <a:moveTo>
                    <a:pt x="498" y="1"/>
                  </a:moveTo>
                  <a:cubicBezTo>
                    <a:pt x="491" y="1"/>
                    <a:pt x="484" y="3"/>
                    <a:pt x="477" y="7"/>
                  </a:cubicBezTo>
                  <a:lnTo>
                    <a:pt x="27" y="387"/>
                  </a:lnTo>
                  <a:cubicBezTo>
                    <a:pt x="1" y="411"/>
                    <a:pt x="17" y="454"/>
                    <a:pt x="52" y="455"/>
                  </a:cubicBezTo>
                  <a:cubicBezTo>
                    <a:pt x="60" y="454"/>
                    <a:pt x="69" y="451"/>
                    <a:pt x="76" y="446"/>
                  </a:cubicBezTo>
                  <a:lnTo>
                    <a:pt x="527" y="65"/>
                  </a:lnTo>
                  <a:cubicBezTo>
                    <a:pt x="550" y="38"/>
                    <a:pt x="527" y="1"/>
                    <a:pt x="498"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7" name="Google Shape;1467;p36"/>
            <p:cNvSpPr/>
            <p:nvPr/>
          </p:nvSpPr>
          <p:spPr>
            <a:xfrm>
              <a:off x="4061560" y="2935511"/>
              <a:ext cx="133863" cy="98307"/>
            </a:xfrm>
            <a:custGeom>
              <a:avLst/>
              <a:gdLst/>
              <a:ahLst/>
              <a:cxnLst/>
              <a:rect l="l" t="t" r="r" b="b"/>
              <a:pathLst>
                <a:path w="1521" h="1117" extrusionOk="0">
                  <a:moveTo>
                    <a:pt x="1166" y="77"/>
                  </a:moveTo>
                  <a:cubicBezTo>
                    <a:pt x="1216" y="77"/>
                    <a:pt x="1261" y="109"/>
                    <a:pt x="1277" y="156"/>
                  </a:cubicBezTo>
                  <a:lnTo>
                    <a:pt x="1415" y="573"/>
                  </a:lnTo>
                  <a:cubicBezTo>
                    <a:pt x="1435" y="634"/>
                    <a:pt x="1401" y="700"/>
                    <a:pt x="1340" y="720"/>
                  </a:cubicBezTo>
                  <a:lnTo>
                    <a:pt x="392" y="1034"/>
                  </a:lnTo>
                  <a:cubicBezTo>
                    <a:pt x="379" y="1038"/>
                    <a:pt x="367" y="1040"/>
                    <a:pt x="355" y="1040"/>
                  </a:cubicBezTo>
                  <a:cubicBezTo>
                    <a:pt x="306" y="1040"/>
                    <a:pt x="260" y="1009"/>
                    <a:pt x="243" y="960"/>
                  </a:cubicBezTo>
                  <a:lnTo>
                    <a:pt x="106" y="544"/>
                  </a:lnTo>
                  <a:cubicBezTo>
                    <a:pt x="86" y="483"/>
                    <a:pt x="118" y="416"/>
                    <a:pt x="180" y="396"/>
                  </a:cubicBezTo>
                  <a:lnTo>
                    <a:pt x="1129" y="83"/>
                  </a:lnTo>
                  <a:cubicBezTo>
                    <a:pt x="1141" y="79"/>
                    <a:pt x="1153" y="77"/>
                    <a:pt x="1166" y="77"/>
                  </a:cubicBezTo>
                  <a:close/>
                  <a:moveTo>
                    <a:pt x="1166" y="0"/>
                  </a:moveTo>
                  <a:cubicBezTo>
                    <a:pt x="1145" y="0"/>
                    <a:pt x="1125" y="3"/>
                    <a:pt x="1105" y="10"/>
                  </a:cubicBezTo>
                  <a:lnTo>
                    <a:pt x="156" y="324"/>
                  </a:lnTo>
                  <a:cubicBezTo>
                    <a:pt x="55" y="358"/>
                    <a:pt x="1" y="466"/>
                    <a:pt x="33" y="568"/>
                  </a:cubicBezTo>
                  <a:lnTo>
                    <a:pt x="172" y="984"/>
                  </a:lnTo>
                  <a:cubicBezTo>
                    <a:pt x="197" y="1063"/>
                    <a:pt x="271" y="1116"/>
                    <a:pt x="355" y="1116"/>
                  </a:cubicBezTo>
                  <a:cubicBezTo>
                    <a:pt x="375" y="1116"/>
                    <a:pt x="396" y="1113"/>
                    <a:pt x="415" y="1106"/>
                  </a:cubicBezTo>
                  <a:lnTo>
                    <a:pt x="1364" y="793"/>
                  </a:lnTo>
                  <a:cubicBezTo>
                    <a:pt x="1465" y="759"/>
                    <a:pt x="1520" y="650"/>
                    <a:pt x="1486" y="548"/>
                  </a:cubicBezTo>
                  <a:lnTo>
                    <a:pt x="1349" y="133"/>
                  </a:lnTo>
                  <a:cubicBezTo>
                    <a:pt x="1322" y="52"/>
                    <a:pt x="1247" y="0"/>
                    <a:pt x="1166"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8" name="Google Shape;1468;p36"/>
            <p:cNvSpPr/>
            <p:nvPr/>
          </p:nvSpPr>
          <p:spPr>
            <a:xfrm>
              <a:off x="3939753" y="2959714"/>
              <a:ext cx="77273" cy="40485"/>
            </a:xfrm>
            <a:custGeom>
              <a:avLst/>
              <a:gdLst/>
              <a:ahLst/>
              <a:cxnLst/>
              <a:rect l="l" t="t" r="r" b="b"/>
              <a:pathLst>
                <a:path w="878" h="460" extrusionOk="0">
                  <a:moveTo>
                    <a:pt x="719" y="0"/>
                  </a:moveTo>
                  <a:cubicBezTo>
                    <a:pt x="314" y="0"/>
                    <a:pt x="53" y="321"/>
                    <a:pt x="40" y="336"/>
                  </a:cubicBezTo>
                  <a:cubicBezTo>
                    <a:pt x="0" y="386"/>
                    <a:pt x="35" y="459"/>
                    <a:pt x="100" y="459"/>
                  </a:cubicBezTo>
                  <a:cubicBezTo>
                    <a:pt x="123" y="459"/>
                    <a:pt x="145" y="448"/>
                    <a:pt x="159" y="431"/>
                  </a:cubicBezTo>
                  <a:cubicBezTo>
                    <a:pt x="161" y="428"/>
                    <a:pt x="385" y="153"/>
                    <a:pt x="720" y="153"/>
                  </a:cubicBezTo>
                  <a:cubicBezTo>
                    <a:pt x="743" y="153"/>
                    <a:pt x="766" y="154"/>
                    <a:pt x="789" y="157"/>
                  </a:cubicBezTo>
                  <a:cubicBezTo>
                    <a:pt x="792" y="157"/>
                    <a:pt x="794" y="157"/>
                    <a:pt x="797" y="157"/>
                  </a:cubicBezTo>
                  <a:cubicBezTo>
                    <a:pt x="835" y="157"/>
                    <a:pt x="868" y="128"/>
                    <a:pt x="872" y="89"/>
                  </a:cubicBezTo>
                  <a:cubicBezTo>
                    <a:pt x="877" y="47"/>
                    <a:pt x="848" y="10"/>
                    <a:pt x="806" y="5"/>
                  </a:cubicBezTo>
                  <a:cubicBezTo>
                    <a:pt x="776" y="2"/>
                    <a:pt x="747" y="0"/>
                    <a:pt x="719"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9" name="Google Shape;1469;p36"/>
            <p:cNvSpPr/>
            <p:nvPr/>
          </p:nvSpPr>
          <p:spPr>
            <a:xfrm>
              <a:off x="4052143" y="2933310"/>
              <a:ext cx="63455" cy="23939"/>
            </a:xfrm>
            <a:custGeom>
              <a:avLst/>
              <a:gdLst/>
              <a:ahLst/>
              <a:cxnLst/>
              <a:rect l="l" t="t" r="r" b="b"/>
              <a:pathLst>
                <a:path w="721" h="272" extrusionOk="0">
                  <a:moveTo>
                    <a:pt x="447" y="0"/>
                  </a:moveTo>
                  <a:cubicBezTo>
                    <a:pt x="193" y="0"/>
                    <a:pt x="56" y="135"/>
                    <a:pt x="48" y="141"/>
                  </a:cubicBezTo>
                  <a:cubicBezTo>
                    <a:pt x="0" y="190"/>
                    <a:pt x="34" y="271"/>
                    <a:pt x="102" y="271"/>
                  </a:cubicBezTo>
                  <a:cubicBezTo>
                    <a:pt x="122" y="271"/>
                    <a:pt x="141" y="263"/>
                    <a:pt x="156" y="249"/>
                  </a:cubicBezTo>
                  <a:cubicBezTo>
                    <a:pt x="157" y="247"/>
                    <a:pt x="255" y="152"/>
                    <a:pt x="446" y="152"/>
                  </a:cubicBezTo>
                  <a:cubicBezTo>
                    <a:pt x="497" y="152"/>
                    <a:pt x="554" y="158"/>
                    <a:pt x="617" y="175"/>
                  </a:cubicBezTo>
                  <a:cubicBezTo>
                    <a:pt x="624" y="177"/>
                    <a:pt x="630" y="178"/>
                    <a:pt x="637" y="178"/>
                  </a:cubicBezTo>
                  <a:cubicBezTo>
                    <a:pt x="670" y="178"/>
                    <a:pt x="701" y="155"/>
                    <a:pt x="709" y="122"/>
                  </a:cubicBezTo>
                  <a:cubicBezTo>
                    <a:pt x="721" y="81"/>
                    <a:pt x="697" y="40"/>
                    <a:pt x="656" y="29"/>
                  </a:cubicBezTo>
                  <a:cubicBezTo>
                    <a:pt x="579" y="8"/>
                    <a:pt x="510" y="0"/>
                    <a:pt x="447"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0" name="Google Shape;1470;p36"/>
            <p:cNvSpPr/>
            <p:nvPr/>
          </p:nvSpPr>
          <p:spPr>
            <a:xfrm>
              <a:off x="4067192" y="2989285"/>
              <a:ext cx="61431" cy="130607"/>
            </a:xfrm>
            <a:custGeom>
              <a:avLst/>
              <a:gdLst/>
              <a:ahLst/>
              <a:cxnLst/>
              <a:rect l="l" t="t" r="r" b="b"/>
              <a:pathLst>
                <a:path w="698" h="1484" extrusionOk="0">
                  <a:moveTo>
                    <a:pt x="0" y="1"/>
                  </a:moveTo>
                  <a:lnTo>
                    <a:pt x="93" y="1442"/>
                  </a:lnTo>
                  <a:cubicBezTo>
                    <a:pt x="93" y="1442"/>
                    <a:pt x="300" y="1484"/>
                    <a:pt x="459" y="1484"/>
                  </a:cubicBezTo>
                  <a:cubicBezTo>
                    <a:pt x="538" y="1484"/>
                    <a:pt x="605" y="1473"/>
                    <a:pt x="628" y="1442"/>
                  </a:cubicBezTo>
                  <a:cubicBezTo>
                    <a:pt x="698" y="1349"/>
                    <a:pt x="0" y="1"/>
                    <a:pt x="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1" name="Google Shape;1471;p36"/>
            <p:cNvSpPr/>
            <p:nvPr/>
          </p:nvSpPr>
          <p:spPr>
            <a:xfrm>
              <a:off x="4062616" y="2986293"/>
              <a:ext cx="68736" cy="137032"/>
            </a:xfrm>
            <a:custGeom>
              <a:avLst/>
              <a:gdLst/>
              <a:ahLst/>
              <a:cxnLst/>
              <a:rect l="l" t="t" r="r" b="b"/>
              <a:pathLst>
                <a:path w="781" h="1557" extrusionOk="0">
                  <a:moveTo>
                    <a:pt x="61" y="0"/>
                  </a:moveTo>
                  <a:cubicBezTo>
                    <a:pt x="34" y="0"/>
                    <a:pt x="0" y="28"/>
                    <a:pt x="18" y="52"/>
                  </a:cubicBezTo>
                  <a:cubicBezTo>
                    <a:pt x="342" y="677"/>
                    <a:pt x="665" y="1375"/>
                    <a:pt x="650" y="1454"/>
                  </a:cubicBezTo>
                  <a:cubicBezTo>
                    <a:pt x="636" y="1472"/>
                    <a:pt x="584" y="1480"/>
                    <a:pt x="513" y="1480"/>
                  </a:cubicBezTo>
                  <a:cubicBezTo>
                    <a:pt x="414" y="1480"/>
                    <a:pt x="277" y="1465"/>
                    <a:pt x="153" y="1440"/>
                  </a:cubicBezTo>
                  <a:cubicBezTo>
                    <a:pt x="150" y="1438"/>
                    <a:pt x="147" y="1438"/>
                    <a:pt x="144" y="1438"/>
                  </a:cubicBezTo>
                  <a:cubicBezTo>
                    <a:pt x="109" y="1438"/>
                    <a:pt x="98" y="1512"/>
                    <a:pt x="138" y="1514"/>
                  </a:cubicBezTo>
                  <a:cubicBezTo>
                    <a:pt x="206" y="1528"/>
                    <a:pt x="365" y="1556"/>
                    <a:pt x="501" y="1556"/>
                  </a:cubicBezTo>
                  <a:cubicBezTo>
                    <a:pt x="595" y="1556"/>
                    <a:pt x="678" y="1543"/>
                    <a:pt x="711" y="1500"/>
                  </a:cubicBezTo>
                  <a:cubicBezTo>
                    <a:pt x="781" y="1407"/>
                    <a:pt x="409" y="642"/>
                    <a:pt x="86" y="17"/>
                  </a:cubicBezTo>
                  <a:cubicBezTo>
                    <a:pt x="82" y="5"/>
                    <a:pt x="72" y="0"/>
                    <a:pt x="61"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2" name="Google Shape;1472;p36"/>
            <p:cNvSpPr/>
            <p:nvPr/>
          </p:nvSpPr>
          <p:spPr>
            <a:xfrm>
              <a:off x="3623092" y="3455920"/>
              <a:ext cx="239563" cy="437146"/>
            </a:xfrm>
            <a:custGeom>
              <a:avLst/>
              <a:gdLst/>
              <a:ahLst/>
              <a:cxnLst/>
              <a:rect l="l" t="t" r="r" b="b"/>
              <a:pathLst>
                <a:path w="2722" h="4967" extrusionOk="0">
                  <a:moveTo>
                    <a:pt x="1722" y="1"/>
                  </a:moveTo>
                  <a:cubicBezTo>
                    <a:pt x="1722" y="1"/>
                    <a:pt x="1326" y="1"/>
                    <a:pt x="1210" y="350"/>
                  </a:cubicBezTo>
                  <a:cubicBezTo>
                    <a:pt x="1094" y="699"/>
                    <a:pt x="1" y="4675"/>
                    <a:pt x="116" y="4791"/>
                  </a:cubicBezTo>
                  <a:cubicBezTo>
                    <a:pt x="212" y="4886"/>
                    <a:pt x="1217" y="4966"/>
                    <a:pt x="1664" y="4966"/>
                  </a:cubicBezTo>
                  <a:cubicBezTo>
                    <a:pt x="1761" y="4966"/>
                    <a:pt x="1832" y="4962"/>
                    <a:pt x="1861" y="4954"/>
                  </a:cubicBezTo>
                  <a:cubicBezTo>
                    <a:pt x="2024" y="4907"/>
                    <a:pt x="2721" y="2233"/>
                    <a:pt x="2721" y="2233"/>
                  </a:cubicBezTo>
                  <a:lnTo>
                    <a:pt x="172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3" name="Google Shape;1473;p36"/>
            <p:cNvSpPr/>
            <p:nvPr/>
          </p:nvSpPr>
          <p:spPr>
            <a:xfrm>
              <a:off x="3617460" y="3452576"/>
              <a:ext cx="249332" cy="443834"/>
            </a:xfrm>
            <a:custGeom>
              <a:avLst/>
              <a:gdLst/>
              <a:ahLst/>
              <a:cxnLst/>
              <a:rect l="l" t="t" r="r" b="b"/>
              <a:pathLst>
                <a:path w="2833" h="5043" extrusionOk="0">
                  <a:moveTo>
                    <a:pt x="1785" y="1"/>
                  </a:moveTo>
                  <a:cubicBezTo>
                    <a:pt x="1781" y="1"/>
                    <a:pt x="1361" y="5"/>
                    <a:pt x="1237" y="375"/>
                  </a:cubicBezTo>
                  <a:cubicBezTo>
                    <a:pt x="1224" y="417"/>
                    <a:pt x="0" y="4703"/>
                    <a:pt x="154" y="4856"/>
                  </a:cubicBezTo>
                  <a:cubicBezTo>
                    <a:pt x="260" y="4962"/>
                    <a:pt x="1253" y="5042"/>
                    <a:pt x="1716" y="5042"/>
                  </a:cubicBezTo>
                  <a:cubicBezTo>
                    <a:pt x="1824" y="5042"/>
                    <a:pt x="1902" y="5038"/>
                    <a:pt x="1935" y="5028"/>
                  </a:cubicBezTo>
                  <a:cubicBezTo>
                    <a:pt x="2101" y="4981"/>
                    <a:pt x="2610" y="3091"/>
                    <a:pt x="2821" y="2281"/>
                  </a:cubicBezTo>
                  <a:cubicBezTo>
                    <a:pt x="2833" y="2256"/>
                    <a:pt x="2804" y="2238"/>
                    <a:pt x="2779" y="2238"/>
                  </a:cubicBezTo>
                  <a:cubicBezTo>
                    <a:pt x="2764" y="2238"/>
                    <a:pt x="2750" y="2244"/>
                    <a:pt x="2749" y="2261"/>
                  </a:cubicBezTo>
                  <a:cubicBezTo>
                    <a:pt x="2488" y="3261"/>
                    <a:pt x="2029" y="4876"/>
                    <a:pt x="1915" y="4955"/>
                  </a:cubicBezTo>
                  <a:cubicBezTo>
                    <a:pt x="1885" y="4964"/>
                    <a:pt x="1818" y="4967"/>
                    <a:pt x="1726" y="4967"/>
                  </a:cubicBezTo>
                  <a:cubicBezTo>
                    <a:pt x="1292" y="4967"/>
                    <a:pt x="313" y="4885"/>
                    <a:pt x="211" y="4805"/>
                  </a:cubicBezTo>
                  <a:cubicBezTo>
                    <a:pt x="152" y="4567"/>
                    <a:pt x="1152" y="873"/>
                    <a:pt x="1310" y="400"/>
                  </a:cubicBezTo>
                  <a:cubicBezTo>
                    <a:pt x="1415" y="82"/>
                    <a:pt x="1770" y="77"/>
                    <a:pt x="1785" y="77"/>
                  </a:cubicBezTo>
                  <a:cubicBezTo>
                    <a:pt x="1829" y="71"/>
                    <a:pt x="1829" y="7"/>
                    <a:pt x="1785"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4" name="Google Shape;1474;p36"/>
            <p:cNvSpPr/>
            <p:nvPr/>
          </p:nvSpPr>
          <p:spPr>
            <a:xfrm>
              <a:off x="3614907" y="3815973"/>
              <a:ext cx="219145" cy="189221"/>
            </a:xfrm>
            <a:custGeom>
              <a:avLst/>
              <a:gdLst/>
              <a:ahLst/>
              <a:cxnLst/>
              <a:rect l="l" t="t" r="r" b="b"/>
              <a:pathLst>
                <a:path w="2490" h="2150" extrusionOk="0">
                  <a:moveTo>
                    <a:pt x="1505" y="1"/>
                  </a:moveTo>
                  <a:cubicBezTo>
                    <a:pt x="1201" y="1"/>
                    <a:pt x="883" y="82"/>
                    <a:pt x="651" y="258"/>
                  </a:cubicBezTo>
                  <a:cubicBezTo>
                    <a:pt x="256" y="560"/>
                    <a:pt x="187" y="491"/>
                    <a:pt x="94" y="1072"/>
                  </a:cubicBezTo>
                  <a:cubicBezTo>
                    <a:pt x="1" y="1654"/>
                    <a:pt x="396" y="2025"/>
                    <a:pt x="721" y="2095"/>
                  </a:cubicBezTo>
                  <a:cubicBezTo>
                    <a:pt x="848" y="2122"/>
                    <a:pt x="967" y="2150"/>
                    <a:pt x="1089" y="2150"/>
                  </a:cubicBezTo>
                  <a:cubicBezTo>
                    <a:pt x="1281" y="2150"/>
                    <a:pt x="1479" y="2082"/>
                    <a:pt x="1722" y="1839"/>
                  </a:cubicBezTo>
                  <a:cubicBezTo>
                    <a:pt x="2117" y="1444"/>
                    <a:pt x="2396" y="770"/>
                    <a:pt x="2396" y="770"/>
                  </a:cubicBezTo>
                  <a:cubicBezTo>
                    <a:pt x="2396" y="770"/>
                    <a:pt x="2489" y="304"/>
                    <a:pt x="2093" y="119"/>
                  </a:cubicBezTo>
                  <a:cubicBezTo>
                    <a:pt x="1929" y="42"/>
                    <a:pt x="1721" y="1"/>
                    <a:pt x="150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5" name="Google Shape;1475;p36"/>
            <p:cNvSpPr/>
            <p:nvPr/>
          </p:nvSpPr>
          <p:spPr>
            <a:xfrm>
              <a:off x="3611123" y="3812717"/>
              <a:ext cx="226186" cy="195822"/>
            </a:xfrm>
            <a:custGeom>
              <a:avLst/>
              <a:gdLst/>
              <a:ahLst/>
              <a:cxnLst/>
              <a:rect l="l" t="t" r="r" b="b"/>
              <a:pathLst>
                <a:path w="2570" h="2225" extrusionOk="0">
                  <a:moveTo>
                    <a:pt x="1545" y="75"/>
                  </a:moveTo>
                  <a:cubicBezTo>
                    <a:pt x="1760" y="75"/>
                    <a:pt x="1965" y="117"/>
                    <a:pt x="2121" y="190"/>
                  </a:cubicBezTo>
                  <a:cubicBezTo>
                    <a:pt x="2471" y="355"/>
                    <a:pt x="2410" y="751"/>
                    <a:pt x="2402" y="796"/>
                  </a:cubicBezTo>
                  <a:cubicBezTo>
                    <a:pt x="2380" y="849"/>
                    <a:pt x="2108" y="1479"/>
                    <a:pt x="1737" y="1850"/>
                  </a:cubicBezTo>
                  <a:cubicBezTo>
                    <a:pt x="1504" y="2083"/>
                    <a:pt x="1319" y="2149"/>
                    <a:pt x="1134" y="2149"/>
                  </a:cubicBezTo>
                  <a:cubicBezTo>
                    <a:pt x="1023" y="2149"/>
                    <a:pt x="912" y="2125"/>
                    <a:pt x="792" y="2099"/>
                  </a:cubicBezTo>
                  <a:lnTo>
                    <a:pt x="772" y="2095"/>
                  </a:lnTo>
                  <a:cubicBezTo>
                    <a:pt x="469" y="2031"/>
                    <a:pt x="84" y="1683"/>
                    <a:pt x="174" y="1115"/>
                  </a:cubicBezTo>
                  <a:cubicBezTo>
                    <a:pt x="247" y="658"/>
                    <a:pt x="300" y="621"/>
                    <a:pt x="527" y="463"/>
                  </a:cubicBezTo>
                  <a:cubicBezTo>
                    <a:pt x="582" y="425"/>
                    <a:pt x="643" y="382"/>
                    <a:pt x="718" y="325"/>
                  </a:cubicBezTo>
                  <a:cubicBezTo>
                    <a:pt x="946" y="150"/>
                    <a:pt x="1254" y="75"/>
                    <a:pt x="1545" y="75"/>
                  </a:cubicBezTo>
                  <a:close/>
                  <a:moveTo>
                    <a:pt x="1545" y="1"/>
                  </a:moveTo>
                  <a:cubicBezTo>
                    <a:pt x="1238" y="1"/>
                    <a:pt x="913" y="80"/>
                    <a:pt x="672" y="265"/>
                  </a:cubicBezTo>
                  <a:cubicBezTo>
                    <a:pt x="598" y="321"/>
                    <a:pt x="537" y="364"/>
                    <a:pt x="484" y="401"/>
                  </a:cubicBezTo>
                  <a:cubicBezTo>
                    <a:pt x="248" y="565"/>
                    <a:pt x="178" y="615"/>
                    <a:pt x="99" y="1104"/>
                  </a:cubicBezTo>
                  <a:cubicBezTo>
                    <a:pt x="1" y="1721"/>
                    <a:pt x="424" y="2098"/>
                    <a:pt x="757" y="2170"/>
                  </a:cubicBezTo>
                  <a:lnTo>
                    <a:pt x="776" y="2174"/>
                  </a:lnTo>
                  <a:cubicBezTo>
                    <a:pt x="894" y="2200"/>
                    <a:pt x="1010" y="2224"/>
                    <a:pt x="1129" y="2224"/>
                  </a:cubicBezTo>
                  <a:cubicBezTo>
                    <a:pt x="1329" y="2224"/>
                    <a:pt x="1540" y="2155"/>
                    <a:pt x="1791" y="1904"/>
                  </a:cubicBezTo>
                  <a:cubicBezTo>
                    <a:pt x="2187" y="1507"/>
                    <a:pt x="2462" y="849"/>
                    <a:pt x="2474" y="821"/>
                  </a:cubicBezTo>
                  <a:cubicBezTo>
                    <a:pt x="2475" y="819"/>
                    <a:pt x="2476" y="817"/>
                    <a:pt x="2476" y="814"/>
                  </a:cubicBezTo>
                  <a:cubicBezTo>
                    <a:pt x="2477" y="809"/>
                    <a:pt x="2570" y="318"/>
                    <a:pt x="2152" y="121"/>
                  </a:cubicBezTo>
                  <a:cubicBezTo>
                    <a:pt x="1989" y="44"/>
                    <a:pt x="1772" y="1"/>
                    <a:pt x="1545"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6" name="Google Shape;1476;p36"/>
            <p:cNvSpPr/>
            <p:nvPr/>
          </p:nvSpPr>
          <p:spPr>
            <a:xfrm>
              <a:off x="3973813" y="3666090"/>
              <a:ext cx="362249" cy="442426"/>
            </a:xfrm>
            <a:custGeom>
              <a:avLst/>
              <a:gdLst/>
              <a:ahLst/>
              <a:cxnLst/>
              <a:rect l="l" t="t" r="r" b="b"/>
              <a:pathLst>
                <a:path w="4116" h="5027" extrusionOk="0">
                  <a:moveTo>
                    <a:pt x="4115" y="1"/>
                  </a:moveTo>
                  <a:cubicBezTo>
                    <a:pt x="4115" y="1"/>
                    <a:pt x="3906" y="164"/>
                    <a:pt x="2721" y="234"/>
                  </a:cubicBezTo>
                  <a:cubicBezTo>
                    <a:pt x="2589" y="242"/>
                    <a:pt x="2463" y="245"/>
                    <a:pt x="2343" y="245"/>
                  </a:cubicBezTo>
                  <a:cubicBezTo>
                    <a:pt x="1374" y="245"/>
                    <a:pt x="767" y="25"/>
                    <a:pt x="767" y="25"/>
                  </a:cubicBezTo>
                  <a:cubicBezTo>
                    <a:pt x="767" y="25"/>
                    <a:pt x="605" y="3582"/>
                    <a:pt x="0" y="4907"/>
                  </a:cubicBezTo>
                  <a:cubicBezTo>
                    <a:pt x="0" y="4907"/>
                    <a:pt x="372" y="5026"/>
                    <a:pt x="1009" y="5026"/>
                  </a:cubicBezTo>
                  <a:cubicBezTo>
                    <a:pt x="1168" y="5026"/>
                    <a:pt x="1344" y="5019"/>
                    <a:pt x="1535" y="5000"/>
                  </a:cubicBezTo>
                  <a:cubicBezTo>
                    <a:pt x="2487" y="4907"/>
                    <a:pt x="3371" y="4397"/>
                    <a:pt x="3371" y="4397"/>
                  </a:cubicBezTo>
                  <a:cubicBezTo>
                    <a:pt x="3371" y="4397"/>
                    <a:pt x="3697" y="2443"/>
                    <a:pt x="3860" y="1490"/>
                  </a:cubicBezTo>
                  <a:cubicBezTo>
                    <a:pt x="4022" y="536"/>
                    <a:pt x="4115" y="1"/>
                    <a:pt x="411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7" name="Google Shape;1477;p36"/>
            <p:cNvSpPr/>
            <p:nvPr/>
          </p:nvSpPr>
          <p:spPr>
            <a:xfrm>
              <a:off x="3970293" y="3662834"/>
              <a:ext cx="369290" cy="449027"/>
            </a:xfrm>
            <a:custGeom>
              <a:avLst/>
              <a:gdLst/>
              <a:ahLst/>
              <a:cxnLst/>
              <a:rect l="l" t="t" r="r" b="b"/>
              <a:pathLst>
                <a:path w="4196" h="5102" extrusionOk="0">
                  <a:moveTo>
                    <a:pt x="4105" y="104"/>
                  </a:moveTo>
                  <a:cubicBezTo>
                    <a:pt x="4075" y="281"/>
                    <a:pt x="3991" y="772"/>
                    <a:pt x="3863" y="1520"/>
                  </a:cubicBezTo>
                  <a:cubicBezTo>
                    <a:pt x="3709" y="2414"/>
                    <a:pt x="3410" y="4210"/>
                    <a:pt x="3377" y="4409"/>
                  </a:cubicBezTo>
                  <a:cubicBezTo>
                    <a:pt x="3255" y="4477"/>
                    <a:pt x="2436" y="4916"/>
                    <a:pt x="1571" y="4999"/>
                  </a:cubicBezTo>
                  <a:cubicBezTo>
                    <a:pt x="1382" y="5018"/>
                    <a:pt x="1208" y="5025"/>
                    <a:pt x="1050" y="5025"/>
                  </a:cubicBezTo>
                  <a:cubicBezTo>
                    <a:pt x="544" y="5025"/>
                    <a:pt x="205" y="4949"/>
                    <a:pt x="92" y="4920"/>
                  </a:cubicBezTo>
                  <a:cubicBezTo>
                    <a:pt x="640" y="3661"/>
                    <a:pt x="820" y="545"/>
                    <a:pt x="842" y="113"/>
                  </a:cubicBezTo>
                  <a:cubicBezTo>
                    <a:pt x="1005" y="163"/>
                    <a:pt x="1571" y="319"/>
                    <a:pt x="2383" y="319"/>
                  </a:cubicBezTo>
                  <a:cubicBezTo>
                    <a:pt x="2504" y="319"/>
                    <a:pt x="2631" y="316"/>
                    <a:pt x="2763" y="308"/>
                  </a:cubicBezTo>
                  <a:cubicBezTo>
                    <a:pt x="3617" y="258"/>
                    <a:pt x="3971" y="159"/>
                    <a:pt x="4105" y="104"/>
                  </a:cubicBezTo>
                  <a:close/>
                  <a:moveTo>
                    <a:pt x="4155" y="0"/>
                  </a:moveTo>
                  <a:cubicBezTo>
                    <a:pt x="4147" y="0"/>
                    <a:pt x="4139" y="3"/>
                    <a:pt x="4133" y="7"/>
                  </a:cubicBezTo>
                  <a:cubicBezTo>
                    <a:pt x="4131" y="9"/>
                    <a:pt x="3903" y="165"/>
                    <a:pt x="2759" y="232"/>
                  </a:cubicBezTo>
                  <a:cubicBezTo>
                    <a:pt x="2629" y="240"/>
                    <a:pt x="2504" y="243"/>
                    <a:pt x="2384" y="243"/>
                  </a:cubicBezTo>
                  <a:cubicBezTo>
                    <a:pt x="1433" y="243"/>
                    <a:pt x="827" y="28"/>
                    <a:pt x="820" y="26"/>
                  </a:cubicBezTo>
                  <a:cubicBezTo>
                    <a:pt x="816" y="24"/>
                    <a:pt x="811" y="24"/>
                    <a:pt x="807" y="24"/>
                  </a:cubicBezTo>
                  <a:cubicBezTo>
                    <a:pt x="788" y="24"/>
                    <a:pt x="770" y="38"/>
                    <a:pt x="769" y="59"/>
                  </a:cubicBezTo>
                  <a:cubicBezTo>
                    <a:pt x="768" y="95"/>
                    <a:pt x="600" y="3625"/>
                    <a:pt x="5" y="4929"/>
                  </a:cubicBezTo>
                  <a:cubicBezTo>
                    <a:pt x="0" y="4939"/>
                    <a:pt x="0" y="4950"/>
                    <a:pt x="5" y="4960"/>
                  </a:cubicBezTo>
                  <a:cubicBezTo>
                    <a:pt x="9" y="4970"/>
                    <a:pt x="18" y="4977"/>
                    <a:pt x="28" y="4981"/>
                  </a:cubicBezTo>
                  <a:cubicBezTo>
                    <a:pt x="47" y="4987"/>
                    <a:pt x="416" y="5102"/>
                    <a:pt x="1045" y="5102"/>
                  </a:cubicBezTo>
                  <a:cubicBezTo>
                    <a:pt x="1205" y="5102"/>
                    <a:pt x="1385" y="5095"/>
                    <a:pt x="1578" y="5075"/>
                  </a:cubicBezTo>
                  <a:cubicBezTo>
                    <a:pt x="2528" y="4982"/>
                    <a:pt x="3422" y="4470"/>
                    <a:pt x="3431" y="4465"/>
                  </a:cubicBezTo>
                  <a:cubicBezTo>
                    <a:pt x="3440" y="4460"/>
                    <a:pt x="3447" y="4450"/>
                    <a:pt x="3449" y="4439"/>
                  </a:cubicBezTo>
                  <a:cubicBezTo>
                    <a:pt x="3452" y="4419"/>
                    <a:pt x="3776" y="2475"/>
                    <a:pt x="3937" y="1532"/>
                  </a:cubicBezTo>
                  <a:cubicBezTo>
                    <a:pt x="4100" y="579"/>
                    <a:pt x="4193" y="44"/>
                    <a:pt x="4193" y="44"/>
                  </a:cubicBezTo>
                  <a:cubicBezTo>
                    <a:pt x="4195" y="29"/>
                    <a:pt x="4188" y="14"/>
                    <a:pt x="4176" y="6"/>
                  </a:cubicBezTo>
                  <a:cubicBezTo>
                    <a:pt x="4169" y="2"/>
                    <a:pt x="4162" y="0"/>
                    <a:pt x="4155"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8" name="Google Shape;1478;p36"/>
            <p:cNvSpPr/>
            <p:nvPr/>
          </p:nvSpPr>
          <p:spPr>
            <a:xfrm>
              <a:off x="3666041" y="3850914"/>
              <a:ext cx="511778" cy="178220"/>
            </a:xfrm>
            <a:custGeom>
              <a:avLst/>
              <a:gdLst/>
              <a:ahLst/>
              <a:cxnLst/>
              <a:rect l="l" t="t" r="r" b="b"/>
              <a:pathLst>
                <a:path w="5815" h="2025" extrusionOk="0">
                  <a:moveTo>
                    <a:pt x="1210" y="1"/>
                  </a:moveTo>
                  <a:cubicBezTo>
                    <a:pt x="1024" y="1"/>
                    <a:pt x="466" y="187"/>
                    <a:pt x="233" y="722"/>
                  </a:cubicBezTo>
                  <a:cubicBezTo>
                    <a:pt x="1" y="1256"/>
                    <a:pt x="24" y="1535"/>
                    <a:pt x="326" y="1628"/>
                  </a:cubicBezTo>
                  <a:cubicBezTo>
                    <a:pt x="629" y="1722"/>
                    <a:pt x="2582" y="1908"/>
                    <a:pt x="2815" y="1908"/>
                  </a:cubicBezTo>
                  <a:cubicBezTo>
                    <a:pt x="3047" y="1908"/>
                    <a:pt x="3606" y="2024"/>
                    <a:pt x="3931" y="2024"/>
                  </a:cubicBezTo>
                  <a:cubicBezTo>
                    <a:pt x="4256" y="2024"/>
                    <a:pt x="5117" y="1931"/>
                    <a:pt x="5233" y="1745"/>
                  </a:cubicBezTo>
                  <a:cubicBezTo>
                    <a:pt x="5310" y="1622"/>
                    <a:pt x="4918" y="1611"/>
                    <a:pt x="4624" y="1611"/>
                  </a:cubicBezTo>
                  <a:cubicBezTo>
                    <a:pt x="4559" y="1611"/>
                    <a:pt x="4499" y="1611"/>
                    <a:pt x="4449" y="1611"/>
                  </a:cubicBezTo>
                  <a:cubicBezTo>
                    <a:pt x="4385" y="1611"/>
                    <a:pt x="4339" y="1610"/>
                    <a:pt x="4326" y="1606"/>
                  </a:cubicBezTo>
                  <a:cubicBezTo>
                    <a:pt x="4256" y="1582"/>
                    <a:pt x="5198" y="1401"/>
                    <a:pt x="5326" y="1373"/>
                  </a:cubicBezTo>
                  <a:cubicBezTo>
                    <a:pt x="5458" y="1344"/>
                    <a:pt x="5628" y="1164"/>
                    <a:pt x="5373" y="1094"/>
                  </a:cubicBezTo>
                  <a:cubicBezTo>
                    <a:pt x="5373" y="1094"/>
                    <a:pt x="5815" y="885"/>
                    <a:pt x="5535" y="698"/>
                  </a:cubicBezTo>
                  <a:lnTo>
                    <a:pt x="4237" y="470"/>
                  </a:lnTo>
                  <a:lnTo>
                    <a:pt x="4638" y="385"/>
                  </a:lnTo>
                  <a:cubicBezTo>
                    <a:pt x="4638" y="385"/>
                    <a:pt x="5005" y="484"/>
                    <a:pt x="5270" y="484"/>
                  </a:cubicBezTo>
                  <a:cubicBezTo>
                    <a:pt x="5422" y="484"/>
                    <a:pt x="5540" y="451"/>
                    <a:pt x="5535" y="349"/>
                  </a:cubicBezTo>
                  <a:cubicBezTo>
                    <a:pt x="5530" y="234"/>
                    <a:pt x="4791" y="1"/>
                    <a:pt x="4558" y="1"/>
                  </a:cubicBezTo>
                  <a:cubicBezTo>
                    <a:pt x="4326" y="1"/>
                    <a:pt x="3094" y="839"/>
                    <a:pt x="3094" y="839"/>
                  </a:cubicBezTo>
                  <a:lnTo>
                    <a:pt x="2745" y="839"/>
                  </a:lnTo>
                  <a:cubicBezTo>
                    <a:pt x="2745" y="839"/>
                    <a:pt x="1396" y="1"/>
                    <a:pt x="121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9" name="Google Shape;1479;p36"/>
            <p:cNvSpPr/>
            <p:nvPr/>
          </p:nvSpPr>
          <p:spPr>
            <a:xfrm>
              <a:off x="3666041" y="3847569"/>
              <a:ext cx="499105" cy="184909"/>
            </a:xfrm>
            <a:custGeom>
              <a:avLst/>
              <a:gdLst/>
              <a:ahLst/>
              <a:cxnLst/>
              <a:rect l="l" t="t" r="r" b="b"/>
              <a:pathLst>
                <a:path w="5671" h="2101" extrusionOk="0">
                  <a:moveTo>
                    <a:pt x="4558" y="76"/>
                  </a:moveTo>
                  <a:cubicBezTo>
                    <a:pt x="4814" y="76"/>
                    <a:pt x="5472" y="310"/>
                    <a:pt x="5497" y="388"/>
                  </a:cubicBezTo>
                  <a:cubicBezTo>
                    <a:pt x="5499" y="409"/>
                    <a:pt x="5490" y="428"/>
                    <a:pt x="5474" y="441"/>
                  </a:cubicBezTo>
                  <a:cubicBezTo>
                    <a:pt x="5436" y="472"/>
                    <a:pt x="5362" y="483"/>
                    <a:pt x="5273" y="483"/>
                  </a:cubicBezTo>
                  <a:cubicBezTo>
                    <a:pt x="5067" y="483"/>
                    <a:pt x="4778" y="421"/>
                    <a:pt x="4648" y="386"/>
                  </a:cubicBezTo>
                  <a:cubicBezTo>
                    <a:pt x="4645" y="385"/>
                    <a:pt x="4642" y="385"/>
                    <a:pt x="4639" y="385"/>
                  </a:cubicBezTo>
                  <a:cubicBezTo>
                    <a:pt x="4636" y="385"/>
                    <a:pt x="4633" y="385"/>
                    <a:pt x="4631" y="386"/>
                  </a:cubicBezTo>
                  <a:lnTo>
                    <a:pt x="4229" y="470"/>
                  </a:lnTo>
                  <a:cubicBezTo>
                    <a:pt x="4190" y="481"/>
                    <a:pt x="4191" y="536"/>
                    <a:pt x="4230" y="545"/>
                  </a:cubicBezTo>
                  <a:lnTo>
                    <a:pt x="5521" y="772"/>
                  </a:lnTo>
                  <a:cubicBezTo>
                    <a:pt x="5569" y="806"/>
                    <a:pt x="5593" y="841"/>
                    <a:pt x="5589" y="877"/>
                  </a:cubicBezTo>
                  <a:cubicBezTo>
                    <a:pt x="5582" y="970"/>
                    <a:pt x="5419" y="1068"/>
                    <a:pt x="5356" y="1098"/>
                  </a:cubicBezTo>
                  <a:cubicBezTo>
                    <a:pt x="5326" y="1113"/>
                    <a:pt x="5330" y="1158"/>
                    <a:pt x="5362" y="1168"/>
                  </a:cubicBezTo>
                  <a:cubicBezTo>
                    <a:pt x="5402" y="1178"/>
                    <a:pt x="5468" y="1203"/>
                    <a:pt x="5467" y="1245"/>
                  </a:cubicBezTo>
                  <a:cubicBezTo>
                    <a:pt x="5466" y="1292"/>
                    <a:pt x="5389" y="1357"/>
                    <a:pt x="5317" y="1374"/>
                  </a:cubicBezTo>
                  <a:cubicBezTo>
                    <a:pt x="5294" y="1379"/>
                    <a:pt x="5242" y="1389"/>
                    <a:pt x="5172" y="1403"/>
                  </a:cubicBezTo>
                  <a:cubicBezTo>
                    <a:pt x="4288" y="1582"/>
                    <a:pt x="4287" y="1596"/>
                    <a:pt x="4285" y="1638"/>
                  </a:cubicBezTo>
                  <a:cubicBezTo>
                    <a:pt x="4285" y="1656"/>
                    <a:pt x="4296" y="1673"/>
                    <a:pt x="4314" y="1679"/>
                  </a:cubicBezTo>
                  <a:cubicBezTo>
                    <a:pt x="4331" y="1684"/>
                    <a:pt x="4367" y="1686"/>
                    <a:pt x="4452" y="1686"/>
                  </a:cubicBezTo>
                  <a:cubicBezTo>
                    <a:pt x="4474" y="1686"/>
                    <a:pt x="4499" y="1686"/>
                    <a:pt x="4528" y="1686"/>
                  </a:cubicBezTo>
                  <a:cubicBezTo>
                    <a:pt x="4962" y="1687"/>
                    <a:pt x="5189" y="1707"/>
                    <a:pt x="5205" y="1753"/>
                  </a:cubicBezTo>
                  <a:cubicBezTo>
                    <a:pt x="5205" y="1753"/>
                    <a:pt x="5205" y="1755"/>
                    <a:pt x="5201" y="1763"/>
                  </a:cubicBezTo>
                  <a:cubicBezTo>
                    <a:pt x="5105" y="1916"/>
                    <a:pt x="4320" y="2024"/>
                    <a:pt x="3931" y="2024"/>
                  </a:cubicBezTo>
                  <a:cubicBezTo>
                    <a:pt x="3757" y="2024"/>
                    <a:pt x="3509" y="1989"/>
                    <a:pt x="3290" y="1959"/>
                  </a:cubicBezTo>
                  <a:cubicBezTo>
                    <a:pt x="3102" y="1932"/>
                    <a:pt x="2924" y="1908"/>
                    <a:pt x="2815" y="1908"/>
                  </a:cubicBezTo>
                  <a:cubicBezTo>
                    <a:pt x="2610" y="1908"/>
                    <a:pt x="639" y="1723"/>
                    <a:pt x="337" y="1630"/>
                  </a:cubicBezTo>
                  <a:cubicBezTo>
                    <a:pt x="240" y="1600"/>
                    <a:pt x="177" y="1551"/>
                    <a:pt x="143" y="1478"/>
                  </a:cubicBezTo>
                  <a:cubicBezTo>
                    <a:pt x="81" y="1342"/>
                    <a:pt x="122" y="1112"/>
                    <a:pt x="268" y="775"/>
                  </a:cubicBezTo>
                  <a:cubicBezTo>
                    <a:pt x="497" y="248"/>
                    <a:pt x="1047" y="76"/>
                    <a:pt x="1210" y="76"/>
                  </a:cubicBezTo>
                  <a:cubicBezTo>
                    <a:pt x="1338" y="76"/>
                    <a:pt x="2207" y="587"/>
                    <a:pt x="2725" y="907"/>
                  </a:cubicBezTo>
                  <a:cubicBezTo>
                    <a:pt x="2731" y="911"/>
                    <a:pt x="2738" y="913"/>
                    <a:pt x="2745" y="913"/>
                  </a:cubicBezTo>
                  <a:lnTo>
                    <a:pt x="3094" y="913"/>
                  </a:lnTo>
                  <a:cubicBezTo>
                    <a:pt x="3101" y="913"/>
                    <a:pt x="3108" y="910"/>
                    <a:pt x="3114" y="906"/>
                  </a:cubicBezTo>
                  <a:cubicBezTo>
                    <a:pt x="3607" y="573"/>
                    <a:pt x="4396" y="76"/>
                    <a:pt x="4558" y="76"/>
                  </a:cubicBezTo>
                  <a:close/>
                  <a:moveTo>
                    <a:pt x="1210" y="1"/>
                  </a:moveTo>
                  <a:cubicBezTo>
                    <a:pt x="1026" y="1"/>
                    <a:pt x="445" y="177"/>
                    <a:pt x="198" y="745"/>
                  </a:cubicBezTo>
                  <a:cubicBezTo>
                    <a:pt x="41" y="1108"/>
                    <a:pt x="1" y="1351"/>
                    <a:pt x="75" y="1510"/>
                  </a:cubicBezTo>
                  <a:cubicBezTo>
                    <a:pt x="116" y="1602"/>
                    <a:pt x="197" y="1666"/>
                    <a:pt x="315" y="1703"/>
                  </a:cubicBezTo>
                  <a:cubicBezTo>
                    <a:pt x="633" y="1800"/>
                    <a:pt x="2603" y="1984"/>
                    <a:pt x="2815" y="1984"/>
                  </a:cubicBezTo>
                  <a:cubicBezTo>
                    <a:pt x="2918" y="1984"/>
                    <a:pt x="3094" y="2008"/>
                    <a:pt x="3280" y="2034"/>
                  </a:cubicBezTo>
                  <a:cubicBezTo>
                    <a:pt x="3501" y="2064"/>
                    <a:pt x="3752" y="2100"/>
                    <a:pt x="3931" y="2100"/>
                  </a:cubicBezTo>
                  <a:cubicBezTo>
                    <a:pt x="4173" y="2100"/>
                    <a:pt x="5126" y="2026"/>
                    <a:pt x="5265" y="1804"/>
                  </a:cubicBezTo>
                  <a:cubicBezTo>
                    <a:pt x="5284" y="1778"/>
                    <a:pt x="5286" y="1744"/>
                    <a:pt x="5271" y="1717"/>
                  </a:cubicBezTo>
                  <a:cubicBezTo>
                    <a:pt x="5222" y="1628"/>
                    <a:pt x="4983" y="1611"/>
                    <a:pt x="4557" y="1611"/>
                  </a:cubicBezTo>
                  <a:cubicBezTo>
                    <a:pt x="4758" y="1565"/>
                    <a:pt x="5047" y="1507"/>
                    <a:pt x="5187" y="1478"/>
                  </a:cubicBezTo>
                  <a:cubicBezTo>
                    <a:pt x="5258" y="1465"/>
                    <a:pt x="5310" y="1454"/>
                    <a:pt x="5335" y="1449"/>
                  </a:cubicBezTo>
                  <a:cubicBezTo>
                    <a:pt x="5431" y="1427"/>
                    <a:pt x="5540" y="1340"/>
                    <a:pt x="5542" y="1248"/>
                  </a:cubicBezTo>
                  <a:cubicBezTo>
                    <a:pt x="5543" y="1210"/>
                    <a:pt x="5528" y="1163"/>
                    <a:pt x="5462" y="1126"/>
                  </a:cubicBezTo>
                  <a:cubicBezTo>
                    <a:pt x="5542" y="1077"/>
                    <a:pt x="5658" y="989"/>
                    <a:pt x="5665" y="883"/>
                  </a:cubicBezTo>
                  <a:cubicBezTo>
                    <a:pt x="5670" y="816"/>
                    <a:pt x="5633" y="757"/>
                    <a:pt x="5557" y="706"/>
                  </a:cubicBezTo>
                  <a:cubicBezTo>
                    <a:pt x="5552" y="703"/>
                    <a:pt x="5548" y="701"/>
                    <a:pt x="5542" y="700"/>
                  </a:cubicBezTo>
                  <a:lnTo>
                    <a:pt x="4437" y="505"/>
                  </a:lnTo>
                  <a:lnTo>
                    <a:pt x="4638" y="463"/>
                  </a:lnTo>
                  <a:cubicBezTo>
                    <a:pt x="4709" y="482"/>
                    <a:pt x="5022" y="560"/>
                    <a:pt x="5265" y="560"/>
                  </a:cubicBezTo>
                  <a:cubicBezTo>
                    <a:pt x="5374" y="560"/>
                    <a:pt x="5468" y="544"/>
                    <a:pt x="5522" y="501"/>
                  </a:cubicBezTo>
                  <a:cubicBezTo>
                    <a:pt x="5557" y="473"/>
                    <a:pt x="5576" y="430"/>
                    <a:pt x="5573" y="386"/>
                  </a:cubicBezTo>
                  <a:cubicBezTo>
                    <a:pt x="5566" y="221"/>
                    <a:pt x="4766" y="1"/>
                    <a:pt x="4558" y="1"/>
                  </a:cubicBezTo>
                  <a:cubicBezTo>
                    <a:pt x="4326" y="1"/>
                    <a:pt x="3248" y="726"/>
                    <a:pt x="3082" y="838"/>
                  </a:cubicBezTo>
                  <a:lnTo>
                    <a:pt x="2755" y="838"/>
                  </a:lnTo>
                  <a:cubicBezTo>
                    <a:pt x="2578" y="728"/>
                    <a:pt x="1397" y="1"/>
                    <a:pt x="1210"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0" name="Google Shape;1480;p36"/>
            <p:cNvSpPr/>
            <p:nvPr/>
          </p:nvSpPr>
          <p:spPr>
            <a:xfrm>
              <a:off x="4030404" y="3935668"/>
              <a:ext cx="112565" cy="14962"/>
            </a:xfrm>
            <a:custGeom>
              <a:avLst/>
              <a:gdLst/>
              <a:ahLst/>
              <a:cxnLst/>
              <a:rect l="l" t="t" r="r" b="b"/>
              <a:pathLst>
                <a:path w="1279" h="170" extrusionOk="0">
                  <a:moveTo>
                    <a:pt x="50" y="0"/>
                  </a:moveTo>
                  <a:cubicBezTo>
                    <a:pt x="6" y="4"/>
                    <a:pt x="1" y="66"/>
                    <a:pt x="44" y="76"/>
                  </a:cubicBezTo>
                  <a:lnTo>
                    <a:pt x="1230" y="169"/>
                  </a:lnTo>
                  <a:lnTo>
                    <a:pt x="1233" y="169"/>
                  </a:lnTo>
                  <a:lnTo>
                    <a:pt x="1233" y="168"/>
                  </a:lnTo>
                  <a:cubicBezTo>
                    <a:pt x="1276" y="163"/>
                    <a:pt x="1279" y="101"/>
                    <a:pt x="1236" y="92"/>
                  </a:cubicBezTo>
                  <a:lnTo>
                    <a:pt x="50" y="0"/>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1" name="Google Shape;1481;p36"/>
            <p:cNvSpPr/>
            <p:nvPr/>
          </p:nvSpPr>
          <p:spPr>
            <a:xfrm>
              <a:off x="4266976" y="2844331"/>
              <a:ext cx="346495" cy="209200"/>
            </a:xfrm>
            <a:custGeom>
              <a:avLst/>
              <a:gdLst/>
              <a:ahLst/>
              <a:cxnLst/>
              <a:rect l="l" t="t" r="r" b="b"/>
              <a:pathLst>
                <a:path w="3937" h="2377" extrusionOk="0">
                  <a:moveTo>
                    <a:pt x="1" y="0"/>
                  </a:moveTo>
                  <a:cubicBezTo>
                    <a:pt x="274" y="346"/>
                    <a:pt x="669" y="616"/>
                    <a:pt x="1135" y="765"/>
                  </a:cubicBezTo>
                  <a:lnTo>
                    <a:pt x="220" y="2376"/>
                  </a:lnTo>
                  <a:lnTo>
                    <a:pt x="1917" y="892"/>
                  </a:lnTo>
                  <a:cubicBezTo>
                    <a:pt x="1934" y="892"/>
                    <a:pt x="1951" y="893"/>
                    <a:pt x="1967" y="893"/>
                  </a:cubicBezTo>
                  <a:cubicBezTo>
                    <a:pt x="2788" y="893"/>
                    <a:pt x="3511" y="539"/>
                    <a:pt x="3937"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2" name="Google Shape;1482;p36"/>
            <p:cNvSpPr/>
            <p:nvPr/>
          </p:nvSpPr>
          <p:spPr>
            <a:xfrm>
              <a:off x="4262663" y="2840987"/>
              <a:ext cx="355032" cy="215889"/>
            </a:xfrm>
            <a:custGeom>
              <a:avLst/>
              <a:gdLst/>
              <a:ahLst/>
              <a:cxnLst/>
              <a:rect l="l" t="t" r="r" b="b"/>
              <a:pathLst>
                <a:path w="4034" h="2453" extrusionOk="0">
                  <a:moveTo>
                    <a:pt x="3905" y="76"/>
                  </a:moveTo>
                  <a:cubicBezTo>
                    <a:pt x="3466" y="588"/>
                    <a:pt x="2767" y="892"/>
                    <a:pt x="2017" y="892"/>
                  </a:cubicBezTo>
                  <a:lnTo>
                    <a:pt x="1967" y="892"/>
                  </a:lnTo>
                  <a:cubicBezTo>
                    <a:pt x="1966" y="892"/>
                    <a:pt x="1965" y="892"/>
                    <a:pt x="1964" y="892"/>
                  </a:cubicBezTo>
                  <a:cubicBezTo>
                    <a:pt x="1956" y="892"/>
                    <a:pt x="1948" y="895"/>
                    <a:pt x="1941" y="901"/>
                  </a:cubicBezTo>
                  <a:lnTo>
                    <a:pt x="413" y="2238"/>
                  </a:lnTo>
                  <a:lnTo>
                    <a:pt x="1217" y="821"/>
                  </a:lnTo>
                  <a:cubicBezTo>
                    <a:pt x="1228" y="800"/>
                    <a:pt x="1218" y="774"/>
                    <a:pt x="1196" y="766"/>
                  </a:cubicBezTo>
                  <a:cubicBezTo>
                    <a:pt x="767" y="629"/>
                    <a:pt x="400" y="391"/>
                    <a:pt x="129" y="76"/>
                  </a:cubicBezTo>
                  <a:close/>
                  <a:moveTo>
                    <a:pt x="50" y="0"/>
                  </a:moveTo>
                  <a:cubicBezTo>
                    <a:pt x="18" y="2"/>
                    <a:pt x="0" y="37"/>
                    <a:pt x="20" y="62"/>
                  </a:cubicBezTo>
                  <a:cubicBezTo>
                    <a:pt x="294" y="409"/>
                    <a:pt x="677" y="671"/>
                    <a:pt x="1128" y="823"/>
                  </a:cubicBezTo>
                  <a:lnTo>
                    <a:pt x="236" y="2396"/>
                  </a:lnTo>
                  <a:cubicBezTo>
                    <a:pt x="222" y="2420"/>
                    <a:pt x="240" y="2451"/>
                    <a:pt x="269" y="2452"/>
                  </a:cubicBezTo>
                  <a:cubicBezTo>
                    <a:pt x="278" y="2452"/>
                    <a:pt x="287" y="2449"/>
                    <a:pt x="294" y="2443"/>
                  </a:cubicBezTo>
                  <a:lnTo>
                    <a:pt x="1980" y="967"/>
                  </a:lnTo>
                  <a:lnTo>
                    <a:pt x="2016" y="967"/>
                  </a:lnTo>
                  <a:cubicBezTo>
                    <a:pt x="2819" y="967"/>
                    <a:pt x="3566" y="629"/>
                    <a:pt x="4015" y="62"/>
                  </a:cubicBezTo>
                  <a:cubicBezTo>
                    <a:pt x="4034" y="37"/>
                    <a:pt x="4016" y="2"/>
                    <a:pt x="3986"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3" name="Google Shape;1483;p36"/>
            <p:cNvSpPr/>
            <p:nvPr/>
          </p:nvSpPr>
          <p:spPr>
            <a:xfrm>
              <a:off x="4228691" y="2557591"/>
              <a:ext cx="417343" cy="484583"/>
            </a:xfrm>
            <a:custGeom>
              <a:avLst/>
              <a:gdLst/>
              <a:ahLst/>
              <a:cxnLst/>
              <a:rect l="l" t="t" r="r" b="b"/>
              <a:pathLst>
                <a:path w="4742" h="5506" extrusionOk="0">
                  <a:moveTo>
                    <a:pt x="2370" y="1"/>
                  </a:moveTo>
                  <a:cubicBezTo>
                    <a:pt x="1062" y="1"/>
                    <a:pt x="1" y="901"/>
                    <a:pt x="1" y="2011"/>
                  </a:cubicBezTo>
                  <a:cubicBezTo>
                    <a:pt x="1" y="2874"/>
                    <a:pt x="640" y="3608"/>
                    <a:pt x="1538" y="3894"/>
                  </a:cubicBezTo>
                  <a:lnTo>
                    <a:pt x="623" y="5505"/>
                  </a:lnTo>
                  <a:lnTo>
                    <a:pt x="2321" y="4021"/>
                  </a:lnTo>
                  <a:cubicBezTo>
                    <a:pt x="2338" y="4021"/>
                    <a:pt x="2354" y="4022"/>
                    <a:pt x="2371" y="4022"/>
                  </a:cubicBezTo>
                  <a:cubicBezTo>
                    <a:pt x="3680" y="4022"/>
                    <a:pt x="4741" y="3121"/>
                    <a:pt x="4741" y="2011"/>
                  </a:cubicBezTo>
                  <a:cubicBezTo>
                    <a:pt x="4741" y="901"/>
                    <a:pt x="3679" y="1"/>
                    <a:pt x="2370" y="1"/>
                  </a:cubicBezTo>
                  <a:close/>
                </a:path>
              </a:pathLst>
            </a:custGeom>
            <a:solidFill>
              <a:srgbClr val="F0AE0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4" name="Google Shape;1484;p36"/>
            <p:cNvSpPr/>
            <p:nvPr/>
          </p:nvSpPr>
          <p:spPr>
            <a:xfrm>
              <a:off x="4309397" y="2715219"/>
              <a:ext cx="54214" cy="46469"/>
            </a:xfrm>
            <a:custGeom>
              <a:avLst/>
              <a:gdLst/>
              <a:ahLst/>
              <a:cxnLst/>
              <a:rect l="l" t="t" r="r" b="b"/>
              <a:pathLst>
                <a:path w="616" h="528" extrusionOk="0">
                  <a:moveTo>
                    <a:pt x="350" y="0"/>
                  </a:moveTo>
                  <a:cubicBezTo>
                    <a:pt x="286" y="0"/>
                    <a:pt x="220" y="24"/>
                    <a:pt x="166" y="78"/>
                  </a:cubicBezTo>
                  <a:cubicBezTo>
                    <a:pt x="0" y="244"/>
                    <a:pt x="117" y="527"/>
                    <a:pt x="352" y="527"/>
                  </a:cubicBezTo>
                  <a:cubicBezTo>
                    <a:pt x="498" y="527"/>
                    <a:pt x="615" y="409"/>
                    <a:pt x="615" y="264"/>
                  </a:cubicBezTo>
                  <a:cubicBezTo>
                    <a:pt x="615" y="105"/>
                    <a:pt x="486" y="0"/>
                    <a:pt x="350"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5" name="Google Shape;1485;p36"/>
            <p:cNvSpPr/>
            <p:nvPr/>
          </p:nvSpPr>
          <p:spPr>
            <a:xfrm>
              <a:off x="4412633" y="2715219"/>
              <a:ext cx="54302" cy="46469"/>
            </a:xfrm>
            <a:custGeom>
              <a:avLst/>
              <a:gdLst/>
              <a:ahLst/>
              <a:cxnLst/>
              <a:rect l="l" t="t" r="r" b="b"/>
              <a:pathLst>
                <a:path w="617" h="528" extrusionOk="0">
                  <a:moveTo>
                    <a:pt x="350" y="0"/>
                  </a:moveTo>
                  <a:cubicBezTo>
                    <a:pt x="285" y="0"/>
                    <a:pt x="219" y="24"/>
                    <a:pt x="166" y="78"/>
                  </a:cubicBezTo>
                  <a:cubicBezTo>
                    <a:pt x="0" y="244"/>
                    <a:pt x="118" y="527"/>
                    <a:pt x="352" y="527"/>
                  </a:cubicBezTo>
                  <a:cubicBezTo>
                    <a:pt x="497" y="527"/>
                    <a:pt x="616" y="409"/>
                    <a:pt x="616" y="264"/>
                  </a:cubicBezTo>
                  <a:cubicBezTo>
                    <a:pt x="616" y="105"/>
                    <a:pt x="486" y="0"/>
                    <a:pt x="350"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6" name="Google Shape;1486;p36"/>
            <p:cNvSpPr/>
            <p:nvPr/>
          </p:nvSpPr>
          <p:spPr>
            <a:xfrm>
              <a:off x="4523614" y="2715307"/>
              <a:ext cx="46469" cy="46381"/>
            </a:xfrm>
            <a:custGeom>
              <a:avLst/>
              <a:gdLst/>
              <a:ahLst/>
              <a:cxnLst/>
              <a:rect l="l" t="t" r="r" b="b"/>
              <a:pathLst>
                <a:path w="528" h="527" extrusionOk="0">
                  <a:moveTo>
                    <a:pt x="264" y="0"/>
                  </a:moveTo>
                  <a:cubicBezTo>
                    <a:pt x="118" y="0"/>
                    <a:pt x="1" y="118"/>
                    <a:pt x="1" y="263"/>
                  </a:cubicBezTo>
                  <a:cubicBezTo>
                    <a:pt x="1" y="408"/>
                    <a:pt x="118" y="526"/>
                    <a:pt x="264" y="526"/>
                  </a:cubicBezTo>
                  <a:cubicBezTo>
                    <a:pt x="410" y="526"/>
                    <a:pt x="528" y="408"/>
                    <a:pt x="528" y="263"/>
                  </a:cubicBezTo>
                  <a:cubicBezTo>
                    <a:pt x="528" y="118"/>
                    <a:pt x="410" y="0"/>
                    <a:pt x="264"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7" name="Google Shape;1487;p36"/>
            <p:cNvSpPr/>
            <p:nvPr/>
          </p:nvSpPr>
          <p:spPr>
            <a:xfrm>
              <a:off x="4031020" y="4485561"/>
              <a:ext cx="80529" cy="80529"/>
            </a:xfrm>
            <a:custGeom>
              <a:avLst/>
              <a:gdLst/>
              <a:ahLst/>
              <a:cxnLst/>
              <a:rect l="l" t="t" r="r" b="b"/>
              <a:pathLst>
                <a:path w="915" h="915" extrusionOk="0">
                  <a:moveTo>
                    <a:pt x="458" y="1"/>
                  </a:moveTo>
                  <a:cubicBezTo>
                    <a:pt x="205" y="1"/>
                    <a:pt x="1" y="206"/>
                    <a:pt x="1" y="457"/>
                  </a:cubicBezTo>
                  <a:cubicBezTo>
                    <a:pt x="1" y="710"/>
                    <a:pt x="205" y="915"/>
                    <a:pt x="458" y="915"/>
                  </a:cubicBezTo>
                  <a:cubicBezTo>
                    <a:pt x="710" y="915"/>
                    <a:pt x="915" y="710"/>
                    <a:pt x="915" y="457"/>
                  </a:cubicBezTo>
                  <a:cubicBezTo>
                    <a:pt x="915" y="206"/>
                    <a:pt x="710" y="1"/>
                    <a:pt x="458" y="1"/>
                  </a:cubicBezTo>
                  <a:close/>
                </a:path>
              </a:pathLst>
            </a:custGeom>
            <a:solidFill>
              <a:srgbClr val="3564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8" name="Google Shape;1488;p36"/>
            <p:cNvSpPr/>
            <p:nvPr/>
          </p:nvSpPr>
          <p:spPr>
            <a:xfrm>
              <a:off x="3978390" y="4424218"/>
              <a:ext cx="187637" cy="91266"/>
            </a:xfrm>
            <a:custGeom>
              <a:avLst/>
              <a:gdLst/>
              <a:ahLst/>
              <a:cxnLst/>
              <a:rect l="l" t="t" r="r" b="b"/>
              <a:pathLst>
                <a:path w="2132" h="1037" extrusionOk="0">
                  <a:moveTo>
                    <a:pt x="1056" y="0"/>
                  </a:moveTo>
                  <a:cubicBezTo>
                    <a:pt x="599" y="1"/>
                    <a:pt x="185" y="271"/>
                    <a:pt x="0" y="690"/>
                  </a:cubicBezTo>
                  <a:lnTo>
                    <a:pt x="306" y="963"/>
                  </a:lnTo>
                  <a:cubicBezTo>
                    <a:pt x="394" y="619"/>
                    <a:pt x="704" y="380"/>
                    <a:pt x="1055" y="380"/>
                  </a:cubicBezTo>
                  <a:cubicBezTo>
                    <a:pt x="1068" y="380"/>
                    <a:pt x="1081" y="380"/>
                    <a:pt x="1094" y="381"/>
                  </a:cubicBezTo>
                  <a:cubicBezTo>
                    <a:pt x="1461" y="399"/>
                    <a:pt x="1765" y="673"/>
                    <a:pt x="1821" y="1037"/>
                  </a:cubicBezTo>
                  <a:lnTo>
                    <a:pt x="2132" y="738"/>
                  </a:lnTo>
                  <a:cubicBezTo>
                    <a:pt x="1960" y="294"/>
                    <a:pt x="1532" y="1"/>
                    <a:pt x="1056" y="0"/>
                  </a:cubicBezTo>
                  <a:close/>
                </a:path>
              </a:pathLst>
            </a:custGeom>
            <a:solidFill>
              <a:srgbClr val="3564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9" name="Google Shape;1489;p36"/>
            <p:cNvSpPr/>
            <p:nvPr/>
          </p:nvSpPr>
          <p:spPr>
            <a:xfrm>
              <a:off x="3934473" y="4367186"/>
              <a:ext cx="274767" cy="104644"/>
            </a:xfrm>
            <a:custGeom>
              <a:avLst/>
              <a:gdLst/>
              <a:ahLst/>
              <a:cxnLst/>
              <a:rect l="l" t="t" r="r" b="b"/>
              <a:pathLst>
                <a:path w="3122" h="1189" extrusionOk="0">
                  <a:moveTo>
                    <a:pt x="1556" y="0"/>
                  </a:moveTo>
                  <a:cubicBezTo>
                    <a:pt x="917" y="0"/>
                    <a:pt x="324" y="339"/>
                    <a:pt x="1" y="893"/>
                  </a:cubicBezTo>
                  <a:lnTo>
                    <a:pt x="293" y="1152"/>
                  </a:lnTo>
                  <a:cubicBezTo>
                    <a:pt x="535" y="677"/>
                    <a:pt x="1024" y="380"/>
                    <a:pt x="1557" y="380"/>
                  </a:cubicBezTo>
                  <a:cubicBezTo>
                    <a:pt x="1563" y="380"/>
                    <a:pt x="1569" y="380"/>
                    <a:pt x="1576" y="380"/>
                  </a:cubicBezTo>
                  <a:cubicBezTo>
                    <a:pt x="2115" y="388"/>
                    <a:pt x="2604" y="701"/>
                    <a:pt x="2836" y="1188"/>
                  </a:cubicBezTo>
                  <a:lnTo>
                    <a:pt x="3122" y="913"/>
                  </a:lnTo>
                  <a:cubicBezTo>
                    <a:pt x="2803" y="353"/>
                    <a:pt x="2211" y="5"/>
                    <a:pt x="1567" y="0"/>
                  </a:cubicBezTo>
                  <a:cubicBezTo>
                    <a:pt x="1564" y="0"/>
                    <a:pt x="1560" y="0"/>
                    <a:pt x="1556" y="0"/>
                  </a:cubicBezTo>
                  <a:close/>
                </a:path>
              </a:pathLst>
            </a:custGeom>
            <a:solidFill>
              <a:srgbClr val="3564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0" name="Google Shape;1490;p36"/>
            <p:cNvSpPr/>
            <p:nvPr/>
          </p:nvSpPr>
          <p:spPr>
            <a:xfrm>
              <a:off x="5546470" y="4240274"/>
              <a:ext cx="265262" cy="265262"/>
            </a:xfrm>
            <a:custGeom>
              <a:avLst/>
              <a:gdLst/>
              <a:ahLst/>
              <a:cxnLst/>
              <a:rect l="l" t="t" r="r" b="b"/>
              <a:pathLst>
                <a:path w="3014" h="3014" extrusionOk="0">
                  <a:moveTo>
                    <a:pt x="3013" y="767"/>
                  </a:moveTo>
                  <a:lnTo>
                    <a:pt x="3013" y="2654"/>
                  </a:lnTo>
                  <a:cubicBezTo>
                    <a:pt x="3013" y="2852"/>
                    <a:pt x="2853" y="3013"/>
                    <a:pt x="2654" y="3013"/>
                  </a:cubicBezTo>
                  <a:lnTo>
                    <a:pt x="360" y="3013"/>
                  </a:lnTo>
                  <a:cubicBezTo>
                    <a:pt x="162" y="3013"/>
                    <a:pt x="0" y="2852"/>
                    <a:pt x="0" y="2654"/>
                  </a:cubicBezTo>
                  <a:lnTo>
                    <a:pt x="0" y="360"/>
                  </a:lnTo>
                  <a:cubicBezTo>
                    <a:pt x="0" y="161"/>
                    <a:pt x="162" y="1"/>
                    <a:pt x="360" y="1"/>
                  </a:cubicBezTo>
                  <a:lnTo>
                    <a:pt x="2411" y="1"/>
                  </a:lnTo>
                </a:path>
              </a:pathLst>
            </a:custGeom>
            <a:solidFill>
              <a:srgbClr val="3564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1" name="Google Shape;1491;p36"/>
            <p:cNvSpPr/>
            <p:nvPr/>
          </p:nvSpPr>
          <p:spPr>
            <a:xfrm>
              <a:off x="5746605" y="4212991"/>
              <a:ext cx="97427" cy="97427"/>
            </a:xfrm>
            <a:custGeom>
              <a:avLst/>
              <a:gdLst/>
              <a:ahLst/>
              <a:cxnLst/>
              <a:rect l="l" t="t" r="r" b="b"/>
              <a:pathLst>
                <a:path w="1107" h="1107" extrusionOk="0">
                  <a:moveTo>
                    <a:pt x="1107" y="575"/>
                  </a:moveTo>
                  <a:cubicBezTo>
                    <a:pt x="1106" y="360"/>
                    <a:pt x="977" y="166"/>
                    <a:pt x="777" y="84"/>
                  </a:cubicBezTo>
                  <a:cubicBezTo>
                    <a:pt x="579" y="1"/>
                    <a:pt x="349" y="47"/>
                    <a:pt x="198" y="199"/>
                  </a:cubicBezTo>
                  <a:cubicBezTo>
                    <a:pt x="46" y="351"/>
                    <a:pt x="1" y="580"/>
                    <a:pt x="82" y="778"/>
                  </a:cubicBezTo>
                  <a:cubicBezTo>
                    <a:pt x="165" y="978"/>
                    <a:pt x="359" y="1107"/>
                    <a:pt x="575" y="1107"/>
                  </a:cubicBezTo>
                  <a:cubicBezTo>
                    <a:pt x="868" y="1107"/>
                    <a:pt x="1107" y="868"/>
                    <a:pt x="1107" y="575"/>
                  </a:cubicBezTo>
                  <a:close/>
                </a:path>
              </a:pathLst>
            </a:custGeom>
            <a:solidFill>
              <a:srgbClr val="F0AE0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2" name="Google Shape;1492;p36"/>
            <p:cNvSpPr/>
            <p:nvPr/>
          </p:nvSpPr>
          <p:spPr>
            <a:xfrm>
              <a:off x="5594699" y="4286392"/>
              <a:ext cx="171531" cy="166251"/>
            </a:xfrm>
            <a:custGeom>
              <a:avLst/>
              <a:gdLst/>
              <a:ahLst/>
              <a:cxnLst/>
              <a:rect l="l" t="t" r="r" b="b"/>
              <a:pathLst>
                <a:path w="1949" h="1889" extrusionOk="0">
                  <a:moveTo>
                    <a:pt x="975" y="1"/>
                  </a:moveTo>
                  <a:cubicBezTo>
                    <a:pt x="437" y="1"/>
                    <a:pt x="0" y="374"/>
                    <a:pt x="0" y="834"/>
                  </a:cubicBezTo>
                  <a:cubicBezTo>
                    <a:pt x="0" y="1108"/>
                    <a:pt x="157" y="1350"/>
                    <a:pt x="397" y="1502"/>
                  </a:cubicBezTo>
                  <a:lnTo>
                    <a:pt x="353" y="1888"/>
                  </a:lnTo>
                  <a:lnTo>
                    <a:pt x="751" y="1642"/>
                  </a:lnTo>
                  <a:cubicBezTo>
                    <a:pt x="825" y="1657"/>
                    <a:pt x="900" y="1665"/>
                    <a:pt x="975" y="1665"/>
                  </a:cubicBezTo>
                  <a:cubicBezTo>
                    <a:pt x="1513" y="1665"/>
                    <a:pt x="1949" y="1293"/>
                    <a:pt x="1949" y="834"/>
                  </a:cubicBezTo>
                  <a:cubicBezTo>
                    <a:pt x="1949" y="374"/>
                    <a:pt x="1513" y="1"/>
                    <a:pt x="9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93" name="Google Shape;1493;p36"/>
          <p:cNvSpPr/>
          <p:nvPr/>
        </p:nvSpPr>
        <p:spPr>
          <a:xfrm>
            <a:off x="8319721" y="0"/>
            <a:ext cx="824268" cy="1069178"/>
          </a:xfrm>
          <a:custGeom>
            <a:avLst/>
            <a:gdLst/>
            <a:ahLst/>
            <a:cxnLst/>
            <a:rect l="l" t="t" r="r" b="b"/>
            <a:pathLst>
              <a:path w="7475" h="9696" extrusionOk="0">
                <a:moveTo>
                  <a:pt x="0" y="0"/>
                </a:moveTo>
                <a:cubicBezTo>
                  <a:pt x="699" y="2262"/>
                  <a:pt x="2316" y="6469"/>
                  <a:pt x="5107" y="8330"/>
                </a:cubicBezTo>
                <a:cubicBezTo>
                  <a:pt x="5864" y="8838"/>
                  <a:pt x="6655" y="9293"/>
                  <a:pt x="7474" y="9695"/>
                </a:cubicBezTo>
                <a:lnTo>
                  <a:pt x="747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97"/>
        <p:cNvGrpSpPr/>
        <p:nvPr/>
      </p:nvGrpSpPr>
      <p:grpSpPr>
        <a:xfrm>
          <a:off x="0" y="0"/>
          <a:ext cx="0" cy="0"/>
          <a:chOff x="0" y="0"/>
          <a:chExt cx="0" cy="0"/>
        </a:xfrm>
      </p:grpSpPr>
      <p:sp>
        <p:nvSpPr>
          <p:cNvPr id="1498" name="Google Shape;1498;p37"/>
          <p:cNvSpPr/>
          <p:nvPr/>
        </p:nvSpPr>
        <p:spPr>
          <a:xfrm>
            <a:off x="1368780" y="747307"/>
            <a:ext cx="2182445" cy="517043"/>
          </a:xfrm>
          <a:prstGeom prst="roundRect">
            <a:avLst>
              <a:gd name="adj" fmla="val 16667"/>
            </a:avLst>
          </a:prstGeom>
          <a:solidFill>
            <a:schemeClr val="accent1"/>
          </a:solidFill>
          <a:ln w="25400" cap="flat" cmpd="sng">
            <a:solidFill>
              <a:srgbClr val="BAA44C"/>
            </a:solidFill>
            <a:prstDash val="solid"/>
            <a:round/>
            <a:headEnd type="none" w="sm" len="sm"/>
            <a:tailEnd type="none" w="sm" len="sm"/>
          </a:ln>
        </p:spPr>
        <p:txBody>
          <a:bodyPr spcFirstLastPara="1" wrap="square" lIns="91425" tIns="45700" rIns="91425" bIns="45700" anchor="ctr" anchorCtr="0">
            <a:noAutofit/>
          </a:bodyPr>
          <a:lstStyle/>
          <a:p>
            <a:pPr algn="ctr">
              <a:buClr>
                <a:schemeClr val="lt2"/>
              </a:buClr>
              <a:buSzPts val="1200"/>
            </a:pPr>
            <a:r>
              <a:rPr lang="en-US" dirty="0">
                <a:solidFill>
                  <a:schemeClr val="lt2"/>
                </a:solidFill>
                <a:latin typeface="Sarala"/>
                <a:cs typeface="Sarala"/>
              </a:rPr>
              <a:t>Data RFM unscaled</a:t>
            </a:r>
            <a:endParaRPr dirty="0">
              <a:solidFill>
                <a:schemeClr val="lt2"/>
              </a:solidFill>
              <a:latin typeface="Sarala"/>
              <a:cs typeface="Sarala"/>
              <a:sym typeface="Sarala"/>
            </a:endParaRPr>
          </a:p>
        </p:txBody>
      </p:sp>
      <p:sp>
        <p:nvSpPr>
          <p:cNvPr id="1499" name="Google Shape;1499;p37"/>
          <p:cNvSpPr/>
          <p:nvPr/>
        </p:nvSpPr>
        <p:spPr>
          <a:xfrm>
            <a:off x="4621652" y="723998"/>
            <a:ext cx="3634736" cy="572700"/>
          </a:xfrm>
          <a:prstGeom prst="roundRect">
            <a:avLst>
              <a:gd name="adj" fmla="val 16667"/>
            </a:avLst>
          </a:prstGeom>
          <a:solidFill>
            <a:schemeClr val="accent1"/>
          </a:solidFill>
          <a:ln w="25400" cap="flat" cmpd="sng">
            <a:solidFill>
              <a:srgbClr val="BAA44C"/>
            </a:solidFill>
            <a:prstDash val="solid"/>
            <a:round/>
            <a:headEnd type="none" w="sm" len="sm"/>
            <a:tailEnd type="none" w="sm" len="sm"/>
          </a:ln>
        </p:spPr>
        <p:txBody>
          <a:bodyPr spcFirstLastPara="1" wrap="square" lIns="91425" tIns="45700" rIns="91425" bIns="45700" anchor="ctr" anchorCtr="0">
            <a:noAutofit/>
          </a:bodyPr>
          <a:lstStyle/>
          <a:p>
            <a:pPr algn="ctr">
              <a:buClr>
                <a:schemeClr val="lt2"/>
              </a:buClr>
              <a:buSzPts val="1200"/>
            </a:pPr>
            <a:r>
              <a:rPr lang="en-US" dirty="0">
                <a:solidFill>
                  <a:schemeClr val="lt2"/>
                </a:solidFill>
                <a:latin typeface="Sarala"/>
                <a:cs typeface="Sarala"/>
              </a:rPr>
              <a:t>RFM Manual Segmentation</a:t>
            </a:r>
            <a:endParaRPr dirty="0">
              <a:solidFill>
                <a:schemeClr val="lt2"/>
              </a:solidFill>
              <a:latin typeface="Sarala"/>
              <a:cs typeface="Sarala"/>
              <a:sym typeface="Sarala"/>
            </a:endParaRPr>
          </a:p>
        </p:txBody>
      </p:sp>
      <p:sp>
        <p:nvSpPr>
          <p:cNvPr id="1500" name="Google Shape;1500;p37"/>
          <p:cNvSpPr/>
          <p:nvPr/>
        </p:nvSpPr>
        <p:spPr>
          <a:xfrm>
            <a:off x="1374214" y="1823028"/>
            <a:ext cx="2182444" cy="762687"/>
          </a:xfrm>
          <a:prstGeom prst="roundRect">
            <a:avLst>
              <a:gd name="adj" fmla="val 16667"/>
            </a:avLst>
          </a:prstGeom>
          <a:solidFill>
            <a:schemeClr val="bg2">
              <a:lumMod val="60000"/>
              <a:lumOff val="40000"/>
            </a:schemeClr>
          </a:solidFill>
          <a:ln w="25400" cap="flat" cmpd="sng">
            <a:solidFill>
              <a:schemeClr val="bg2"/>
            </a:solidFill>
            <a:prstDash val="solid"/>
            <a:round/>
            <a:headEnd type="none" w="sm" len="sm"/>
            <a:tailEnd type="none" w="sm" len="sm"/>
          </a:ln>
        </p:spPr>
        <p:txBody>
          <a:bodyPr spcFirstLastPara="1" wrap="square" lIns="91425" tIns="45700" rIns="91425" bIns="45700" anchor="ctr" anchorCtr="0">
            <a:noAutofit/>
          </a:bodyPr>
          <a:lstStyle/>
          <a:p>
            <a:pPr algn="ctr">
              <a:buClr>
                <a:schemeClr val="lt2"/>
              </a:buClr>
              <a:buSzPts val="1200"/>
            </a:pPr>
            <a:r>
              <a:rPr lang="en-US" dirty="0">
                <a:solidFill>
                  <a:schemeClr val="tx1">
                    <a:lumMod val="10000"/>
                  </a:schemeClr>
                </a:solidFill>
                <a:latin typeface="Sarala"/>
                <a:cs typeface="Sarala"/>
              </a:rPr>
              <a:t>W/ Outliers Data : </a:t>
            </a:r>
            <a:endParaRPr dirty="0">
              <a:solidFill>
                <a:schemeClr val="tx1">
                  <a:lumMod val="10000"/>
                </a:schemeClr>
              </a:solidFill>
              <a:latin typeface="Sarala"/>
              <a:cs typeface="Sarala"/>
              <a:sym typeface="Sarala"/>
            </a:endParaRPr>
          </a:p>
          <a:p>
            <a:pPr algn="ctr">
              <a:buClr>
                <a:schemeClr val="lt2"/>
              </a:buClr>
              <a:buSzPts val="1200"/>
            </a:pPr>
            <a:r>
              <a:rPr lang="en-US" dirty="0" err="1">
                <a:solidFill>
                  <a:schemeClr val="tx1">
                    <a:lumMod val="10000"/>
                  </a:schemeClr>
                </a:solidFill>
                <a:latin typeface="Sarala"/>
                <a:cs typeface="Sarala"/>
              </a:rPr>
              <a:t>RobustScaler</a:t>
            </a:r>
            <a:endParaRPr dirty="0">
              <a:solidFill>
                <a:schemeClr val="tx1">
                  <a:lumMod val="10000"/>
                </a:schemeClr>
              </a:solidFill>
              <a:latin typeface="Sarala"/>
              <a:cs typeface="Sarala"/>
              <a:sym typeface="Sarala"/>
            </a:endParaRPr>
          </a:p>
        </p:txBody>
      </p:sp>
      <p:sp>
        <p:nvSpPr>
          <p:cNvPr id="1501" name="Google Shape;1501;p37"/>
          <p:cNvSpPr/>
          <p:nvPr/>
        </p:nvSpPr>
        <p:spPr>
          <a:xfrm>
            <a:off x="4621625" y="1474531"/>
            <a:ext cx="3836290" cy="2513605"/>
          </a:xfrm>
          <a:prstGeom prst="roundRect">
            <a:avLst>
              <a:gd name="adj" fmla="val 16667"/>
            </a:avLst>
          </a:prstGeom>
          <a:solidFill>
            <a:schemeClr val="bg2">
              <a:lumMod val="60000"/>
              <a:lumOff val="40000"/>
            </a:schemeClr>
          </a:solidFill>
          <a:ln w="25400" cap="flat" cmpd="sng">
            <a:solidFill>
              <a:schemeClr val="bg2"/>
            </a:solidFill>
            <a:prstDash val="solid"/>
            <a:round/>
            <a:headEnd type="none" w="sm" len="sm"/>
            <a:tailEnd type="none" w="sm" len="sm"/>
          </a:ln>
        </p:spPr>
        <p:txBody>
          <a:bodyPr spcFirstLastPara="1" wrap="square" lIns="91425" tIns="45700" rIns="91425" bIns="45700" anchor="ctr" anchorCtr="0">
            <a:noAutofit/>
          </a:bodyPr>
          <a:lstStyle/>
          <a:p>
            <a:pPr>
              <a:buClr>
                <a:schemeClr val="lt2"/>
              </a:buClr>
              <a:buSzPts val="1200"/>
            </a:pPr>
            <a:r>
              <a:rPr lang="en-US" dirty="0">
                <a:solidFill>
                  <a:schemeClr val="tx1">
                    <a:lumMod val="10000"/>
                  </a:schemeClr>
                </a:solidFill>
                <a:latin typeface="Sarala"/>
                <a:cs typeface="Sarala"/>
              </a:rPr>
              <a:t>Clustering Unsupervised ML Algorithms</a:t>
            </a:r>
            <a:endParaRPr lang="en-US" dirty="0">
              <a:solidFill>
                <a:schemeClr val="tx1">
                  <a:lumMod val="10000"/>
                </a:schemeClr>
              </a:solidFill>
              <a:latin typeface="Sarala"/>
              <a:cs typeface="Sarala"/>
              <a:sym typeface="Sarala"/>
            </a:endParaRPr>
          </a:p>
          <a:p>
            <a:pPr>
              <a:buClr>
                <a:schemeClr val="lt2"/>
              </a:buClr>
              <a:buSzPts val="1200"/>
            </a:pPr>
            <a:endParaRPr dirty="0">
              <a:solidFill>
                <a:schemeClr val="tx1">
                  <a:lumMod val="10000"/>
                </a:schemeClr>
              </a:solidFill>
              <a:latin typeface="Sarala"/>
              <a:cs typeface="Sarala"/>
            </a:endParaRPr>
          </a:p>
          <a:p>
            <a:pPr>
              <a:lnSpc>
                <a:spcPct val="150000"/>
              </a:lnSpc>
              <a:buClr>
                <a:schemeClr val="lt2"/>
              </a:buClr>
              <a:buSzPts val="1200"/>
            </a:pPr>
            <a:r>
              <a:rPr lang="en-US" dirty="0">
                <a:solidFill>
                  <a:schemeClr val="tx1">
                    <a:lumMod val="10000"/>
                  </a:schemeClr>
                </a:solidFill>
                <a:latin typeface="Sarala"/>
                <a:cs typeface="Sarala"/>
              </a:rPr>
              <a:t>1. K-Means</a:t>
            </a:r>
            <a:endParaRPr dirty="0">
              <a:solidFill>
                <a:schemeClr val="tx1">
                  <a:lumMod val="10000"/>
                </a:schemeClr>
              </a:solidFill>
              <a:latin typeface="Sarala"/>
              <a:cs typeface="Sarala"/>
            </a:endParaRPr>
          </a:p>
          <a:p>
            <a:pPr>
              <a:lnSpc>
                <a:spcPct val="150000"/>
              </a:lnSpc>
              <a:buClr>
                <a:schemeClr val="lt2"/>
              </a:buClr>
              <a:buSzPts val="1200"/>
            </a:pPr>
            <a:r>
              <a:rPr lang="en-US" dirty="0">
                <a:solidFill>
                  <a:schemeClr val="tx1">
                    <a:lumMod val="10000"/>
                  </a:schemeClr>
                </a:solidFill>
                <a:latin typeface="Sarala"/>
                <a:cs typeface="Sarala"/>
              </a:rPr>
              <a:t>2. Gaussian Mixture</a:t>
            </a:r>
            <a:endParaRPr dirty="0">
              <a:solidFill>
                <a:schemeClr val="tx1">
                  <a:lumMod val="10000"/>
                </a:schemeClr>
              </a:solidFill>
              <a:latin typeface="Sarala"/>
              <a:cs typeface="Sarala"/>
            </a:endParaRPr>
          </a:p>
          <a:p>
            <a:pPr>
              <a:lnSpc>
                <a:spcPct val="150000"/>
              </a:lnSpc>
              <a:buClr>
                <a:schemeClr val="lt2"/>
              </a:buClr>
              <a:buSzPts val="1200"/>
            </a:pPr>
            <a:r>
              <a:rPr lang="en-US" dirty="0">
                <a:solidFill>
                  <a:schemeClr val="tx1">
                    <a:lumMod val="10000"/>
                  </a:schemeClr>
                </a:solidFill>
                <a:latin typeface="Sarala"/>
                <a:cs typeface="Sarala"/>
              </a:rPr>
              <a:t>3. Bayesian Gaussian Mixture</a:t>
            </a:r>
            <a:endParaRPr dirty="0">
              <a:solidFill>
                <a:schemeClr val="tx1">
                  <a:lumMod val="10000"/>
                </a:schemeClr>
              </a:solidFill>
              <a:latin typeface="Sarala"/>
              <a:cs typeface="Sarala"/>
            </a:endParaRPr>
          </a:p>
          <a:p>
            <a:pPr>
              <a:lnSpc>
                <a:spcPct val="150000"/>
              </a:lnSpc>
              <a:buClr>
                <a:schemeClr val="lt2"/>
              </a:buClr>
              <a:buSzPts val="1200"/>
            </a:pPr>
            <a:r>
              <a:rPr lang="en-US" dirty="0">
                <a:solidFill>
                  <a:schemeClr val="tx1">
                    <a:lumMod val="10000"/>
                  </a:schemeClr>
                </a:solidFill>
                <a:latin typeface="Sarala"/>
                <a:cs typeface="Sarala"/>
              </a:rPr>
              <a:t>4. Hierarchy Clustering</a:t>
            </a:r>
            <a:endParaRPr dirty="0">
              <a:solidFill>
                <a:schemeClr val="tx1">
                  <a:lumMod val="10000"/>
                </a:schemeClr>
              </a:solidFill>
              <a:latin typeface="Sarala"/>
              <a:cs typeface="Sarala"/>
            </a:endParaRPr>
          </a:p>
          <a:p>
            <a:pPr>
              <a:lnSpc>
                <a:spcPct val="150000"/>
              </a:lnSpc>
              <a:buClr>
                <a:schemeClr val="lt2"/>
              </a:buClr>
              <a:buSzPts val="1200"/>
            </a:pPr>
            <a:r>
              <a:rPr lang="en-US" dirty="0">
                <a:solidFill>
                  <a:schemeClr val="tx1">
                    <a:lumMod val="10000"/>
                  </a:schemeClr>
                </a:solidFill>
                <a:latin typeface="Sarala"/>
                <a:cs typeface="Sarala"/>
              </a:rPr>
              <a:t>5. DBSCAN</a:t>
            </a:r>
            <a:endParaRPr dirty="0">
              <a:solidFill>
                <a:schemeClr val="tx1">
                  <a:lumMod val="10000"/>
                </a:schemeClr>
              </a:solidFill>
              <a:latin typeface="Sarala"/>
              <a:cs typeface="Sarala"/>
              <a:sym typeface="Sarala"/>
            </a:endParaRPr>
          </a:p>
        </p:txBody>
      </p:sp>
      <p:sp>
        <p:nvSpPr>
          <p:cNvPr id="1502" name="Google Shape;1502;p37"/>
          <p:cNvSpPr/>
          <p:nvPr/>
        </p:nvSpPr>
        <p:spPr>
          <a:xfrm>
            <a:off x="1368782" y="2857935"/>
            <a:ext cx="2182443" cy="762687"/>
          </a:xfrm>
          <a:prstGeom prst="roundRect">
            <a:avLst>
              <a:gd name="adj" fmla="val 16667"/>
            </a:avLst>
          </a:prstGeom>
          <a:solidFill>
            <a:schemeClr val="bg2">
              <a:lumMod val="60000"/>
              <a:lumOff val="40000"/>
            </a:schemeClr>
          </a:solidFill>
          <a:ln w="25400" cap="flat" cmpd="sng">
            <a:solidFill>
              <a:schemeClr val="bg2"/>
            </a:solidFill>
            <a:prstDash val="solid"/>
            <a:round/>
            <a:headEnd type="none" w="sm" len="sm"/>
            <a:tailEnd type="none" w="sm" len="sm"/>
          </a:ln>
        </p:spPr>
        <p:txBody>
          <a:bodyPr spcFirstLastPara="1" wrap="square" lIns="91425" tIns="45700" rIns="91425" bIns="45700" anchor="ctr" anchorCtr="0">
            <a:noAutofit/>
          </a:bodyPr>
          <a:lstStyle/>
          <a:p>
            <a:pPr marL="0" lvl="0" indent="0" algn="ctr">
              <a:buClr>
                <a:schemeClr val="lt2"/>
              </a:buClr>
              <a:buSzPts val="1200"/>
              <a:buFont typeface="Arial"/>
              <a:buNone/>
            </a:pPr>
            <a:r>
              <a:rPr lang="en-US" dirty="0">
                <a:solidFill>
                  <a:schemeClr val="tx1">
                    <a:lumMod val="10000"/>
                  </a:schemeClr>
                </a:solidFill>
                <a:latin typeface="Sarala"/>
                <a:cs typeface="Sarala"/>
              </a:rPr>
              <a:t>Non-Outliers Data:</a:t>
            </a:r>
            <a:endParaRPr dirty="0">
              <a:solidFill>
                <a:schemeClr val="tx1">
                  <a:lumMod val="10000"/>
                </a:schemeClr>
              </a:solidFill>
              <a:latin typeface="Sarala"/>
              <a:cs typeface="Sarala"/>
            </a:endParaRPr>
          </a:p>
          <a:p>
            <a:pPr marL="0" lvl="0" indent="0" algn="ctr">
              <a:buClr>
                <a:schemeClr val="lt2"/>
              </a:buClr>
              <a:buSzPts val="1200"/>
              <a:buFont typeface="Arial"/>
              <a:buNone/>
            </a:pPr>
            <a:r>
              <a:rPr lang="en-US" dirty="0" err="1">
                <a:solidFill>
                  <a:schemeClr val="tx1">
                    <a:lumMod val="10000"/>
                  </a:schemeClr>
                </a:solidFill>
                <a:latin typeface="Sarala"/>
                <a:cs typeface="Sarala"/>
              </a:rPr>
              <a:t>MinMaxScaler</a:t>
            </a:r>
            <a:endParaRPr dirty="0">
              <a:solidFill>
                <a:schemeClr val="tx1">
                  <a:lumMod val="10000"/>
                </a:schemeClr>
              </a:solidFill>
              <a:latin typeface="Sarala"/>
              <a:cs typeface="Sarala"/>
            </a:endParaRPr>
          </a:p>
        </p:txBody>
      </p:sp>
      <p:sp>
        <p:nvSpPr>
          <p:cNvPr id="1503" name="Google Shape;1503;p37"/>
          <p:cNvSpPr/>
          <p:nvPr/>
        </p:nvSpPr>
        <p:spPr>
          <a:xfrm>
            <a:off x="545510" y="3983710"/>
            <a:ext cx="3836299" cy="1003040"/>
          </a:xfrm>
          <a:prstGeom prst="roundRect">
            <a:avLst>
              <a:gd name="adj" fmla="val 16667"/>
            </a:avLst>
          </a:prstGeom>
          <a:solidFill>
            <a:schemeClr val="bg2">
              <a:lumMod val="20000"/>
              <a:lumOff val="80000"/>
            </a:schemeClr>
          </a:solidFill>
          <a:ln w="25400" cap="flat" cmpd="sng">
            <a:solidFill>
              <a:schemeClr val="bg1">
                <a:lumMod val="60000"/>
                <a:lumOff val="4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dirty="0">
                <a:solidFill>
                  <a:schemeClr val="tx1">
                    <a:lumMod val="10000"/>
                  </a:schemeClr>
                </a:solidFill>
                <a:latin typeface="Sarala"/>
                <a:cs typeface="Sarala"/>
              </a:rPr>
              <a:t>--------Outliers:</a:t>
            </a:r>
            <a:endParaRPr dirty="0">
              <a:solidFill>
                <a:schemeClr val="tx1">
                  <a:lumMod val="10000"/>
                </a:schemeClr>
              </a:solidFill>
              <a:latin typeface="Sarala"/>
              <a:cs typeface="Sarala"/>
              <a:sym typeface="Sarala"/>
            </a:endParaRPr>
          </a:p>
          <a:p>
            <a:pPr marL="0" marR="0" lvl="0" indent="0" algn="l" rtl="0">
              <a:lnSpc>
                <a:spcPct val="100000"/>
              </a:lnSpc>
              <a:spcBef>
                <a:spcPts val="0"/>
              </a:spcBef>
              <a:spcAft>
                <a:spcPts val="0"/>
              </a:spcAft>
              <a:buNone/>
            </a:pPr>
            <a:r>
              <a:rPr lang="en-US" dirty="0">
                <a:solidFill>
                  <a:schemeClr val="tx1">
                    <a:lumMod val="10000"/>
                  </a:schemeClr>
                </a:solidFill>
                <a:latin typeface="Sarala"/>
                <a:cs typeface="Sarala"/>
              </a:rPr>
              <a:t>- </a:t>
            </a:r>
            <a:r>
              <a:rPr lang="en-US" dirty="0">
                <a:solidFill>
                  <a:schemeClr val="tx1">
                    <a:lumMod val="10000"/>
                  </a:schemeClr>
                </a:solidFill>
                <a:latin typeface="Sarala"/>
                <a:cs typeface="Sarala"/>
                <a:sym typeface="Sarala"/>
              </a:rPr>
              <a:t>Platinum</a:t>
            </a:r>
            <a:r>
              <a:rPr lang="en-US" dirty="0">
                <a:solidFill>
                  <a:schemeClr val="tx1">
                    <a:lumMod val="10000"/>
                  </a:schemeClr>
                </a:solidFill>
                <a:latin typeface="Sarala"/>
                <a:cs typeface="Sarala"/>
              </a:rPr>
              <a:t> : HM + HF (M &gt; spending avg)</a:t>
            </a:r>
            <a:endParaRPr dirty="0">
              <a:solidFill>
                <a:schemeClr val="tx1">
                  <a:lumMod val="10000"/>
                </a:schemeClr>
              </a:solidFill>
              <a:latin typeface="Sarala"/>
              <a:cs typeface="Sarala"/>
              <a:sym typeface="Sarala"/>
            </a:endParaRPr>
          </a:p>
          <a:p>
            <a:pPr marL="0" marR="0" lvl="0" indent="0" algn="l" rtl="0">
              <a:lnSpc>
                <a:spcPct val="100000"/>
              </a:lnSpc>
              <a:spcBef>
                <a:spcPts val="0"/>
              </a:spcBef>
              <a:spcAft>
                <a:spcPts val="0"/>
              </a:spcAft>
              <a:buNone/>
            </a:pPr>
            <a:r>
              <a:rPr lang="en-US" dirty="0">
                <a:solidFill>
                  <a:schemeClr val="tx1">
                    <a:lumMod val="10000"/>
                  </a:schemeClr>
                </a:solidFill>
                <a:latin typeface="Sarala"/>
                <a:cs typeface="Sarala"/>
              </a:rPr>
              <a:t>- Regulars : HF (M &lt; spending avg)</a:t>
            </a:r>
            <a:endParaRPr dirty="0">
              <a:solidFill>
                <a:schemeClr val="tx1">
                  <a:lumMod val="10000"/>
                </a:schemeClr>
              </a:solidFill>
              <a:latin typeface="Sarala"/>
              <a:cs typeface="Sarala"/>
              <a:sym typeface="Sarala"/>
            </a:endParaRPr>
          </a:p>
          <a:p>
            <a:pPr marL="0" marR="0" lvl="0" indent="0" algn="l" rtl="0">
              <a:lnSpc>
                <a:spcPct val="100000"/>
              </a:lnSpc>
              <a:spcBef>
                <a:spcPts val="0"/>
              </a:spcBef>
              <a:spcAft>
                <a:spcPts val="0"/>
              </a:spcAft>
              <a:buNone/>
            </a:pPr>
            <a:r>
              <a:rPr lang="en-US" dirty="0">
                <a:solidFill>
                  <a:schemeClr val="tx1">
                    <a:lumMod val="10000"/>
                  </a:schemeClr>
                </a:solidFill>
                <a:latin typeface="Sarala"/>
                <a:cs typeface="Sarala"/>
              </a:rPr>
              <a:t>- Ghost : HR</a:t>
            </a:r>
            <a:endParaRPr dirty="0">
              <a:solidFill>
                <a:schemeClr val="tx1">
                  <a:lumMod val="10000"/>
                </a:schemeClr>
              </a:solidFill>
              <a:latin typeface="Sarala"/>
              <a:cs typeface="Sarala"/>
              <a:sym typeface="Sarala"/>
            </a:endParaRPr>
          </a:p>
        </p:txBody>
      </p:sp>
      <p:sp>
        <p:nvSpPr>
          <p:cNvPr id="1504" name="Google Shape;1504;p37"/>
          <p:cNvSpPr txBox="1"/>
          <p:nvPr/>
        </p:nvSpPr>
        <p:spPr>
          <a:xfrm>
            <a:off x="1380090" y="97421"/>
            <a:ext cx="7752600" cy="572700"/>
          </a:xfrm>
          <a:prstGeom prst="rect">
            <a:avLst/>
          </a:prstGeom>
          <a:noFill/>
          <a:ln>
            <a:noFill/>
          </a:ln>
        </p:spPr>
        <p:txBody>
          <a:bodyPr spcFirstLastPara="1" wrap="square" lIns="91425" tIns="91425" rIns="91425" bIns="91425" anchor="t" anchorCtr="0">
            <a:normAutofit fontScale="45000" lnSpcReduction="20000"/>
          </a:bodyPr>
          <a:lstStyle/>
          <a:p>
            <a:pPr marL="0" marR="0" lvl="0" indent="0" algn="l" rtl="0">
              <a:lnSpc>
                <a:spcPct val="100000"/>
              </a:lnSpc>
              <a:spcBef>
                <a:spcPts val="0"/>
              </a:spcBef>
              <a:spcAft>
                <a:spcPts val="0"/>
              </a:spcAft>
              <a:buClr>
                <a:schemeClr val="lt2"/>
              </a:buClr>
              <a:buSzPct val="222222"/>
              <a:buFont typeface="Work Sans ExtraBold"/>
              <a:buNone/>
            </a:pPr>
            <a:r>
              <a:rPr lang="en-US" sz="6000" b="0" i="0" u="none" strike="noStrike" cap="none" dirty="0">
                <a:solidFill>
                  <a:schemeClr val="lt2"/>
                </a:solidFill>
                <a:latin typeface="Work Sans ExtraBold"/>
                <a:ea typeface="Work Sans ExtraBold"/>
                <a:cs typeface="Work Sans ExtraBold"/>
                <a:sym typeface="Work Sans ExtraBold"/>
              </a:rPr>
              <a:t>Summary from models building </a:t>
            </a:r>
            <a:endParaRPr dirty="0"/>
          </a:p>
        </p:txBody>
      </p:sp>
      <p:cxnSp>
        <p:nvCxnSpPr>
          <p:cNvPr id="1505" name="Google Shape;1505;p37"/>
          <p:cNvCxnSpPr>
            <a:stCxn id="1498" idx="3"/>
            <a:endCxn id="1499" idx="1"/>
          </p:cNvCxnSpPr>
          <p:nvPr/>
        </p:nvCxnSpPr>
        <p:spPr>
          <a:xfrm>
            <a:off x="3551225" y="1005829"/>
            <a:ext cx="1070400" cy="4500"/>
          </a:xfrm>
          <a:prstGeom prst="straightConnector1">
            <a:avLst/>
          </a:prstGeom>
          <a:noFill/>
          <a:ln w="9525" cap="flat" cmpd="sng">
            <a:solidFill>
              <a:srgbClr val="061D33"/>
            </a:solidFill>
            <a:prstDash val="solid"/>
            <a:round/>
            <a:headEnd type="none" w="sm" len="sm"/>
            <a:tailEnd type="triangle" w="med" len="med"/>
          </a:ln>
        </p:spPr>
      </p:cxnSp>
      <p:cxnSp>
        <p:nvCxnSpPr>
          <p:cNvPr id="1506" name="Google Shape;1506;p37"/>
          <p:cNvCxnSpPr>
            <a:stCxn id="1500" idx="3"/>
          </p:cNvCxnSpPr>
          <p:nvPr/>
        </p:nvCxnSpPr>
        <p:spPr>
          <a:xfrm>
            <a:off x="3556658" y="2204372"/>
            <a:ext cx="1084800" cy="0"/>
          </a:xfrm>
          <a:prstGeom prst="straightConnector1">
            <a:avLst/>
          </a:prstGeom>
          <a:noFill/>
          <a:ln w="9525" cap="flat" cmpd="sng">
            <a:solidFill>
              <a:srgbClr val="061D33"/>
            </a:solidFill>
            <a:prstDash val="solid"/>
            <a:round/>
            <a:headEnd type="none" w="sm" len="sm"/>
            <a:tailEnd type="triangle" w="med" len="med"/>
          </a:ln>
        </p:spPr>
      </p:cxnSp>
      <p:cxnSp>
        <p:nvCxnSpPr>
          <p:cNvPr id="1507" name="Google Shape;1507;p37"/>
          <p:cNvCxnSpPr>
            <a:stCxn id="1502" idx="3"/>
          </p:cNvCxnSpPr>
          <p:nvPr/>
        </p:nvCxnSpPr>
        <p:spPr>
          <a:xfrm>
            <a:off x="3551225" y="3239279"/>
            <a:ext cx="1090200" cy="17700"/>
          </a:xfrm>
          <a:prstGeom prst="straightConnector1">
            <a:avLst/>
          </a:prstGeom>
          <a:noFill/>
          <a:ln w="9525" cap="flat" cmpd="sng">
            <a:solidFill>
              <a:srgbClr val="061D33"/>
            </a:solidFill>
            <a:prstDash val="solid"/>
            <a:round/>
            <a:headEnd type="none" w="sm" len="sm"/>
            <a:tailEnd type="triangle" w="med" len="med"/>
          </a:ln>
        </p:spPr>
      </p:cxnSp>
      <p:cxnSp>
        <p:nvCxnSpPr>
          <p:cNvPr id="1508" name="Google Shape;1508;p37"/>
          <p:cNvCxnSpPr/>
          <p:nvPr/>
        </p:nvCxnSpPr>
        <p:spPr>
          <a:xfrm>
            <a:off x="2465434" y="3627761"/>
            <a:ext cx="2" cy="348809"/>
          </a:xfrm>
          <a:prstGeom prst="straightConnector1">
            <a:avLst/>
          </a:prstGeom>
          <a:noFill/>
          <a:ln w="9525" cap="flat" cmpd="sng">
            <a:solidFill>
              <a:srgbClr val="061D33"/>
            </a:solidFill>
            <a:prstDash val="solid"/>
            <a:round/>
            <a:headEnd type="none" w="sm" len="sm"/>
            <a:tailEnd type="triangl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11" name="Google Shape;1513;p38">
            <a:extLst>
              <a:ext uri="{FF2B5EF4-FFF2-40B4-BE49-F238E27FC236}">
                <a16:creationId xmlns:a16="http://schemas.microsoft.com/office/drawing/2014/main" id="{1D7526E9-5553-9B42-9960-B1D0A23AE1E1}"/>
              </a:ext>
            </a:extLst>
          </p:cNvPr>
          <p:cNvSpPr/>
          <p:nvPr/>
        </p:nvSpPr>
        <p:spPr>
          <a:xfrm>
            <a:off x="4632962" y="813053"/>
            <a:ext cx="3634736" cy="572700"/>
          </a:xfrm>
          <a:prstGeom prst="roundRect">
            <a:avLst>
              <a:gd name="adj" fmla="val 16667"/>
            </a:avLst>
          </a:prstGeom>
          <a:solidFill>
            <a:srgbClr val="004E98"/>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tx1"/>
                </a:solidFill>
                <a:latin typeface="Arial"/>
                <a:ea typeface="Arial"/>
                <a:cs typeface="Arial"/>
                <a:sym typeface="Arial"/>
              </a:rPr>
              <a:t>RFM Manual Segmentation</a:t>
            </a:r>
            <a:endParaRPr>
              <a:solidFill>
                <a:schemeClr val="tx1"/>
              </a:solidFill>
            </a:endParaRPr>
          </a:p>
        </p:txBody>
      </p:sp>
      <p:sp>
        <p:nvSpPr>
          <p:cNvPr id="12" name="Google Shape;1514;p38">
            <a:extLst>
              <a:ext uri="{FF2B5EF4-FFF2-40B4-BE49-F238E27FC236}">
                <a16:creationId xmlns:a16="http://schemas.microsoft.com/office/drawing/2014/main" id="{8B36E628-51BB-364B-8F2C-0C88AFB6BAF6}"/>
              </a:ext>
            </a:extLst>
          </p:cNvPr>
          <p:cNvSpPr/>
          <p:nvPr/>
        </p:nvSpPr>
        <p:spPr>
          <a:xfrm>
            <a:off x="968831" y="1912083"/>
            <a:ext cx="2711917" cy="762687"/>
          </a:xfrm>
          <a:prstGeom prst="roundRect">
            <a:avLst>
              <a:gd name="adj" fmla="val 16667"/>
            </a:avLst>
          </a:prstGeom>
          <a:solidFill>
            <a:srgbClr val="004E98"/>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algn="ctr">
              <a:buClr>
                <a:schemeClr val="lt2"/>
              </a:buClr>
              <a:buSzPts val="1200"/>
            </a:pPr>
            <a:r>
              <a:rPr lang="en-US" dirty="0">
                <a:solidFill>
                  <a:schemeClr val="tx1"/>
                </a:solidFill>
                <a:latin typeface="Sarala"/>
                <a:cs typeface="Sarala"/>
              </a:rPr>
              <a:t>W/ Outliers Data : </a:t>
            </a:r>
            <a:endParaRPr dirty="0">
              <a:solidFill>
                <a:schemeClr val="tx1"/>
              </a:solidFill>
              <a:latin typeface="Sarala"/>
              <a:cs typeface="Sarala"/>
              <a:sym typeface="Sarala"/>
            </a:endParaRPr>
          </a:p>
          <a:p>
            <a:pPr algn="ctr">
              <a:buClr>
                <a:schemeClr val="lt2"/>
              </a:buClr>
              <a:buSzPts val="1200"/>
            </a:pPr>
            <a:r>
              <a:rPr lang="en-US" dirty="0" err="1">
                <a:solidFill>
                  <a:schemeClr val="tx1"/>
                </a:solidFill>
                <a:latin typeface="Sarala"/>
                <a:cs typeface="Sarala"/>
              </a:rPr>
              <a:t>RobustScaler</a:t>
            </a:r>
            <a:endParaRPr dirty="0">
              <a:solidFill>
                <a:schemeClr val="tx1"/>
              </a:solidFill>
              <a:latin typeface="Sarala"/>
              <a:cs typeface="Sarala"/>
              <a:sym typeface="Sarala"/>
            </a:endParaRPr>
          </a:p>
        </p:txBody>
      </p:sp>
      <p:cxnSp>
        <p:nvCxnSpPr>
          <p:cNvPr id="13" name="Google Shape;1515;p38">
            <a:extLst>
              <a:ext uri="{FF2B5EF4-FFF2-40B4-BE49-F238E27FC236}">
                <a16:creationId xmlns:a16="http://schemas.microsoft.com/office/drawing/2014/main" id="{70FE268E-EFD2-AC47-9EB2-E57A866AFC9C}"/>
              </a:ext>
            </a:extLst>
          </p:cNvPr>
          <p:cNvCxnSpPr/>
          <p:nvPr/>
        </p:nvCxnSpPr>
        <p:spPr>
          <a:xfrm>
            <a:off x="4632962" y="813053"/>
            <a:ext cx="3634736" cy="572700"/>
          </a:xfrm>
          <a:prstGeom prst="straightConnector1">
            <a:avLst/>
          </a:prstGeom>
          <a:noFill/>
          <a:ln w="19050" cap="flat" cmpd="sng">
            <a:solidFill>
              <a:srgbClr val="FF0000"/>
            </a:solidFill>
            <a:prstDash val="solid"/>
            <a:round/>
            <a:headEnd type="none" w="sm" len="sm"/>
            <a:tailEnd type="none" w="sm" len="sm"/>
          </a:ln>
        </p:spPr>
      </p:cxnSp>
      <p:cxnSp>
        <p:nvCxnSpPr>
          <p:cNvPr id="14" name="Google Shape;1516;p38">
            <a:extLst>
              <a:ext uri="{FF2B5EF4-FFF2-40B4-BE49-F238E27FC236}">
                <a16:creationId xmlns:a16="http://schemas.microsoft.com/office/drawing/2014/main" id="{8CE35D39-5D8E-BE4D-8033-FE6F323F5051}"/>
              </a:ext>
            </a:extLst>
          </p:cNvPr>
          <p:cNvCxnSpPr/>
          <p:nvPr/>
        </p:nvCxnSpPr>
        <p:spPr>
          <a:xfrm rot="10800000" flipH="1">
            <a:off x="4785362" y="813053"/>
            <a:ext cx="3421378" cy="572700"/>
          </a:xfrm>
          <a:prstGeom prst="straightConnector1">
            <a:avLst/>
          </a:prstGeom>
          <a:noFill/>
          <a:ln w="19050" cap="flat" cmpd="sng">
            <a:solidFill>
              <a:srgbClr val="FF0000"/>
            </a:solidFill>
            <a:prstDash val="solid"/>
            <a:round/>
            <a:headEnd type="none" w="sm" len="sm"/>
            <a:tailEnd type="none" w="sm" len="sm"/>
          </a:ln>
        </p:spPr>
      </p:cxnSp>
      <p:cxnSp>
        <p:nvCxnSpPr>
          <p:cNvPr id="15" name="Google Shape;1517;p38">
            <a:extLst>
              <a:ext uri="{FF2B5EF4-FFF2-40B4-BE49-F238E27FC236}">
                <a16:creationId xmlns:a16="http://schemas.microsoft.com/office/drawing/2014/main" id="{60E0C285-376A-1547-B8D5-09DE47206839}"/>
              </a:ext>
            </a:extLst>
          </p:cNvPr>
          <p:cNvCxnSpPr>
            <a:cxnSpLocks/>
          </p:cNvCxnSpPr>
          <p:nvPr/>
        </p:nvCxnSpPr>
        <p:spPr>
          <a:xfrm>
            <a:off x="1046350" y="1912083"/>
            <a:ext cx="2518653" cy="762687"/>
          </a:xfrm>
          <a:prstGeom prst="straightConnector1">
            <a:avLst/>
          </a:prstGeom>
          <a:noFill/>
          <a:ln w="19050" cap="flat" cmpd="sng">
            <a:solidFill>
              <a:srgbClr val="FF0000"/>
            </a:solidFill>
            <a:prstDash val="solid"/>
            <a:round/>
            <a:headEnd type="none" w="sm" len="sm"/>
            <a:tailEnd type="none" w="sm" len="sm"/>
          </a:ln>
        </p:spPr>
      </p:cxnSp>
      <p:cxnSp>
        <p:nvCxnSpPr>
          <p:cNvPr id="16" name="Google Shape;1518;p38">
            <a:extLst>
              <a:ext uri="{FF2B5EF4-FFF2-40B4-BE49-F238E27FC236}">
                <a16:creationId xmlns:a16="http://schemas.microsoft.com/office/drawing/2014/main" id="{96C1AA6A-0B4B-7F4C-A1A7-13B5B160957F}"/>
              </a:ext>
            </a:extLst>
          </p:cNvPr>
          <p:cNvCxnSpPr>
            <a:cxnSpLocks/>
          </p:cNvCxnSpPr>
          <p:nvPr/>
        </p:nvCxnSpPr>
        <p:spPr>
          <a:xfrm flipV="1">
            <a:off x="1046350" y="1912083"/>
            <a:ext cx="2518653" cy="762688"/>
          </a:xfrm>
          <a:prstGeom prst="straightConnector1">
            <a:avLst/>
          </a:prstGeom>
          <a:noFill/>
          <a:ln w="19050" cap="flat" cmpd="sng">
            <a:solidFill>
              <a:srgbClr val="FF0000"/>
            </a:solidFill>
            <a:prstDash val="solid"/>
            <a:round/>
            <a:headEnd type="none" w="sm" len="sm"/>
            <a:tailEnd type="none" w="sm" len="sm"/>
          </a:ln>
        </p:spPr>
      </p:cxnSp>
      <p:sp>
        <p:nvSpPr>
          <p:cNvPr id="17" name="Google Shape;1519;p38">
            <a:extLst>
              <a:ext uri="{FF2B5EF4-FFF2-40B4-BE49-F238E27FC236}">
                <a16:creationId xmlns:a16="http://schemas.microsoft.com/office/drawing/2014/main" id="{B24D7F2C-CDE3-DE43-858A-A5BED94C723E}"/>
              </a:ext>
            </a:extLst>
          </p:cNvPr>
          <p:cNvSpPr txBox="1"/>
          <p:nvPr/>
        </p:nvSpPr>
        <p:spPr>
          <a:xfrm>
            <a:off x="4572000" y="1600949"/>
            <a:ext cx="4082775" cy="138495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dirty="0" err="1">
                <a:solidFill>
                  <a:srgbClr val="000000"/>
                </a:solidFill>
                <a:latin typeface="Arial"/>
                <a:ea typeface="Arial"/>
                <a:cs typeface="Arial"/>
                <a:sym typeface="Arial"/>
              </a:rPr>
              <a:t>Hoặc</a:t>
            </a:r>
            <a:r>
              <a:rPr lang="en-US" sz="1400" b="0" i="0" u="none" strike="noStrike" cap="none" dirty="0">
                <a:solidFill>
                  <a:srgbClr val="000000"/>
                </a:solidFill>
                <a:latin typeface="Arial"/>
                <a:ea typeface="Arial"/>
                <a:cs typeface="Arial"/>
                <a:sym typeface="Arial"/>
              </a:rPr>
              <a:t> number of groups too many.</a:t>
            </a:r>
            <a:endParaRPr dirty="0"/>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dirty="0" err="1">
                <a:solidFill>
                  <a:srgbClr val="000000"/>
                </a:solidFill>
                <a:latin typeface="Arial"/>
                <a:ea typeface="Arial"/>
                <a:cs typeface="Arial"/>
                <a:sym typeface="Arial"/>
              </a:rPr>
              <a:t>Hoặc</a:t>
            </a:r>
            <a:r>
              <a:rPr lang="en-US" sz="1400" b="0" i="0" u="none" strike="noStrike" cap="none" dirty="0">
                <a:solidFill>
                  <a:srgbClr val="000000"/>
                </a:solidFill>
                <a:latin typeface="Arial"/>
                <a:ea typeface="Arial"/>
                <a:cs typeface="Arial"/>
                <a:sym typeface="Arial"/>
              </a:rPr>
              <a:t> data </a:t>
            </a:r>
            <a:r>
              <a:rPr lang="en-US" sz="1400" b="0" i="0" u="none" strike="noStrike" cap="none" dirty="0" err="1">
                <a:solidFill>
                  <a:srgbClr val="000000"/>
                </a:solidFill>
                <a:latin typeface="Arial"/>
                <a:ea typeface="Arial"/>
                <a:cs typeface="Arial"/>
                <a:sym typeface="Arial"/>
              </a:rPr>
              <a:t>bị</a:t>
            </a:r>
            <a:r>
              <a:rPr lang="en-US" sz="1400" b="0" i="0" u="none" strike="noStrike" cap="none" dirty="0">
                <a:solidFill>
                  <a:srgbClr val="000000"/>
                </a:solidFill>
                <a:latin typeface="Arial"/>
                <a:ea typeface="Arial"/>
                <a:cs typeface="Arial"/>
                <a:sym typeface="Arial"/>
              </a:rPr>
              <a:t> left out, </a:t>
            </a:r>
            <a:r>
              <a:rPr lang="en-US" sz="1400" b="0" i="0" u="none" strike="noStrike" cap="none" dirty="0" err="1">
                <a:solidFill>
                  <a:srgbClr val="000000"/>
                </a:solidFill>
                <a:latin typeface="Arial"/>
                <a:ea typeface="Arial"/>
                <a:cs typeface="Arial"/>
                <a:sym typeface="Arial"/>
              </a:rPr>
              <a:t>không</a:t>
            </a: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được</a:t>
            </a: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phân</a:t>
            </a: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cụm</a:t>
            </a:r>
            <a:r>
              <a:rPr lang="en-US" sz="1400" b="0" i="0" u="none" strike="noStrike" cap="none" dirty="0">
                <a:solidFill>
                  <a:srgbClr val="000000"/>
                </a:solidFill>
                <a:latin typeface="Arial"/>
                <a:ea typeface="Arial"/>
                <a:cs typeface="Arial"/>
                <a:sym typeface="Arial"/>
              </a:rPr>
              <a:t>.</a:t>
            </a:r>
            <a:endParaRPr dirty="0"/>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dirty="0" err="1">
                <a:solidFill>
                  <a:srgbClr val="000000"/>
                </a:solidFill>
                <a:latin typeface="Arial"/>
                <a:ea typeface="Arial"/>
                <a:cs typeface="Arial"/>
                <a:sym typeface="Arial"/>
              </a:rPr>
              <a:t>Thích</a:t>
            </a: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hợp</a:t>
            </a: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cho</a:t>
            </a: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việc</a:t>
            </a: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thỏa</a:t>
            </a: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mãn</a:t>
            </a: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các</a:t>
            </a: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yêu</a:t>
            </a: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cầu</a:t>
            </a: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cụ</a:t>
            </a: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thể</a:t>
            </a: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vd</a:t>
            </a:r>
            <a:r>
              <a:rPr lang="en-US" sz="1400" b="0" i="0" u="none" strike="noStrike" cap="none" dirty="0">
                <a:solidFill>
                  <a:srgbClr val="000000"/>
                </a:solidFill>
                <a:latin typeface="Arial"/>
                <a:ea typeface="Arial"/>
                <a:cs typeface="Arial"/>
                <a:sym typeface="Arial"/>
              </a:rPr>
              <a:t>: KH </a:t>
            </a:r>
            <a:r>
              <a:rPr lang="en-US" sz="1400" b="0" i="0" u="none" strike="noStrike" cap="none" dirty="0" err="1">
                <a:solidFill>
                  <a:srgbClr val="000000"/>
                </a:solidFill>
                <a:latin typeface="Arial"/>
                <a:ea typeface="Arial"/>
                <a:cs typeface="Arial"/>
                <a:sym typeface="Arial"/>
              </a:rPr>
              <a:t>mua</a:t>
            </a: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nhiều</a:t>
            </a: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nhưng</a:t>
            </a: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đã</a:t>
            </a: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lâu</a:t>
            </a: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không</a:t>
            </a:r>
            <a:r>
              <a:rPr lang="en-US" sz="1400" b="0" i="0" u="none" strike="noStrike" cap="none" dirty="0">
                <a:solidFill>
                  <a:srgbClr val="000000"/>
                </a:solidFill>
                <a:latin typeface="Arial"/>
                <a:ea typeface="Arial"/>
                <a:cs typeface="Arial"/>
                <a:sym typeface="Arial"/>
              </a:rPr>
              <a:t> active...) </a:t>
            </a:r>
            <a:r>
              <a:rPr lang="en-US" sz="1400" b="0" i="0" u="none" strike="noStrike" cap="none" dirty="0" err="1">
                <a:solidFill>
                  <a:srgbClr val="000000"/>
                </a:solidFill>
                <a:latin typeface="Arial"/>
                <a:ea typeface="Arial"/>
                <a:cs typeface="Arial"/>
                <a:sym typeface="Arial"/>
              </a:rPr>
              <a:t>hoặc</a:t>
            </a: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sử</a:t>
            </a: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dụng</a:t>
            </a: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kết</a:t>
            </a: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hợp</a:t>
            </a: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bổ</a:t>
            </a:r>
            <a:r>
              <a:rPr lang="en-US" sz="1400" b="0" i="0" u="none" strike="noStrike" cap="none" dirty="0">
                <a:solidFill>
                  <a:srgbClr val="000000"/>
                </a:solidFill>
                <a:latin typeface="Arial"/>
                <a:ea typeface="Arial"/>
                <a:cs typeface="Arial"/>
                <a:sym typeface="Arial"/>
              </a:rPr>
              <a:t> sung </a:t>
            </a:r>
            <a:r>
              <a:rPr lang="en-US" sz="1400" b="0" i="0" u="none" strike="noStrike" cap="none" dirty="0" err="1">
                <a:solidFill>
                  <a:srgbClr val="000000"/>
                </a:solidFill>
                <a:latin typeface="Arial"/>
                <a:ea typeface="Arial"/>
                <a:cs typeface="Arial"/>
                <a:sym typeface="Arial"/>
              </a:rPr>
              <a:t>cho</a:t>
            </a: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các</a:t>
            </a: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thuật</a:t>
            </a: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toán</a:t>
            </a:r>
            <a:r>
              <a:rPr lang="en-US" sz="1400" b="0" i="0" u="none" strike="noStrike" cap="none" dirty="0">
                <a:solidFill>
                  <a:srgbClr val="000000"/>
                </a:solidFill>
                <a:latin typeface="Arial"/>
                <a:ea typeface="Arial"/>
                <a:cs typeface="Arial"/>
                <a:sym typeface="Arial"/>
              </a:rPr>
              <a:t> ML clustering </a:t>
            </a:r>
            <a:r>
              <a:rPr lang="en-US" sz="1400" b="0" i="0" u="none" strike="noStrike" cap="none" dirty="0" err="1">
                <a:solidFill>
                  <a:srgbClr val="000000"/>
                </a:solidFill>
                <a:latin typeface="Arial"/>
                <a:ea typeface="Arial"/>
                <a:cs typeface="Arial"/>
                <a:sym typeface="Arial"/>
              </a:rPr>
              <a:t>khác</a:t>
            </a:r>
            <a:r>
              <a:rPr lang="en-US" sz="1400" b="0" i="0" u="none" strike="noStrike" cap="none" dirty="0">
                <a:solidFill>
                  <a:srgbClr val="000000"/>
                </a:solidFill>
                <a:latin typeface="Arial"/>
                <a:ea typeface="Arial"/>
                <a:cs typeface="Arial"/>
                <a:sym typeface="Arial"/>
              </a:rPr>
              <a:t> (more later)</a:t>
            </a:r>
            <a:endParaRPr sz="1400" b="0" i="0" u="none" strike="noStrike" cap="none" dirty="0">
              <a:solidFill>
                <a:srgbClr val="000000"/>
              </a:solidFill>
              <a:latin typeface="Arial"/>
              <a:ea typeface="Arial"/>
              <a:cs typeface="Arial"/>
              <a:sym typeface="Arial"/>
            </a:endParaRPr>
          </a:p>
        </p:txBody>
      </p:sp>
      <p:sp>
        <p:nvSpPr>
          <p:cNvPr id="18" name="Google Shape;1520;p38">
            <a:extLst>
              <a:ext uri="{FF2B5EF4-FFF2-40B4-BE49-F238E27FC236}">
                <a16:creationId xmlns:a16="http://schemas.microsoft.com/office/drawing/2014/main" id="{64E2E5CD-2360-944A-84BF-C0B712F50F3F}"/>
              </a:ext>
            </a:extLst>
          </p:cNvPr>
          <p:cNvSpPr txBox="1"/>
          <p:nvPr/>
        </p:nvSpPr>
        <p:spPr>
          <a:xfrm>
            <a:off x="838447" y="2861806"/>
            <a:ext cx="3276598" cy="1169511"/>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dirty="0" err="1">
                <a:solidFill>
                  <a:srgbClr val="000000"/>
                </a:solidFill>
                <a:latin typeface="Arial"/>
                <a:ea typeface="Arial"/>
                <a:cs typeface="Arial"/>
                <a:sym typeface="Arial"/>
              </a:rPr>
              <a:t>Các</a:t>
            </a: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thuật</a:t>
            </a: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toán</a:t>
            </a:r>
            <a:r>
              <a:rPr lang="en-US" sz="1400" b="0" i="0" u="none" strike="noStrike" cap="none" dirty="0">
                <a:solidFill>
                  <a:srgbClr val="000000"/>
                </a:solidFill>
                <a:latin typeface="Arial"/>
                <a:ea typeface="Arial"/>
                <a:cs typeface="Arial"/>
                <a:sym typeface="Arial"/>
              </a:rPr>
              <a:t> clustering very sensitive </a:t>
            </a:r>
            <a:r>
              <a:rPr lang="en-US" sz="1400" b="0" i="0" u="none" strike="noStrike" cap="none" dirty="0" err="1">
                <a:solidFill>
                  <a:srgbClr val="000000"/>
                </a:solidFill>
                <a:latin typeface="Arial"/>
                <a:ea typeface="Arial"/>
                <a:cs typeface="Arial"/>
                <a:sym typeface="Arial"/>
              </a:rPr>
              <a:t>với</a:t>
            </a:r>
            <a:r>
              <a:rPr lang="en-US" sz="1400" b="0" i="0" u="none" strike="noStrike" cap="none" dirty="0">
                <a:solidFill>
                  <a:srgbClr val="000000"/>
                </a:solidFill>
                <a:latin typeface="Arial"/>
                <a:ea typeface="Arial"/>
                <a:cs typeface="Arial"/>
                <a:sym typeface="Arial"/>
              </a:rPr>
              <a:t> outliers.</a:t>
            </a:r>
            <a:endParaRPr dirty="0"/>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dirty="0" err="1">
                <a:solidFill>
                  <a:srgbClr val="000000"/>
                </a:solidFill>
                <a:latin typeface="Arial"/>
                <a:ea typeface="Arial"/>
                <a:cs typeface="Arial"/>
                <a:sym typeface="Arial"/>
              </a:rPr>
              <a:t>Kết</a:t>
            </a: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quả</a:t>
            </a: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cho</a:t>
            </a: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thấy</a:t>
            </a: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silhoutte</a:t>
            </a:r>
            <a:r>
              <a:rPr lang="en-US" sz="1400" b="0" i="0" u="none" strike="noStrike" cap="none" dirty="0">
                <a:solidFill>
                  <a:srgbClr val="000000"/>
                </a:solidFill>
                <a:latin typeface="Arial"/>
                <a:ea typeface="Arial"/>
                <a:cs typeface="Arial"/>
                <a:sym typeface="Arial"/>
              </a:rPr>
              <a:t> score </a:t>
            </a:r>
            <a:r>
              <a:rPr lang="en-US" sz="1400" b="0" i="0" u="none" strike="noStrike" cap="none" dirty="0" err="1">
                <a:solidFill>
                  <a:srgbClr val="000000"/>
                </a:solidFill>
                <a:latin typeface="Arial"/>
                <a:ea typeface="Arial"/>
                <a:cs typeface="Arial"/>
                <a:sym typeface="Arial"/>
              </a:rPr>
              <a:t>thấp</a:t>
            </a: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phân</a:t>
            </a: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cụm</a:t>
            </a: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không</a:t>
            </a: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cân</a:t>
            </a: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bằng</a:t>
            </a: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và</a:t>
            </a: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số</a:t>
            </a: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lượng</a:t>
            </a: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cụm</a:t>
            </a: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nhỏ</a:t>
            </a:r>
            <a:r>
              <a:rPr lang="en-US" sz="1400" b="0" i="0" u="none" strike="noStrike" cap="none" dirty="0">
                <a:solidFill>
                  <a:srgbClr val="000000"/>
                </a:solidFill>
                <a:latin typeface="Arial"/>
                <a:ea typeface="Arial"/>
                <a:cs typeface="Arial"/>
                <a:sym typeface="Arial"/>
              </a:rPr>
              <a:t>(2).</a:t>
            </a:r>
            <a:endParaRPr dirty="0"/>
          </a:p>
        </p:txBody>
      </p:sp>
    </p:spTree>
    <p:extLst>
      <p:ext uri="{BB962C8B-B14F-4D97-AF65-F5344CB8AC3E}">
        <p14:creationId xmlns:p14="http://schemas.microsoft.com/office/powerpoint/2010/main" val="505107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3"/>
          <p:cNvSpPr txBox="1">
            <a:spLocks noGrp="1"/>
          </p:cNvSpPr>
          <p:nvPr>
            <p:ph type="title"/>
          </p:nvPr>
        </p:nvSpPr>
        <p:spPr>
          <a:xfrm>
            <a:off x="212651" y="1806607"/>
            <a:ext cx="4208100" cy="1209261"/>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3600"/>
              <a:buNone/>
            </a:pPr>
            <a:r>
              <a:rPr lang="en-US" sz="4600"/>
              <a:t>01</a:t>
            </a:r>
            <a:br>
              <a:rPr lang="en-US" sz="4600"/>
            </a:br>
            <a:r>
              <a:rPr lang="en-US" sz="3200"/>
              <a:t>Business Objective</a:t>
            </a:r>
            <a:endParaRPr sz="4600"/>
          </a:p>
        </p:txBody>
      </p:sp>
      <p:sp>
        <p:nvSpPr>
          <p:cNvPr id="469" name="Google Shape;469;p3"/>
          <p:cNvSpPr/>
          <p:nvPr/>
        </p:nvSpPr>
        <p:spPr>
          <a:xfrm>
            <a:off x="4839777" y="1688219"/>
            <a:ext cx="113280" cy="118388"/>
          </a:xfrm>
          <a:custGeom>
            <a:avLst/>
            <a:gdLst/>
            <a:ahLst/>
            <a:cxnLst/>
            <a:rect l="l" t="t" r="r" b="b"/>
            <a:pathLst>
              <a:path w="865" h="904" extrusionOk="0">
                <a:moveTo>
                  <a:pt x="557" y="0"/>
                </a:moveTo>
                <a:cubicBezTo>
                  <a:pt x="518" y="0"/>
                  <a:pt x="476" y="6"/>
                  <a:pt x="432" y="19"/>
                </a:cubicBezTo>
                <a:cubicBezTo>
                  <a:pt x="194" y="91"/>
                  <a:pt x="0" y="344"/>
                  <a:pt x="0" y="582"/>
                </a:cubicBezTo>
                <a:cubicBezTo>
                  <a:pt x="0" y="777"/>
                  <a:pt x="130" y="903"/>
                  <a:pt x="308" y="903"/>
                </a:cubicBezTo>
                <a:cubicBezTo>
                  <a:pt x="347" y="903"/>
                  <a:pt x="389" y="897"/>
                  <a:pt x="432" y="884"/>
                </a:cubicBezTo>
                <a:cubicBezTo>
                  <a:pt x="671" y="812"/>
                  <a:pt x="865" y="560"/>
                  <a:pt x="865" y="321"/>
                </a:cubicBezTo>
                <a:cubicBezTo>
                  <a:pt x="865" y="125"/>
                  <a:pt x="735" y="0"/>
                  <a:pt x="557" y="0"/>
                </a:cubicBezTo>
                <a:close/>
              </a:path>
            </a:pathLst>
          </a:custGeom>
          <a:solidFill>
            <a:srgbClr val="3564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70" name="Google Shape;470;p3"/>
          <p:cNvGrpSpPr/>
          <p:nvPr/>
        </p:nvGrpSpPr>
        <p:grpSpPr>
          <a:xfrm>
            <a:off x="4718900" y="1114475"/>
            <a:ext cx="3962499" cy="3607078"/>
            <a:chOff x="4718900" y="1114475"/>
            <a:chExt cx="3962499" cy="3607078"/>
          </a:xfrm>
        </p:grpSpPr>
        <p:sp>
          <p:nvSpPr>
            <p:cNvPr id="471" name="Google Shape;471;p3"/>
            <p:cNvSpPr/>
            <p:nvPr/>
          </p:nvSpPr>
          <p:spPr>
            <a:xfrm>
              <a:off x="6192088" y="4281789"/>
              <a:ext cx="942257" cy="439764"/>
            </a:xfrm>
            <a:custGeom>
              <a:avLst/>
              <a:gdLst/>
              <a:ahLst/>
              <a:cxnLst/>
              <a:rect l="l" t="t" r="r" b="b"/>
              <a:pathLst>
                <a:path w="7195" h="3358" extrusionOk="0">
                  <a:moveTo>
                    <a:pt x="3597" y="1"/>
                  </a:moveTo>
                  <a:cubicBezTo>
                    <a:pt x="1611" y="1"/>
                    <a:pt x="0" y="753"/>
                    <a:pt x="0" y="1680"/>
                  </a:cubicBezTo>
                  <a:cubicBezTo>
                    <a:pt x="0" y="2607"/>
                    <a:pt x="1611" y="3358"/>
                    <a:pt x="3597" y="3358"/>
                  </a:cubicBezTo>
                  <a:cubicBezTo>
                    <a:pt x="5584" y="3358"/>
                    <a:pt x="7194" y="2607"/>
                    <a:pt x="7194" y="1680"/>
                  </a:cubicBezTo>
                  <a:cubicBezTo>
                    <a:pt x="7194" y="753"/>
                    <a:pt x="5584" y="1"/>
                    <a:pt x="3597" y="1"/>
                  </a:cubicBezTo>
                  <a:close/>
                </a:path>
              </a:pathLst>
            </a:custGeom>
            <a:solidFill>
              <a:srgbClr val="0E0E0E">
                <a:alpha val="2470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3"/>
            <p:cNvSpPr/>
            <p:nvPr/>
          </p:nvSpPr>
          <p:spPr>
            <a:xfrm>
              <a:off x="4723614" y="1332526"/>
              <a:ext cx="1059466" cy="1802010"/>
            </a:xfrm>
            <a:custGeom>
              <a:avLst/>
              <a:gdLst/>
              <a:ahLst/>
              <a:cxnLst/>
              <a:rect l="l" t="t" r="r" b="b"/>
              <a:pathLst>
                <a:path w="8090" h="13760" extrusionOk="0">
                  <a:moveTo>
                    <a:pt x="8089" y="0"/>
                  </a:moveTo>
                  <a:lnTo>
                    <a:pt x="0" y="2425"/>
                  </a:lnTo>
                  <a:lnTo>
                    <a:pt x="0" y="13759"/>
                  </a:lnTo>
                  <a:lnTo>
                    <a:pt x="8089" y="11334"/>
                  </a:lnTo>
                  <a:lnTo>
                    <a:pt x="8089" y="0"/>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3"/>
            <p:cNvSpPr/>
            <p:nvPr/>
          </p:nvSpPr>
          <p:spPr>
            <a:xfrm>
              <a:off x="4718900" y="1327812"/>
              <a:ext cx="1068896" cy="1811177"/>
            </a:xfrm>
            <a:custGeom>
              <a:avLst/>
              <a:gdLst/>
              <a:ahLst/>
              <a:cxnLst/>
              <a:rect l="l" t="t" r="r" b="b"/>
              <a:pathLst>
                <a:path w="8162" h="13830" extrusionOk="0">
                  <a:moveTo>
                    <a:pt x="8090" y="83"/>
                  </a:moveTo>
                  <a:lnTo>
                    <a:pt x="8090" y="11344"/>
                  </a:lnTo>
                  <a:lnTo>
                    <a:pt x="71" y="13747"/>
                  </a:lnTo>
                  <a:lnTo>
                    <a:pt x="71" y="2488"/>
                  </a:lnTo>
                  <a:lnTo>
                    <a:pt x="8090" y="83"/>
                  </a:lnTo>
                  <a:close/>
                  <a:moveTo>
                    <a:pt x="8126" y="1"/>
                  </a:moveTo>
                  <a:cubicBezTo>
                    <a:pt x="8122" y="1"/>
                    <a:pt x="8119" y="1"/>
                    <a:pt x="8115" y="3"/>
                  </a:cubicBezTo>
                  <a:lnTo>
                    <a:pt x="26" y="2427"/>
                  </a:lnTo>
                  <a:cubicBezTo>
                    <a:pt x="10" y="2432"/>
                    <a:pt x="0" y="2445"/>
                    <a:pt x="0" y="2461"/>
                  </a:cubicBezTo>
                  <a:lnTo>
                    <a:pt x="0" y="13795"/>
                  </a:lnTo>
                  <a:cubicBezTo>
                    <a:pt x="0" y="13815"/>
                    <a:pt x="17" y="13830"/>
                    <a:pt x="36" y="13830"/>
                  </a:cubicBezTo>
                  <a:cubicBezTo>
                    <a:pt x="39" y="13830"/>
                    <a:pt x="42" y="13830"/>
                    <a:pt x="46" y="13829"/>
                  </a:cubicBezTo>
                  <a:lnTo>
                    <a:pt x="8136" y="11404"/>
                  </a:lnTo>
                  <a:cubicBezTo>
                    <a:pt x="8150" y="11399"/>
                    <a:pt x="8161" y="11386"/>
                    <a:pt x="8161" y="11370"/>
                  </a:cubicBezTo>
                  <a:lnTo>
                    <a:pt x="8161" y="36"/>
                  </a:lnTo>
                  <a:cubicBezTo>
                    <a:pt x="8161" y="16"/>
                    <a:pt x="8145" y="1"/>
                    <a:pt x="8126"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3"/>
            <p:cNvSpPr/>
            <p:nvPr/>
          </p:nvSpPr>
          <p:spPr>
            <a:xfrm>
              <a:off x="4777439" y="1278701"/>
              <a:ext cx="1059466" cy="1801879"/>
            </a:xfrm>
            <a:custGeom>
              <a:avLst/>
              <a:gdLst/>
              <a:ahLst/>
              <a:cxnLst/>
              <a:rect l="l" t="t" r="r" b="b"/>
              <a:pathLst>
                <a:path w="8090" h="13759" extrusionOk="0">
                  <a:moveTo>
                    <a:pt x="8090" y="0"/>
                  </a:moveTo>
                  <a:lnTo>
                    <a:pt x="0" y="2425"/>
                  </a:lnTo>
                  <a:lnTo>
                    <a:pt x="0" y="13759"/>
                  </a:lnTo>
                  <a:lnTo>
                    <a:pt x="8090" y="11334"/>
                  </a:lnTo>
                  <a:lnTo>
                    <a:pt x="809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3"/>
            <p:cNvSpPr/>
            <p:nvPr/>
          </p:nvSpPr>
          <p:spPr>
            <a:xfrm>
              <a:off x="4772725" y="1273986"/>
              <a:ext cx="1068896" cy="1811308"/>
            </a:xfrm>
            <a:custGeom>
              <a:avLst/>
              <a:gdLst/>
              <a:ahLst/>
              <a:cxnLst/>
              <a:rect l="l" t="t" r="r" b="b"/>
              <a:pathLst>
                <a:path w="8162" h="13831" extrusionOk="0">
                  <a:moveTo>
                    <a:pt x="8090" y="84"/>
                  </a:moveTo>
                  <a:lnTo>
                    <a:pt x="8090" y="11343"/>
                  </a:lnTo>
                  <a:lnTo>
                    <a:pt x="71" y="13747"/>
                  </a:lnTo>
                  <a:lnTo>
                    <a:pt x="71" y="2488"/>
                  </a:lnTo>
                  <a:lnTo>
                    <a:pt x="8090" y="84"/>
                  </a:lnTo>
                  <a:close/>
                  <a:moveTo>
                    <a:pt x="8125" y="1"/>
                  </a:moveTo>
                  <a:cubicBezTo>
                    <a:pt x="8122" y="1"/>
                    <a:pt x="8119" y="1"/>
                    <a:pt x="8115" y="2"/>
                  </a:cubicBezTo>
                  <a:lnTo>
                    <a:pt x="26" y="2427"/>
                  </a:lnTo>
                  <a:cubicBezTo>
                    <a:pt x="11" y="2431"/>
                    <a:pt x="1" y="2445"/>
                    <a:pt x="1" y="2461"/>
                  </a:cubicBezTo>
                  <a:lnTo>
                    <a:pt x="1" y="13795"/>
                  </a:lnTo>
                  <a:cubicBezTo>
                    <a:pt x="1" y="13814"/>
                    <a:pt x="16" y="13831"/>
                    <a:pt x="36" y="13831"/>
                  </a:cubicBezTo>
                  <a:cubicBezTo>
                    <a:pt x="39" y="13831"/>
                    <a:pt x="43" y="13830"/>
                    <a:pt x="47" y="13829"/>
                  </a:cubicBezTo>
                  <a:lnTo>
                    <a:pt x="8136" y="11404"/>
                  </a:lnTo>
                  <a:cubicBezTo>
                    <a:pt x="8150" y="11400"/>
                    <a:pt x="8160" y="11385"/>
                    <a:pt x="8162" y="11370"/>
                  </a:cubicBezTo>
                  <a:lnTo>
                    <a:pt x="8162" y="36"/>
                  </a:lnTo>
                  <a:cubicBezTo>
                    <a:pt x="8162" y="25"/>
                    <a:pt x="8155" y="15"/>
                    <a:pt x="8147" y="7"/>
                  </a:cubicBezTo>
                  <a:cubicBezTo>
                    <a:pt x="8141" y="3"/>
                    <a:pt x="8133" y="1"/>
                    <a:pt x="8125"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3"/>
            <p:cNvSpPr/>
            <p:nvPr/>
          </p:nvSpPr>
          <p:spPr>
            <a:xfrm>
              <a:off x="4777439" y="1278701"/>
              <a:ext cx="1059466" cy="396940"/>
            </a:xfrm>
            <a:custGeom>
              <a:avLst/>
              <a:gdLst/>
              <a:ahLst/>
              <a:cxnLst/>
              <a:rect l="l" t="t" r="r" b="b"/>
              <a:pathLst>
                <a:path w="8090" h="3031" extrusionOk="0">
                  <a:moveTo>
                    <a:pt x="8090" y="0"/>
                  </a:moveTo>
                  <a:lnTo>
                    <a:pt x="0" y="2425"/>
                  </a:lnTo>
                  <a:lnTo>
                    <a:pt x="0" y="3031"/>
                  </a:lnTo>
                  <a:lnTo>
                    <a:pt x="8090" y="606"/>
                  </a:lnTo>
                  <a:lnTo>
                    <a:pt x="809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3"/>
            <p:cNvSpPr/>
            <p:nvPr/>
          </p:nvSpPr>
          <p:spPr>
            <a:xfrm>
              <a:off x="4772725" y="1273986"/>
              <a:ext cx="1068896" cy="406369"/>
            </a:xfrm>
            <a:custGeom>
              <a:avLst/>
              <a:gdLst/>
              <a:ahLst/>
              <a:cxnLst/>
              <a:rect l="l" t="t" r="r" b="b"/>
              <a:pathLst>
                <a:path w="8162" h="3103" extrusionOk="0">
                  <a:moveTo>
                    <a:pt x="8090" y="84"/>
                  </a:moveTo>
                  <a:lnTo>
                    <a:pt x="8090" y="615"/>
                  </a:lnTo>
                  <a:lnTo>
                    <a:pt x="71" y="3019"/>
                  </a:lnTo>
                  <a:lnTo>
                    <a:pt x="71" y="2488"/>
                  </a:lnTo>
                  <a:lnTo>
                    <a:pt x="8090" y="84"/>
                  </a:lnTo>
                  <a:close/>
                  <a:moveTo>
                    <a:pt x="8125" y="1"/>
                  </a:moveTo>
                  <a:cubicBezTo>
                    <a:pt x="8122" y="1"/>
                    <a:pt x="8119" y="1"/>
                    <a:pt x="8115" y="2"/>
                  </a:cubicBezTo>
                  <a:lnTo>
                    <a:pt x="26" y="2427"/>
                  </a:lnTo>
                  <a:cubicBezTo>
                    <a:pt x="11" y="2431"/>
                    <a:pt x="1" y="2445"/>
                    <a:pt x="1" y="2461"/>
                  </a:cubicBezTo>
                  <a:lnTo>
                    <a:pt x="1" y="3067"/>
                  </a:lnTo>
                  <a:cubicBezTo>
                    <a:pt x="1" y="3086"/>
                    <a:pt x="16" y="3103"/>
                    <a:pt x="36" y="3103"/>
                  </a:cubicBezTo>
                  <a:cubicBezTo>
                    <a:pt x="39" y="3101"/>
                    <a:pt x="43" y="3101"/>
                    <a:pt x="47" y="3100"/>
                  </a:cubicBezTo>
                  <a:lnTo>
                    <a:pt x="8136" y="676"/>
                  </a:lnTo>
                  <a:cubicBezTo>
                    <a:pt x="8150" y="671"/>
                    <a:pt x="8160" y="657"/>
                    <a:pt x="8162" y="642"/>
                  </a:cubicBezTo>
                  <a:lnTo>
                    <a:pt x="8162" y="36"/>
                  </a:lnTo>
                  <a:cubicBezTo>
                    <a:pt x="8162" y="25"/>
                    <a:pt x="8155" y="15"/>
                    <a:pt x="8147" y="7"/>
                  </a:cubicBezTo>
                  <a:cubicBezTo>
                    <a:pt x="8141" y="3"/>
                    <a:pt x="8133" y="1"/>
                    <a:pt x="8125"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3"/>
            <p:cNvSpPr/>
            <p:nvPr/>
          </p:nvSpPr>
          <p:spPr>
            <a:xfrm>
              <a:off x="4802453" y="2284881"/>
              <a:ext cx="1018476" cy="786677"/>
            </a:xfrm>
            <a:custGeom>
              <a:avLst/>
              <a:gdLst/>
              <a:ahLst/>
              <a:cxnLst/>
              <a:rect l="l" t="t" r="r" b="b"/>
              <a:pathLst>
                <a:path w="7777" h="6007" extrusionOk="0">
                  <a:moveTo>
                    <a:pt x="5200" y="1"/>
                  </a:moveTo>
                  <a:cubicBezTo>
                    <a:pt x="4616" y="1"/>
                    <a:pt x="4080" y="43"/>
                    <a:pt x="3823" y="161"/>
                  </a:cubicBezTo>
                  <a:cubicBezTo>
                    <a:pt x="3823" y="161"/>
                    <a:pt x="622" y="1830"/>
                    <a:pt x="450" y="2127"/>
                  </a:cubicBezTo>
                  <a:cubicBezTo>
                    <a:pt x="277" y="2425"/>
                    <a:pt x="1" y="6006"/>
                    <a:pt x="1" y="6006"/>
                  </a:cubicBezTo>
                  <a:lnTo>
                    <a:pt x="7777" y="3664"/>
                  </a:lnTo>
                  <a:cubicBezTo>
                    <a:pt x="7777" y="3664"/>
                    <a:pt x="7627" y="353"/>
                    <a:pt x="7463" y="215"/>
                  </a:cubicBezTo>
                  <a:cubicBezTo>
                    <a:pt x="7359" y="128"/>
                    <a:pt x="6208" y="1"/>
                    <a:pt x="52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3"/>
            <p:cNvSpPr/>
            <p:nvPr/>
          </p:nvSpPr>
          <p:spPr>
            <a:xfrm>
              <a:off x="4797477" y="2280429"/>
              <a:ext cx="1028167" cy="795713"/>
            </a:xfrm>
            <a:custGeom>
              <a:avLst/>
              <a:gdLst/>
              <a:ahLst/>
              <a:cxnLst/>
              <a:rect l="l" t="t" r="r" b="b"/>
              <a:pathLst>
                <a:path w="7851" h="6076" extrusionOk="0">
                  <a:moveTo>
                    <a:pt x="5197" y="72"/>
                  </a:moveTo>
                  <a:cubicBezTo>
                    <a:pt x="6214" y="72"/>
                    <a:pt x="7394" y="206"/>
                    <a:pt x="7477" y="276"/>
                  </a:cubicBezTo>
                  <a:cubicBezTo>
                    <a:pt x="7588" y="385"/>
                    <a:pt x="7720" y="2405"/>
                    <a:pt x="7778" y="3673"/>
                  </a:cubicBezTo>
                  <a:lnTo>
                    <a:pt x="77" y="5991"/>
                  </a:lnTo>
                  <a:cubicBezTo>
                    <a:pt x="174" y="4742"/>
                    <a:pt x="385" y="2407"/>
                    <a:pt x="518" y="2180"/>
                  </a:cubicBezTo>
                  <a:cubicBezTo>
                    <a:pt x="655" y="1942"/>
                    <a:pt x="2989" y="690"/>
                    <a:pt x="3877" y="226"/>
                  </a:cubicBezTo>
                  <a:cubicBezTo>
                    <a:pt x="4127" y="112"/>
                    <a:pt x="4638" y="72"/>
                    <a:pt x="5197" y="72"/>
                  </a:cubicBezTo>
                  <a:close/>
                  <a:moveTo>
                    <a:pt x="5253" y="0"/>
                  </a:moveTo>
                  <a:cubicBezTo>
                    <a:pt x="4656" y="0"/>
                    <a:pt x="4106" y="44"/>
                    <a:pt x="3847" y="162"/>
                  </a:cubicBezTo>
                  <a:lnTo>
                    <a:pt x="3845" y="163"/>
                  </a:lnTo>
                  <a:cubicBezTo>
                    <a:pt x="3714" y="232"/>
                    <a:pt x="632" y="1840"/>
                    <a:pt x="456" y="2144"/>
                  </a:cubicBezTo>
                  <a:cubicBezTo>
                    <a:pt x="281" y="2445"/>
                    <a:pt x="14" y="5890"/>
                    <a:pt x="3" y="6037"/>
                  </a:cubicBezTo>
                  <a:cubicBezTo>
                    <a:pt x="1" y="6058"/>
                    <a:pt x="17" y="6075"/>
                    <a:pt x="38" y="6075"/>
                  </a:cubicBezTo>
                  <a:cubicBezTo>
                    <a:pt x="42" y="6075"/>
                    <a:pt x="45" y="6075"/>
                    <a:pt x="49" y="6074"/>
                  </a:cubicBezTo>
                  <a:lnTo>
                    <a:pt x="7825" y="3732"/>
                  </a:lnTo>
                  <a:cubicBezTo>
                    <a:pt x="7841" y="3728"/>
                    <a:pt x="7851" y="3712"/>
                    <a:pt x="7851" y="3696"/>
                  </a:cubicBezTo>
                  <a:cubicBezTo>
                    <a:pt x="7825" y="3142"/>
                    <a:pt x="7691" y="363"/>
                    <a:pt x="7523" y="221"/>
                  </a:cubicBezTo>
                  <a:cubicBezTo>
                    <a:pt x="7409" y="124"/>
                    <a:pt x="6263" y="0"/>
                    <a:pt x="5253"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3"/>
            <p:cNvSpPr/>
            <p:nvPr/>
          </p:nvSpPr>
          <p:spPr>
            <a:xfrm>
              <a:off x="4986192" y="2370007"/>
              <a:ext cx="261920" cy="641966"/>
            </a:xfrm>
            <a:custGeom>
              <a:avLst/>
              <a:gdLst/>
              <a:ahLst/>
              <a:cxnLst/>
              <a:rect l="l" t="t" r="r" b="b"/>
              <a:pathLst>
                <a:path w="2000" h="4902" extrusionOk="0">
                  <a:moveTo>
                    <a:pt x="1498" y="1"/>
                  </a:moveTo>
                  <a:cubicBezTo>
                    <a:pt x="1034" y="251"/>
                    <a:pt x="471" y="560"/>
                    <a:pt x="1" y="834"/>
                  </a:cubicBezTo>
                  <a:cubicBezTo>
                    <a:pt x="65" y="923"/>
                    <a:pt x="122" y="1016"/>
                    <a:pt x="172" y="1113"/>
                  </a:cubicBezTo>
                  <a:cubicBezTo>
                    <a:pt x="476" y="1688"/>
                    <a:pt x="237" y="3818"/>
                    <a:pt x="91" y="4902"/>
                  </a:cubicBezTo>
                  <a:lnTo>
                    <a:pt x="2000" y="4332"/>
                  </a:lnTo>
                  <a:lnTo>
                    <a:pt x="1498"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3"/>
            <p:cNvSpPr/>
            <p:nvPr/>
          </p:nvSpPr>
          <p:spPr>
            <a:xfrm>
              <a:off x="4980823" y="2365423"/>
              <a:ext cx="272266" cy="651133"/>
            </a:xfrm>
            <a:custGeom>
              <a:avLst/>
              <a:gdLst/>
              <a:ahLst/>
              <a:cxnLst/>
              <a:rect l="l" t="t" r="r" b="b"/>
              <a:pathLst>
                <a:path w="2079" h="4972" extrusionOk="0">
                  <a:moveTo>
                    <a:pt x="1510" y="91"/>
                  </a:moveTo>
                  <a:lnTo>
                    <a:pt x="2002" y="4341"/>
                  </a:lnTo>
                  <a:lnTo>
                    <a:pt x="174" y="4887"/>
                  </a:lnTo>
                  <a:cubicBezTo>
                    <a:pt x="332" y="3703"/>
                    <a:pt x="544" y="1698"/>
                    <a:pt x="245" y="1131"/>
                  </a:cubicBezTo>
                  <a:cubicBezTo>
                    <a:pt x="199" y="1044"/>
                    <a:pt x="149" y="960"/>
                    <a:pt x="93" y="880"/>
                  </a:cubicBezTo>
                  <a:lnTo>
                    <a:pt x="93" y="880"/>
                  </a:lnTo>
                  <a:cubicBezTo>
                    <a:pt x="474" y="659"/>
                    <a:pt x="949" y="394"/>
                    <a:pt x="1510" y="91"/>
                  </a:cubicBezTo>
                  <a:close/>
                  <a:moveTo>
                    <a:pt x="1539" y="1"/>
                  </a:moveTo>
                  <a:cubicBezTo>
                    <a:pt x="1534" y="1"/>
                    <a:pt x="1528" y="2"/>
                    <a:pt x="1522" y="5"/>
                  </a:cubicBezTo>
                  <a:cubicBezTo>
                    <a:pt x="923" y="326"/>
                    <a:pt x="420" y="608"/>
                    <a:pt x="24" y="838"/>
                  </a:cubicBezTo>
                  <a:cubicBezTo>
                    <a:pt x="6" y="849"/>
                    <a:pt x="1" y="873"/>
                    <a:pt x="13" y="889"/>
                  </a:cubicBezTo>
                  <a:cubicBezTo>
                    <a:pt x="76" y="977"/>
                    <a:pt x="133" y="1068"/>
                    <a:pt x="183" y="1164"/>
                  </a:cubicBezTo>
                  <a:cubicBezTo>
                    <a:pt x="488" y="1744"/>
                    <a:pt x="224" y="3992"/>
                    <a:pt x="96" y="4932"/>
                  </a:cubicBezTo>
                  <a:cubicBezTo>
                    <a:pt x="93" y="4953"/>
                    <a:pt x="110" y="4972"/>
                    <a:pt x="132" y="4972"/>
                  </a:cubicBezTo>
                  <a:cubicBezTo>
                    <a:pt x="135" y="4972"/>
                    <a:pt x="138" y="4972"/>
                    <a:pt x="142" y="4971"/>
                  </a:cubicBezTo>
                  <a:lnTo>
                    <a:pt x="2051" y="4402"/>
                  </a:lnTo>
                  <a:cubicBezTo>
                    <a:pt x="2067" y="4398"/>
                    <a:pt x="2079" y="4381"/>
                    <a:pt x="2077" y="4364"/>
                  </a:cubicBezTo>
                  <a:lnTo>
                    <a:pt x="1574" y="33"/>
                  </a:lnTo>
                  <a:cubicBezTo>
                    <a:pt x="1573" y="21"/>
                    <a:pt x="1566" y="10"/>
                    <a:pt x="1556" y="5"/>
                  </a:cubicBezTo>
                  <a:cubicBezTo>
                    <a:pt x="1551" y="2"/>
                    <a:pt x="1545" y="1"/>
                    <a:pt x="1539"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3"/>
            <p:cNvSpPr/>
            <p:nvPr/>
          </p:nvSpPr>
          <p:spPr>
            <a:xfrm>
              <a:off x="5027314" y="2563176"/>
              <a:ext cx="185177" cy="126114"/>
            </a:xfrm>
            <a:custGeom>
              <a:avLst/>
              <a:gdLst/>
              <a:ahLst/>
              <a:cxnLst/>
              <a:rect l="l" t="t" r="r" b="b"/>
              <a:pathLst>
                <a:path w="1414" h="963" extrusionOk="0">
                  <a:moveTo>
                    <a:pt x="1355" y="0"/>
                  </a:moveTo>
                  <a:lnTo>
                    <a:pt x="1" y="439"/>
                  </a:lnTo>
                  <a:cubicBezTo>
                    <a:pt x="7" y="602"/>
                    <a:pt x="7" y="778"/>
                    <a:pt x="2" y="962"/>
                  </a:cubicBezTo>
                  <a:lnTo>
                    <a:pt x="1414" y="505"/>
                  </a:lnTo>
                  <a:lnTo>
                    <a:pt x="1355" y="0"/>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3"/>
            <p:cNvSpPr/>
            <p:nvPr/>
          </p:nvSpPr>
          <p:spPr>
            <a:xfrm>
              <a:off x="5022469" y="2558461"/>
              <a:ext cx="194868" cy="135413"/>
            </a:xfrm>
            <a:custGeom>
              <a:avLst/>
              <a:gdLst/>
              <a:ahLst/>
              <a:cxnLst/>
              <a:rect l="l" t="t" r="r" b="b"/>
              <a:pathLst>
                <a:path w="1488" h="1034" extrusionOk="0">
                  <a:moveTo>
                    <a:pt x="1362" y="83"/>
                  </a:moveTo>
                  <a:lnTo>
                    <a:pt x="1412" y="516"/>
                  </a:lnTo>
                  <a:lnTo>
                    <a:pt x="75" y="949"/>
                  </a:lnTo>
                  <a:cubicBezTo>
                    <a:pt x="79" y="786"/>
                    <a:pt x="79" y="636"/>
                    <a:pt x="73" y="501"/>
                  </a:cubicBezTo>
                  <a:lnTo>
                    <a:pt x="1362" y="83"/>
                  </a:lnTo>
                  <a:close/>
                  <a:moveTo>
                    <a:pt x="1392" y="1"/>
                  </a:moveTo>
                  <a:cubicBezTo>
                    <a:pt x="1389" y="1"/>
                    <a:pt x="1385" y="1"/>
                    <a:pt x="1381" y="3"/>
                  </a:cubicBezTo>
                  <a:lnTo>
                    <a:pt x="26" y="441"/>
                  </a:lnTo>
                  <a:cubicBezTo>
                    <a:pt x="11" y="447"/>
                    <a:pt x="1" y="461"/>
                    <a:pt x="2" y="476"/>
                  </a:cubicBezTo>
                  <a:cubicBezTo>
                    <a:pt x="8" y="630"/>
                    <a:pt x="8" y="805"/>
                    <a:pt x="3" y="998"/>
                  </a:cubicBezTo>
                  <a:cubicBezTo>
                    <a:pt x="3" y="1018"/>
                    <a:pt x="19" y="1034"/>
                    <a:pt x="39" y="1034"/>
                  </a:cubicBezTo>
                  <a:cubicBezTo>
                    <a:pt x="43" y="1034"/>
                    <a:pt x="46" y="1034"/>
                    <a:pt x="50" y="1033"/>
                  </a:cubicBezTo>
                  <a:lnTo>
                    <a:pt x="1462" y="574"/>
                  </a:lnTo>
                  <a:cubicBezTo>
                    <a:pt x="1477" y="569"/>
                    <a:pt x="1487" y="553"/>
                    <a:pt x="1485" y="537"/>
                  </a:cubicBezTo>
                  <a:lnTo>
                    <a:pt x="1427" y="32"/>
                  </a:lnTo>
                  <a:cubicBezTo>
                    <a:pt x="1426" y="21"/>
                    <a:pt x="1420" y="12"/>
                    <a:pt x="1412" y="7"/>
                  </a:cubicBezTo>
                  <a:cubicBezTo>
                    <a:pt x="1406" y="3"/>
                    <a:pt x="1399" y="1"/>
                    <a:pt x="1392"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3"/>
            <p:cNvSpPr/>
            <p:nvPr/>
          </p:nvSpPr>
          <p:spPr>
            <a:xfrm>
              <a:off x="4989597" y="2419379"/>
              <a:ext cx="206262" cy="123626"/>
            </a:xfrm>
            <a:custGeom>
              <a:avLst/>
              <a:gdLst/>
              <a:ahLst/>
              <a:cxnLst/>
              <a:rect l="l" t="t" r="r" b="b"/>
              <a:pathLst>
                <a:path w="1575" h="944" extrusionOk="0">
                  <a:moveTo>
                    <a:pt x="1516" y="0"/>
                  </a:moveTo>
                  <a:lnTo>
                    <a:pt x="0" y="493"/>
                  </a:lnTo>
                  <a:cubicBezTo>
                    <a:pt x="53" y="570"/>
                    <a:pt x="102" y="651"/>
                    <a:pt x="146" y="735"/>
                  </a:cubicBezTo>
                  <a:cubicBezTo>
                    <a:pt x="179" y="802"/>
                    <a:pt x="204" y="871"/>
                    <a:pt x="220" y="944"/>
                  </a:cubicBezTo>
                  <a:lnTo>
                    <a:pt x="1575" y="505"/>
                  </a:lnTo>
                  <a:lnTo>
                    <a:pt x="1516" y="0"/>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3"/>
            <p:cNvSpPr/>
            <p:nvPr/>
          </p:nvSpPr>
          <p:spPr>
            <a:xfrm>
              <a:off x="4983966" y="2414665"/>
              <a:ext cx="216739" cy="133055"/>
            </a:xfrm>
            <a:custGeom>
              <a:avLst/>
              <a:gdLst/>
              <a:ahLst/>
              <a:cxnLst/>
              <a:rect l="l" t="t" r="r" b="b"/>
              <a:pathLst>
                <a:path w="1655" h="1016" extrusionOk="0">
                  <a:moveTo>
                    <a:pt x="1529" y="83"/>
                  </a:moveTo>
                  <a:lnTo>
                    <a:pt x="1579" y="516"/>
                  </a:lnTo>
                  <a:lnTo>
                    <a:pt x="289" y="935"/>
                  </a:lnTo>
                  <a:cubicBezTo>
                    <a:pt x="272" y="872"/>
                    <a:pt x="250" y="812"/>
                    <a:pt x="221" y="756"/>
                  </a:cubicBezTo>
                  <a:cubicBezTo>
                    <a:pt x="183" y="684"/>
                    <a:pt x="142" y="615"/>
                    <a:pt x="98" y="547"/>
                  </a:cubicBezTo>
                  <a:lnTo>
                    <a:pt x="1529" y="83"/>
                  </a:lnTo>
                  <a:close/>
                  <a:moveTo>
                    <a:pt x="1559" y="1"/>
                  </a:moveTo>
                  <a:cubicBezTo>
                    <a:pt x="1556" y="1"/>
                    <a:pt x="1552" y="2"/>
                    <a:pt x="1548" y="3"/>
                  </a:cubicBezTo>
                  <a:lnTo>
                    <a:pt x="32" y="495"/>
                  </a:lnTo>
                  <a:cubicBezTo>
                    <a:pt x="9" y="502"/>
                    <a:pt x="0" y="529"/>
                    <a:pt x="13" y="548"/>
                  </a:cubicBezTo>
                  <a:cubicBezTo>
                    <a:pt x="67" y="626"/>
                    <a:pt x="115" y="706"/>
                    <a:pt x="159" y="788"/>
                  </a:cubicBezTo>
                  <a:cubicBezTo>
                    <a:pt x="189" y="852"/>
                    <a:pt x="213" y="919"/>
                    <a:pt x="228" y="989"/>
                  </a:cubicBezTo>
                  <a:cubicBezTo>
                    <a:pt x="232" y="1004"/>
                    <a:pt x="247" y="1016"/>
                    <a:pt x="263" y="1016"/>
                  </a:cubicBezTo>
                  <a:cubicBezTo>
                    <a:pt x="267" y="1016"/>
                    <a:pt x="270" y="1016"/>
                    <a:pt x="274" y="1015"/>
                  </a:cubicBezTo>
                  <a:lnTo>
                    <a:pt x="1628" y="576"/>
                  </a:lnTo>
                  <a:cubicBezTo>
                    <a:pt x="1644" y="571"/>
                    <a:pt x="1655" y="554"/>
                    <a:pt x="1653" y="537"/>
                  </a:cubicBezTo>
                  <a:lnTo>
                    <a:pt x="1594" y="32"/>
                  </a:lnTo>
                  <a:cubicBezTo>
                    <a:pt x="1593" y="22"/>
                    <a:pt x="1587" y="12"/>
                    <a:pt x="1578" y="7"/>
                  </a:cubicBezTo>
                  <a:cubicBezTo>
                    <a:pt x="1572" y="3"/>
                    <a:pt x="1566" y="1"/>
                    <a:pt x="1559"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3"/>
            <p:cNvSpPr/>
            <p:nvPr/>
          </p:nvSpPr>
          <p:spPr>
            <a:xfrm>
              <a:off x="5000729" y="2846053"/>
              <a:ext cx="244502" cy="145366"/>
            </a:xfrm>
            <a:custGeom>
              <a:avLst/>
              <a:gdLst/>
              <a:ahLst/>
              <a:cxnLst/>
              <a:rect l="l" t="t" r="r" b="b"/>
              <a:pathLst>
                <a:path w="1867" h="1110" extrusionOk="0">
                  <a:moveTo>
                    <a:pt x="1808" y="0"/>
                  </a:moveTo>
                  <a:lnTo>
                    <a:pt x="68" y="564"/>
                  </a:lnTo>
                  <a:cubicBezTo>
                    <a:pt x="45" y="759"/>
                    <a:pt x="22" y="944"/>
                    <a:pt x="0" y="1109"/>
                  </a:cubicBezTo>
                  <a:lnTo>
                    <a:pt x="1866" y="505"/>
                  </a:lnTo>
                  <a:lnTo>
                    <a:pt x="1808" y="0"/>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3"/>
            <p:cNvSpPr/>
            <p:nvPr/>
          </p:nvSpPr>
          <p:spPr>
            <a:xfrm>
              <a:off x="4995884" y="2841339"/>
              <a:ext cx="254324" cy="154795"/>
            </a:xfrm>
            <a:custGeom>
              <a:avLst/>
              <a:gdLst/>
              <a:ahLst/>
              <a:cxnLst/>
              <a:rect l="l" t="t" r="r" b="b"/>
              <a:pathLst>
                <a:path w="1942" h="1182" extrusionOk="0">
                  <a:moveTo>
                    <a:pt x="1815" y="83"/>
                  </a:moveTo>
                  <a:lnTo>
                    <a:pt x="1865" y="516"/>
                  </a:lnTo>
                  <a:lnTo>
                    <a:pt x="80" y="1094"/>
                  </a:lnTo>
                  <a:cubicBezTo>
                    <a:pt x="98" y="950"/>
                    <a:pt x="118" y="793"/>
                    <a:pt x="137" y="627"/>
                  </a:cubicBezTo>
                  <a:lnTo>
                    <a:pt x="1815" y="83"/>
                  </a:lnTo>
                  <a:close/>
                  <a:moveTo>
                    <a:pt x="1845" y="0"/>
                  </a:moveTo>
                  <a:cubicBezTo>
                    <a:pt x="1841" y="0"/>
                    <a:pt x="1837" y="1"/>
                    <a:pt x="1834" y="2"/>
                  </a:cubicBezTo>
                  <a:lnTo>
                    <a:pt x="93" y="566"/>
                  </a:lnTo>
                  <a:cubicBezTo>
                    <a:pt x="80" y="570"/>
                    <a:pt x="71" y="583"/>
                    <a:pt x="69" y="596"/>
                  </a:cubicBezTo>
                  <a:cubicBezTo>
                    <a:pt x="46" y="791"/>
                    <a:pt x="24" y="975"/>
                    <a:pt x="1" y="1141"/>
                  </a:cubicBezTo>
                  <a:cubicBezTo>
                    <a:pt x="0" y="1153"/>
                    <a:pt x="5" y="1165"/>
                    <a:pt x="15" y="1173"/>
                  </a:cubicBezTo>
                  <a:cubicBezTo>
                    <a:pt x="21" y="1178"/>
                    <a:pt x="29" y="1181"/>
                    <a:pt x="37" y="1181"/>
                  </a:cubicBezTo>
                  <a:cubicBezTo>
                    <a:pt x="41" y="1181"/>
                    <a:pt x="44" y="1180"/>
                    <a:pt x="48" y="1179"/>
                  </a:cubicBezTo>
                  <a:lnTo>
                    <a:pt x="1915" y="574"/>
                  </a:lnTo>
                  <a:cubicBezTo>
                    <a:pt x="1931" y="569"/>
                    <a:pt x="1941" y="553"/>
                    <a:pt x="1939" y="537"/>
                  </a:cubicBezTo>
                  <a:lnTo>
                    <a:pt x="1880" y="31"/>
                  </a:lnTo>
                  <a:cubicBezTo>
                    <a:pt x="1879" y="21"/>
                    <a:pt x="1873" y="12"/>
                    <a:pt x="1864" y="6"/>
                  </a:cubicBezTo>
                  <a:cubicBezTo>
                    <a:pt x="1859" y="2"/>
                    <a:pt x="1852" y="0"/>
                    <a:pt x="1845"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3"/>
            <p:cNvSpPr/>
            <p:nvPr/>
          </p:nvSpPr>
          <p:spPr>
            <a:xfrm>
              <a:off x="5019195" y="2691518"/>
              <a:ext cx="208226" cy="133579"/>
            </a:xfrm>
            <a:custGeom>
              <a:avLst/>
              <a:gdLst/>
              <a:ahLst/>
              <a:cxnLst/>
              <a:rect l="l" t="t" r="r" b="b"/>
              <a:pathLst>
                <a:path w="1590" h="1020" extrusionOk="0">
                  <a:moveTo>
                    <a:pt x="1531" y="1"/>
                  </a:moveTo>
                  <a:lnTo>
                    <a:pt x="41" y="482"/>
                  </a:lnTo>
                  <a:cubicBezTo>
                    <a:pt x="30" y="660"/>
                    <a:pt x="17" y="841"/>
                    <a:pt x="0" y="1020"/>
                  </a:cubicBezTo>
                  <a:lnTo>
                    <a:pt x="1589" y="505"/>
                  </a:lnTo>
                  <a:lnTo>
                    <a:pt x="1531" y="1"/>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3"/>
            <p:cNvSpPr/>
            <p:nvPr/>
          </p:nvSpPr>
          <p:spPr>
            <a:xfrm>
              <a:off x="5014480" y="2686804"/>
              <a:ext cx="217917" cy="143008"/>
            </a:xfrm>
            <a:custGeom>
              <a:avLst/>
              <a:gdLst/>
              <a:ahLst/>
              <a:cxnLst/>
              <a:rect l="l" t="t" r="r" b="b"/>
              <a:pathLst>
                <a:path w="1664" h="1092" extrusionOk="0">
                  <a:moveTo>
                    <a:pt x="1536" y="84"/>
                  </a:moveTo>
                  <a:lnTo>
                    <a:pt x="1586" y="516"/>
                  </a:lnTo>
                  <a:lnTo>
                    <a:pt x="76" y="1005"/>
                  </a:lnTo>
                  <a:cubicBezTo>
                    <a:pt x="90" y="845"/>
                    <a:pt x="102" y="690"/>
                    <a:pt x="111" y="545"/>
                  </a:cubicBezTo>
                  <a:lnTo>
                    <a:pt x="1536" y="84"/>
                  </a:lnTo>
                  <a:close/>
                  <a:moveTo>
                    <a:pt x="1566" y="0"/>
                  </a:moveTo>
                  <a:cubicBezTo>
                    <a:pt x="1563" y="0"/>
                    <a:pt x="1560" y="1"/>
                    <a:pt x="1557" y="2"/>
                  </a:cubicBezTo>
                  <a:lnTo>
                    <a:pt x="67" y="485"/>
                  </a:lnTo>
                  <a:cubicBezTo>
                    <a:pt x="53" y="490"/>
                    <a:pt x="43" y="502"/>
                    <a:pt x="42" y="516"/>
                  </a:cubicBezTo>
                  <a:cubicBezTo>
                    <a:pt x="32" y="684"/>
                    <a:pt x="19" y="864"/>
                    <a:pt x="1" y="1053"/>
                  </a:cubicBezTo>
                  <a:cubicBezTo>
                    <a:pt x="0" y="1064"/>
                    <a:pt x="6" y="1076"/>
                    <a:pt x="15" y="1083"/>
                  </a:cubicBezTo>
                  <a:cubicBezTo>
                    <a:pt x="21" y="1088"/>
                    <a:pt x="28" y="1091"/>
                    <a:pt x="36" y="1091"/>
                  </a:cubicBezTo>
                  <a:cubicBezTo>
                    <a:pt x="40" y="1091"/>
                    <a:pt x="44" y="1090"/>
                    <a:pt x="48" y="1089"/>
                  </a:cubicBezTo>
                  <a:lnTo>
                    <a:pt x="1636" y="575"/>
                  </a:lnTo>
                  <a:cubicBezTo>
                    <a:pt x="1653" y="570"/>
                    <a:pt x="1663" y="553"/>
                    <a:pt x="1661" y="537"/>
                  </a:cubicBezTo>
                  <a:lnTo>
                    <a:pt x="1603" y="31"/>
                  </a:lnTo>
                  <a:cubicBezTo>
                    <a:pt x="1601" y="21"/>
                    <a:pt x="1596" y="12"/>
                    <a:pt x="1586" y="6"/>
                  </a:cubicBezTo>
                  <a:cubicBezTo>
                    <a:pt x="1580" y="2"/>
                    <a:pt x="1573" y="0"/>
                    <a:pt x="1566"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3"/>
            <p:cNvSpPr/>
            <p:nvPr/>
          </p:nvSpPr>
          <p:spPr>
            <a:xfrm>
              <a:off x="5221531" y="2172778"/>
              <a:ext cx="269647" cy="294529"/>
            </a:xfrm>
            <a:custGeom>
              <a:avLst/>
              <a:gdLst/>
              <a:ahLst/>
              <a:cxnLst/>
              <a:rect l="l" t="t" r="r" b="b"/>
              <a:pathLst>
                <a:path w="2059" h="2249" extrusionOk="0">
                  <a:moveTo>
                    <a:pt x="13" y="1"/>
                  </a:moveTo>
                  <a:cubicBezTo>
                    <a:pt x="13" y="1"/>
                    <a:pt x="0" y="1544"/>
                    <a:pt x="36" y="1660"/>
                  </a:cubicBezTo>
                  <a:cubicBezTo>
                    <a:pt x="72" y="1777"/>
                    <a:pt x="437" y="2249"/>
                    <a:pt x="959" y="2249"/>
                  </a:cubicBezTo>
                  <a:cubicBezTo>
                    <a:pt x="961" y="2249"/>
                    <a:pt x="962" y="2249"/>
                    <a:pt x="964" y="2249"/>
                  </a:cubicBezTo>
                  <a:cubicBezTo>
                    <a:pt x="1489" y="2246"/>
                    <a:pt x="1773" y="1749"/>
                    <a:pt x="1887" y="1431"/>
                  </a:cubicBezTo>
                  <a:cubicBezTo>
                    <a:pt x="2001" y="1113"/>
                    <a:pt x="2059" y="8"/>
                    <a:pt x="2059" y="8"/>
                  </a:cubicBezTo>
                  <a:lnTo>
                    <a:pt x="2059" y="8"/>
                  </a:lnTo>
                  <a:cubicBezTo>
                    <a:pt x="2059" y="8"/>
                    <a:pt x="1400" y="196"/>
                    <a:pt x="796" y="196"/>
                  </a:cubicBezTo>
                  <a:cubicBezTo>
                    <a:pt x="489" y="196"/>
                    <a:pt x="197" y="147"/>
                    <a:pt x="13" y="1"/>
                  </a:cubicBezTo>
                  <a:close/>
                </a:path>
              </a:pathLst>
            </a:custGeom>
            <a:solidFill>
              <a:srgbClr val="C8C8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3"/>
            <p:cNvSpPr/>
            <p:nvPr/>
          </p:nvSpPr>
          <p:spPr>
            <a:xfrm>
              <a:off x="5216947" y="2168194"/>
              <a:ext cx="279076" cy="303696"/>
            </a:xfrm>
            <a:custGeom>
              <a:avLst/>
              <a:gdLst/>
              <a:ahLst/>
              <a:cxnLst/>
              <a:rect l="l" t="t" r="r" b="b"/>
              <a:pathLst>
                <a:path w="2131" h="2319" extrusionOk="0">
                  <a:moveTo>
                    <a:pt x="2055" y="91"/>
                  </a:moveTo>
                  <a:cubicBezTo>
                    <a:pt x="2043" y="308"/>
                    <a:pt x="1985" y="1182"/>
                    <a:pt x="1888" y="1454"/>
                  </a:cubicBezTo>
                  <a:cubicBezTo>
                    <a:pt x="1823" y="1639"/>
                    <a:pt x="1563" y="2244"/>
                    <a:pt x="999" y="2248"/>
                  </a:cubicBezTo>
                  <a:lnTo>
                    <a:pt x="994" y="2248"/>
                  </a:lnTo>
                  <a:cubicBezTo>
                    <a:pt x="500" y="2248"/>
                    <a:pt x="141" y="1801"/>
                    <a:pt x="105" y="1685"/>
                  </a:cubicBezTo>
                  <a:cubicBezTo>
                    <a:pt x="80" y="1606"/>
                    <a:pt x="77" y="721"/>
                    <a:pt x="82" y="104"/>
                  </a:cubicBezTo>
                  <a:lnTo>
                    <a:pt x="82" y="104"/>
                  </a:lnTo>
                  <a:cubicBezTo>
                    <a:pt x="275" y="226"/>
                    <a:pt x="550" y="267"/>
                    <a:pt x="835" y="267"/>
                  </a:cubicBezTo>
                  <a:cubicBezTo>
                    <a:pt x="1346" y="267"/>
                    <a:pt x="1891" y="134"/>
                    <a:pt x="2055" y="91"/>
                  </a:cubicBezTo>
                  <a:close/>
                  <a:moveTo>
                    <a:pt x="46" y="0"/>
                  </a:moveTo>
                  <a:cubicBezTo>
                    <a:pt x="28" y="0"/>
                    <a:pt x="12" y="14"/>
                    <a:pt x="12" y="35"/>
                  </a:cubicBezTo>
                  <a:cubicBezTo>
                    <a:pt x="10" y="193"/>
                    <a:pt x="0" y="1587"/>
                    <a:pt x="37" y="1706"/>
                  </a:cubicBezTo>
                  <a:cubicBezTo>
                    <a:pt x="81" y="1849"/>
                    <a:pt x="465" y="2318"/>
                    <a:pt x="994" y="2318"/>
                  </a:cubicBezTo>
                  <a:lnTo>
                    <a:pt x="999" y="2318"/>
                  </a:lnTo>
                  <a:cubicBezTo>
                    <a:pt x="1610" y="2315"/>
                    <a:pt x="1885" y="1674"/>
                    <a:pt x="1955" y="1477"/>
                  </a:cubicBezTo>
                  <a:cubicBezTo>
                    <a:pt x="2069" y="1158"/>
                    <a:pt x="2127" y="91"/>
                    <a:pt x="2130" y="45"/>
                  </a:cubicBezTo>
                  <a:cubicBezTo>
                    <a:pt x="2131" y="25"/>
                    <a:pt x="2113" y="8"/>
                    <a:pt x="2093" y="8"/>
                  </a:cubicBezTo>
                  <a:cubicBezTo>
                    <a:pt x="2090" y="8"/>
                    <a:pt x="2087" y="8"/>
                    <a:pt x="2084" y="9"/>
                  </a:cubicBezTo>
                  <a:cubicBezTo>
                    <a:pt x="2074" y="12"/>
                    <a:pt x="1420" y="195"/>
                    <a:pt x="828" y="195"/>
                  </a:cubicBezTo>
                  <a:cubicBezTo>
                    <a:pt x="529" y="195"/>
                    <a:pt x="245" y="149"/>
                    <a:pt x="69" y="8"/>
                  </a:cubicBezTo>
                  <a:cubicBezTo>
                    <a:pt x="62" y="3"/>
                    <a:pt x="54" y="0"/>
                    <a:pt x="46"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3"/>
            <p:cNvSpPr/>
            <p:nvPr/>
          </p:nvSpPr>
          <p:spPr>
            <a:xfrm>
              <a:off x="5222185" y="2172778"/>
              <a:ext cx="198928" cy="178498"/>
            </a:xfrm>
            <a:custGeom>
              <a:avLst/>
              <a:gdLst/>
              <a:ahLst/>
              <a:cxnLst/>
              <a:rect l="l" t="t" r="r" b="b"/>
              <a:pathLst>
                <a:path w="1519" h="1363" extrusionOk="0">
                  <a:moveTo>
                    <a:pt x="8" y="1"/>
                  </a:moveTo>
                  <a:cubicBezTo>
                    <a:pt x="8" y="1"/>
                    <a:pt x="0" y="882"/>
                    <a:pt x="13" y="1363"/>
                  </a:cubicBezTo>
                  <a:cubicBezTo>
                    <a:pt x="674" y="1229"/>
                    <a:pt x="1519" y="820"/>
                    <a:pt x="1519" y="820"/>
                  </a:cubicBezTo>
                  <a:lnTo>
                    <a:pt x="462" y="174"/>
                  </a:lnTo>
                  <a:cubicBezTo>
                    <a:pt x="283" y="146"/>
                    <a:pt x="123" y="93"/>
                    <a:pt x="8"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3"/>
            <p:cNvSpPr/>
            <p:nvPr/>
          </p:nvSpPr>
          <p:spPr>
            <a:xfrm>
              <a:off x="5217602" y="2168194"/>
              <a:ext cx="209012" cy="187666"/>
            </a:xfrm>
            <a:custGeom>
              <a:avLst/>
              <a:gdLst/>
              <a:ahLst/>
              <a:cxnLst/>
              <a:rect l="l" t="t" r="r" b="b"/>
              <a:pathLst>
                <a:path w="1596" h="1433" extrusionOk="0">
                  <a:moveTo>
                    <a:pt x="77" y="104"/>
                  </a:moveTo>
                  <a:cubicBezTo>
                    <a:pt x="183" y="170"/>
                    <a:pt x="319" y="217"/>
                    <a:pt x="484" y="242"/>
                  </a:cubicBezTo>
                  <a:lnTo>
                    <a:pt x="1479" y="851"/>
                  </a:lnTo>
                  <a:cubicBezTo>
                    <a:pt x="1281" y="943"/>
                    <a:pt x="624" y="1237"/>
                    <a:pt x="82" y="1354"/>
                  </a:cubicBezTo>
                  <a:cubicBezTo>
                    <a:pt x="73" y="953"/>
                    <a:pt x="76" y="312"/>
                    <a:pt x="77" y="104"/>
                  </a:cubicBezTo>
                  <a:close/>
                  <a:moveTo>
                    <a:pt x="42" y="0"/>
                  </a:moveTo>
                  <a:cubicBezTo>
                    <a:pt x="24" y="0"/>
                    <a:pt x="7" y="14"/>
                    <a:pt x="7" y="35"/>
                  </a:cubicBezTo>
                  <a:cubicBezTo>
                    <a:pt x="7" y="44"/>
                    <a:pt x="1" y="922"/>
                    <a:pt x="12" y="1399"/>
                  </a:cubicBezTo>
                  <a:cubicBezTo>
                    <a:pt x="13" y="1417"/>
                    <a:pt x="28" y="1432"/>
                    <a:pt x="48" y="1432"/>
                  </a:cubicBezTo>
                  <a:lnTo>
                    <a:pt x="55" y="1432"/>
                  </a:lnTo>
                  <a:cubicBezTo>
                    <a:pt x="712" y="1299"/>
                    <a:pt x="1560" y="892"/>
                    <a:pt x="1568" y="888"/>
                  </a:cubicBezTo>
                  <a:cubicBezTo>
                    <a:pt x="1594" y="876"/>
                    <a:pt x="1596" y="840"/>
                    <a:pt x="1571" y="826"/>
                  </a:cubicBezTo>
                  <a:lnTo>
                    <a:pt x="514" y="178"/>
                  </a:lnTo>
                  <a:cubicBezTo>
                    <a:pt x="510" y="176"/>
                    <a:pt x="506" y="174"/>
                    <a:pt x="502" y="173"/>
                  </a:cubicBezTo>
                  <a:cubicBezTo>
                    <a:pt x="314" y="145"/>
                    <a:pt x="166" y="89"/>
                    <a:pt x="64" y="8"/>
                  </a:cubicBezTo>
                  <a:cubicBezTo>
                    <a:pt x="57" y="3"/>
                    <a:pt x="49" y="0"/>
                    <a:pt x="42"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3"/>
            <p:cNvSpPr/>
            <p:nvPr/>
          </p:nvSpPr>
          <p:spPr>
            <a:xfrm>
              <a:off x="5522219" y="1891210"/>
              <a:ext cx="66790" cy="176534"/>
            </a:xfrm>
            <a:custGeom>
              <a:avLst/>
              <a:gdLst/>
              <a:ahLst/>
              <a:cxnLst/>
              <a:rect l="l" t="t" r="r" b="b"/>
              <a:pathLst>
                <a:path w="510" h="1348" extrusionOk="0">
                  <a:moveTo>
                    <a:pt x="312" y="1"/>
                  </a:moveTo>
                  <a:cubicBezTo>
                    <a:pt x="185" y="1"/>
                    <a:pt x="15" y="217"/>
                    <a:pt x="15" y="217"/>
                  </a:cubicBezTo>
                  <a:lnTo>
                    <a:pt x="0" y="1348"/>
                  </a:lnTo>
                  <a:cubicBezTo>
                    <a:pt x="0" y="1348"/>
                    <a:pt x="204" y="1185"/>
                    <a:pt x="286" y="1018"/>
                  </a:cubicBezTo>
                  <a:cubicBezTo>
                    <a:pt x="367" y="852"/>
                    <a:pt x="510" y="433"/>
                    <a:pt x="425" y="119"/>
                  </a:cubicBezTo>
                  <a:cubicBezTo>
                    <a:pt x="401" y="32"/>
                    <a:pt x="360" y="1"/>
                    <a:pt x="312" y="1"/>
                  </a:cubicBezTo>
                  <a:close/>
                </a:path>
              </a:pathLst>
            </a:custGeom>
            <a:solidFill>
              <a:srgbClr val="C8C8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3"/>
            <p:cNvSpPr/>
            <p:nvPr/>
          </p:nvSpPr>
          <p:spPr>
            <a:xfrm>
              <a:off x="5517504" y="1886626"/>
              <a:ext cx="76350" cy="185701"/>
            </a:xfrm>
            <a:custGeom>
              <a:avLst/>
              <a:gdLst/>
              <a:ahLst/>
              <a:cxnLst/>
              <a:rect l="l" t="t" r="r" b="b"/>
              <a:pathLst>
                <a:path w="583" h="1418" extrusionOk="0">
                  <a:moveTo>
                    <a:pt x="347" y="72"/>
                  </a:moveTo>
                  <a:cubicBezTo>
                    <a:pt x="352" y="72"/>
                    <a:pt x="356" y="72"/>
                    <a:pt x="361" y="73"/>
                  </a:cubicBezTo>
                  <a:cubicBezTo>
                    <a:pt x="390" y="79"/>
                    <a:pt x="412" y="109"/>
                    <a:pt x="427" y="163"/>
                  </a:cubicBezTo>
                  <a:cubicBezTo>
                    <a:pt x="512" y="478"/>
                    <a:pt x="357" y="902"/>
                    <a:pt x="290" y="1038"/>
                  </a:cubicBezTo>
                  <a:cubicBezTo>
                    <a:pt x="240" y="1141"/>
                    <a:pt x="138" y="1243"/>
                    <a:pt x="73" y="1303"/>
                  </a:cubicBezTo>
                  <a:lnTo>
                    <a:pt x="86" y="264"/>
                  </a:lnTo>
                  <a:cubicBezTo>
                    <a:pt x="153" y="183"/>
                    <a:pt x="271" y="72"/>
                    <a:pt x="347" y="72"/>
                  </a:cubicBezTo>
                  <a:close/>
                  <a:moveTo>
                    <a:pt x="348" y="1"/>
                  </a:moveTo>
                  <a:cubicBezTo>
                    <a:pt x="209" y="1"/>
                    <a:pt x="42" y="204"/>
                    <a:pt x="23" y="229"/>
                  </a:cubicBezTo>
                  <a:cubicBezTo>
                    <a:pt x="18" y="236"/>
                    <a:pt x="16" y="244"/>
                    <a:pt x="15" y="251"/>
                  </a:cubicBezTo>
                  <a:lnTo>
                    <a:pt x="1" y="1382"/>
                  </a:lnTo>
                  <a:cubicBezTo>
                    <a:pt x="0" y="1401"/>
                    <a:pt x="17" y="1417"/>
                    <a:pt x="36" y="1417"/>
                  </a:cubicBezTo>
                  <a:cubicBezTo>
                    <a:pt x="44" y="1417"/>
                    <a:pt x="53" y="1415"/>
                    <a:pt x="59" y="1410"/>
                  </a:cubicBezTo>
                  <a:cubicBezTo>
                    <a:pt x="67" y="1403"/>
                    <a:pt x="270" y="1240"/>
                    <a:pt x="353" y="1069"/>
                  </a:cubicBezTo>
                  <a:cubicBezTo>
                    <a:pt x="440" y="890"/>
                    <a:pt x="583" y="468"/>
                    <a:pt x="495" y="144"/>
                  </a:cubicBezTo>
                  <a:cubicBezTo>
                    <a:pt x="473" y="63"/>
                    <a:pt x="432" y="15"/>
                    <a:pt x="375" y="3"/>
                  </a:cubicBezTo>
                  <a:cubicBezTo>
                    <a:pt x="366" y="1"/>
                    <a:pt x="357" y="1"/>
                    <a:pt x="348"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3"/>
            <p:cNvSpPr/>
            <p:nvPr/>
          </p:nvSpPr>
          <p:spPr>
            <a:xfrm>
              <a:off x="5147668" y="1713757"/>
              <a:ext cx="416584" cy="602023"/>
            </a:xfrm>
            <a:custGeom>
              <a:avLst/>
              <a:gdLst/>
              <a:ahLst/>
              <a:cxnLst/>
              <a:rect l="l" t="t" r="r" b="b"/>
              <a:pathLst>
                <a:path w="3181" h="4597" extrusionOk="0">
                  <a:moveTo>
                    <a:pt x="2066" y="1"/>
                  </a:moveTo>
                  <a:cubicBezTo>
                    <a:pt x="1950" y="1"/>
                    <a:pt x="1821" y="10"/>
                    <a:pt x="1676" y="29"/>
                  </a:cubicBezTo>
                  <a:cubicBezTo>
                    <a:pt x="523" y="183"/>
                    <a:pt x="252" y="654"/>
                    <a:pt x="140" y="1074"/>
                  </a:cubicBezTo>
                  <a:cubicBezTo>
                    <a:pt x="140" y="1074"/>
                    <a:pt x="0" y="3052"/>
                    <a:pt x="353" y="3688"/>
                  </a:cubicBezTo>
                  <a:cubicBezTo>
                    <a:pt x="638" y="4199"/>
                    <a:pt x="1170" y="4597"/>
                    <a:pt x="1671" y="4597"/>
                  </a:cubicBezTo>
                  <a:cubicBezTo>
                    <a:pt x="1792" y="4597"/>
                    <a:pt x="1912" y="4573"/>
                    <a:pt x="2025" y="4523"/>
                  </a:cubicBezTo>
                  <a:cubicBezTo>
                    <a:pt x="2609" y="4262"/>
                    <a:pt x="2901" y="3835"/>
                    <a:pt x="3004" y="3246"/>
                  </a:cubicBezTo>
                  <a:cubicBezTo>
                    <a:pt x="3105" y="2655"/>
                    <a:pt x="3181" y="1019"/>
                    <a:pt x="3096" y="704"/>
                  </a:cubicBezTo>
                  <a:cubicBezTo>
                    <a:pt x="3021" y="430"/>
                    <a:pt x="2873" y="1"/>
                    <a:pt x="2066" y="1"/>
                  </a:cubicBezTo>
                  <a:close/>
                </a:path>
              </a:pathLst>
            </a:custGeom>
            <a:solidFill>
              <a:srgbClr val="C8C8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3"/>
            <p:cNvSpPr/>
            <p:nvPr/>
          </p:nvSpPr>
          <p:spPr>
            <a:xfrm>
              <a:off x="5143477" y="1708911"/>
              <a:ext cx="425489" cy="611583"/>
            </a:xfrm>
            <a:custGeom>
              <a:avLst/>
              <a:gdLst/>
              <a:ahLst/>
              <a:cxnLst/>
              <a:rect l="l" t="t" r="r" b="b"/>
              <a:pathLst>
                <a:path w="3249" h="4670" extrusionOk="0">
                  <a:moveTo>
                    <a:pt x="2095" y="73"/>
                  </a:moveTo>
                  <a:cubicBezTo>
                    <a:pt x="2911" y="73"/>
                    <a:pt x="3032" y="521"/>
                    <a:pt x="3094" y="750"/>
                  </a:cubicBezTo>
                  <a:cubicBezTo>
                    <a:pt x="3176" y="1054"/>
                    <a:pt x="3101" y="2688"/>
                    <a:pt x="3000" y="3276"/>
                  </a:cubicBezTo>
                  <a:cubicBezTo>
                    <a:pt x="2895" y="3884"/>
                    <a:pt x="2590" y="4281"/>
                    <a:pt x="2043" y="4526"/>
                  </a:cubicBezTo>
                  <a:cubicBezTo>
                    <a:pt x="1932" y="4576"/>
                    <a:pt x="1817" y="4598"/>
                    <a:pt x="1700" y="4598"/>
                  </a:cubicBezTo>
                  <a:cubicBezTo>
                    <a:pt x="1204" y="4598"/>
                    <a:pt x="684" y="4190"/>
                    <a:pt x="416" y="3707"/>
                  </a:cubicBezTo>
                  <a:cubicBezTo>
                    <a:pt x="80" y="3101"/>
                    <a:pt x="200" y="1209"/>
                    <a:pt x="206" y="1117"/>
                  </a:cubicBezTo>
                  <a:lnTo>
                    <a:pt x="207" y="1117"/>
                  </a:lnTo>
                  <a:cubicBezTo>
                    <a:pt x="319" y="698"/>
                    <a:pt x="587" y="251"/>
                    <a:pt x="1713" y="101"/>
                  </a:cubicBezTo>
                  <a:cubicBezTo>
                    <a:pt x="1855" y="82"/>
                    <a:pt x="1982" y="73"/>
                    <a:pt x="2095" y="73"/>
                  </a:cubicBezTo>
                  <a:close/>
                  <a:moveTo>
                    <a:pt x="2106" y="1"/>
                  </a:moveTo>
                  <a:cubicBezTo>
                    <a:pt x="1986" y="1"/>
                    <a:pt x="1853" y="10"/>
                    <a:pt x="1703" y="30"/>
                  </a:cubicBezTo>
                  <a:cubicBezTo>
                    <a:pt x="527" y="188"/>
                    <a:pt x="249" y="685"/>
                    <a:pt x="138" y="1100"/>
                  </a:cubicBezTo>
                  <a:cubicBezTo>
                    <a:pt x="137" y="1102"/>
                    <a:pt x="137" y="1106"/>
                    <a:pt x="137" y="1108"/>
                  </a:cubicBezTo>
                  <a:cubicBezTo>
                    <a:pt x="131" y="1189"/>
                    <a:pt x="1" y="3105"/>
                    <a:pt x="354" y="3742"/>
                  </a:cubicBezTo>
                  <a:cubicBezTo>
                    <a:pt x="633" y="4246"/>
                    <a:pt x="1178" y="4669"/>
                    <a:pt x="1703" y="4669"/>
                  </a:cubicBezTo>
                  <a:cubicBezTo>
                    <a:pt x="1830" y="4669"/>
                    <a:pt x="1956" y="4643"/>
                    <a:pt x="2073" y="4592"/>
                  </a:cubicBezTo>
                  <a:cubicBezTo>
                    <a:pt x="2644" y="4336"/>
                    <a:pt x="2961" y="3921"/>
                    <a:pt x="3070" y="3288"/>
                  </a:cubicBezTo>
                  <a:cubicBezTo>
                    <a:pt x="3176" y="2680"/>
                    <a:pt x="3248" y="1050"/>
                    <a:pt x="3162" y="731"/>
                  </a:cubicBezTo>
                  <a:cubicBezTo>
                    <a:pt x="3063" y="362"/>
                    <a:pt x="2854" y="1"/>
                    <a:pt x="2106"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3"/>
            <p:cNvSpPr/>
            <p:nvPr/>
          </p:nvSpPr>
          <p:spPr>
            <a:xfrm>
              <a:off x="5111916" y="1614618"/>
              <a:ext cx="477480" cy="388034"/>
            </a:xfrm>
            <a:custGeom>
              <a:avLst/>
              <a:gdLst/>
              <a:ahLst/>
              <a:cxnLst/>
              <a:rect l="l" t="t" r="r" b="b"/>
              <a:pathLst>
                <a:path w="3646" h="2963" extrusionOk="0">
                  <a:moveTo>
                    <a:pt x="2164" y="0"/>
                  </a:moveTo>
                  <a:cubicBezTo>
                    <a:pt x="1533" y="0"/>
                    <a:pt x="817" y="246"/>
                    <a:pt x="445" y="699"/>
                  </a:cubicBezTo>
                  <a:cubicBezTo>
                    <a:pt x="0" y="1243"/>
                    <a:pt x="78" y="1643"/>
                    <a:pt x="142" y="1950"/>
                  </a:cubicBezTo>
                  <a:cubicBezTo>
                    <a:pt x="207" y="2256"/>
                    <a:pt x="139" y="2604"/>
                    <a:pt x="139" y="2604"/>
                  </a:cubicBezTo>
                  <a:cubicBezTo>
                    <a:pt x="139" y="2604"/>
                    <a:pt x="184" y="2963"/>
                    <a:pt x="258" y="2963"/>
                  </a:cubicBezTo>
                  <a:cubicBezTo>
                    <a:pt x="273" y="2963"/>
                    <a:pt x="288" y="2948"/>
                    <a:pt x="305" y="2914"/>
                  </a:cubicBezTo>
                  <a:cubicBezTo>
                    <a:pt x="305" y="2914"/>
                    <a:pt x="333" y="2682"/>
                    <a:pt x="537" y="2456"/>
                  </a:cubicBezTo>
                  <a:cubicBezTo>
                    <a:pt x="742" y="2230"/>
                    <a:pt x="1014" y="2076"/>
                    <a:pt x="874" y="1767"/>
                  </a:cubicBezTo>
                  <a:cubicBezTo>
                    <a:pt x="734" y="1458"/>
                    <a:pt x="1180" y="1334"/>
                    <a:pt x="1337" y="1293"/>
                  </a:cubicBezTo>
                  <a:cubicBezTo>
                    <a:pt x="1347" y="1291"/>
                    <a:pt x="1358" y="1290"/>
                    <a:pt x="1369" y="1290"/>
                  </a:cubicBezTo>
                  <a:cubicBezTo>
                    <a:pt x="1499" y="1290"/>
                    <a:pt x="1715" y="1440"/>
                    <a:pt x="2004" y="1440"/>
                  </a:cubicBezTo>
                  <a:cubicBezTo>
                    <a:pt x="2084" y="1440"/>
                    <a:pt x="2170" y="1429"/>
                    <a:pt x="2262" y="1399"/>
                  </a:cubicBezTo>
                  <a:cubicBezTo>
                    <a:pt x="2619" y="1282"/>
                    <a:pt x="2841" y="1086"/>
                    <a:pt x="3023" y="1086"/>
                  </a:cubicBezTo>
                  <a:cubicBezTo>
                    <a:pt x="3069" y="1086"/>
                    <a:pt x="3113" y="1099"/>
                    <a:pt x="3156" y="1129"/>
                  </a:cubicBezTo>
                  <a:cubicBezTo>
                    <a:pt x="3366" y="1277"/>
                    <a:pt x="3301" y="1812"/>
                    <a:pt x="3292" y="1882"/>
                  </a:cubicBezTo>
                  <a:cubicBezTo>
                    <a:pt x="3284" y="1951"/>
                    <a:pt x="3345" y="2422"/>
                    <a:pt x="3345" y="2422"/>
                  </a:cubicBezTo>
                  <a:cubicBezTo>
                    <a:pt x="3345" y="2422"/>
                    <a:pt x="3595" y="1473"/>
                    <a:pt x="3620" y="1263"/>
                  </a:cubicBezTo>
                  <a:cubicBezTo>
                    <a:pt x="3646" y="1054"/>
                    <a:pt x="3223" y="150"/>
                    <a:pt x="2529" y="30"/>
                  </a:cubicBezTo>
                  <a:cubicBezTo>
                    <a:pt x="2413" y="10"/>
                    <a:pt x="2290" y="0"/>
                    <a:pt x="2164"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3"/>
            <p:cNvSpPr/>
            <p:nvPr/>
          </p:nvSpPr>
          <p:spPr>
            <a:xfrm>
              <a:off x="5106284" y="1609904"/>
              <a:ext cx="487826" cy="397464"/>
            </a:xfrm>
            <a:custGeom>
              <a:avLst/>
              <a:gdLst/>
              <a:ahLst/>
              <a:cxnLst/>
              <a:rect l="l" t="t" r="r" b="b"/>
              <a:pathLst>
                <a:path w="3725" h="3035" extrusionOk="0">
                  <a:moveTo>
                    <a:pt x="2210" y="72"/>
                  </a:moveTo>
                  <a:cubicBezTo>
                    <a:pt x="2334" y="72"/>
                    <a:pt x="2453" y="82"/>
                    <a:pt x="2564" y="101"/>
                  </a:cubicBezTo>
                  <a:cubicBezTo>
                    <a:pt x="3230" y="215"/>
                    <a:pt x="3652" y="1094"/>
                    <a:pt x="3627" y="1295"/>
                  </a:cubicBezTo>
                  <a:cubicBezTo>
                    <a:pt x="3610" y="1444"/>
                    <a:pt x="3474" y="1983"/>
                    <a:pt x="3400" y="2269"/>
                  </a:cubicBezTo>
                  <a:cubicBezTo>
                    <a:pt x="3382" y="2114"/>
                    <a:pt x="3367" y="1956"/>
                    <a:pt x="3371" y="1922"/>
                  </a:cubicBezTo>
                  <a:cubicBezTo>
                    <a:pt x="3393" y="1734"/>
                    <a:pt x="3423" y="1280"/>
                    <a:pt x="3218" y="1136"/>
                  </a:cubicBezTo>
                  <a:cubicBezTo>
                    <a:pt x="3169" y="1101"/>
                    <a:pt x="3118" y="1087"/>
                    <a:pt x="3065" y="1087"/>
                  </a:cubicBezTo>
                  <a:cubicBezTo>
                    <a:pt x="2958" y="1087"/>
                    <a:pt x="2841" y="1147"/>
                    <a:pt x="2705" y="1218"/>
                  </a:cubicBezTo>
                  <a:cubicBezTo>
                    <a:pt x="2587" y="1279"/>
                    <a:pt x="2455" y="1348"/>
                    <a:pt x="2293" y="1401"/>
                  </a:cubicBezTo>
                  <a:cubicBezTo>
                    <a:pt x="2207" y="1429"/>
                    <a:pt x="2125" y="1441"/>
                    <a:pt x="2048" y="1441"/>
                  </a:cubicBezTo>
                  <a:cubicBezTo>
                    <a:pt x="1880" y="1441"/>
                    <a:pt x="1737" y="1388"/>
                    <a:pt x="1623" y="1346"/>
                  </a:cubicBezTo>
                  <a:cubicBezTo>
                    <a:pt x="1540" y="1315"/>
                    <a:pt x="1471" y="1290"/>
                    <a:pt x="1412" y="1290"/>
                  </a:cubicBezTo>
                  <a:cubicBezTo>
                    <a:pt x="1398" y="1290"/>
                    <a:pt x="1384" y="1291"/>
                    <a:pt x="1370" y="1295"/>
                  </a:cubicBezTo>
                  <a:cubicBezTo>
                    <a:pt x="1196" y="1340"/>
                    <a:pt x="957" y="1419"/>
                    <a:pt x="879" y="1582"/>
                  </a:cubicBezTo>
                  <a:cubicBezTo>
                    <a:pt x="844" y="1654"/>
                    <a:pt x="846" y="1734"/>
                    <a:pt x="884" y="1818"/>
                  </a:cubicBezTo>
                  <a:cubicBezTo>
                    <a:pt x="987" y="2043"/>
                    <a:pt x="852" y="2173"/>
                    <a:pt x="682" y="2337"/>
                  </a:cubicBezTo>
                  <a:cubicBezTo>
                    <a:pt x="640" y="2379"/>
                    <a:pt x="596" y="2421"/>
                    <a:pt x="554" y="2467"/>
                  </a:cubicBezTo>
                  <a:cubicBezTo>
                    <a:pt x="360" y="2681"/>
                    <a:pt x="320" y="2898"/>
                    <a:pt x="313" y="2939"/>
                  </a:cubicBezTo>
                  <a:cubicBezTo>
                    <a:pt x="309" y="2946"/>
                    <a:pt x="305" y="2953"/>
                    <a:pt x="300" y="2959"/>
                  </a:cubicBezTo>
                  <a:cubicBezTo>
                    <a:pt x="273" y="2929"/>
                    <a:pt x="237" y="2788"/>
                    <a:pt x="218" y="2641"/>
                  </a:cubicBezTo>
                  <a:cubicBezTo>
                    <a:pt x="227" y="2592"/>
                    <a:pt x="282" y="2270"/>
                    <a:pt x="220" y="1979"/>
                  </a:cubicBezTo>
                  <a:cubicBezTo>
                    <a:pt x="160" y="1690"/>
                    <a:pt x="76" y="1295"/>
                    <a:pt x="516" y="757"/>
                  </a:cubicBezTo>
                  <a:cubicBezTo>
                    <a:pt x="893" y="298"/>
                    <a:pt x="1607" y="72"/>
                    <a:pt x="2210" y="72"/>
                  </a:cubicBezTo>
                  <a:close/>
                  <a:moveTo>
                    <a:pt x="2213" y="1"/>
                  </a:moveTo>
                  <a:cubicBezTo>
                    <a:pt x="1590" y="1"/>
                    <a:pt x="851" y="236"/>
                    <a:pt x="461" y="712"/>
                  </a:cubicBezTo>
                  <a:cubicBezTo>
                    <a:pt x="0" y="1275"/>
                    <a:pt x="86" y="1690"/>
                    <a:pt x="151" y="1992"/>
                  </a:cubicBezTo>
                  <a:cubicBezTo>
                    <a:pt x="212" y="2287"/>
                    <a:pt x="148" y="2630"/>
                    <a:pt x="148" y="2633"/>
                  </a:cubicBezTo>
                  <a:cubicBezTo>
                    <a:pt x="147" y="2636"/>
                    <a:pt x="147" y="2640"/>
                    <a:pt x="148" y="2644"/>
                  </a:cubicBezTo>
                  <a:cubicBezTo>
                    <a:pt x="168" y="2814"/>
                    <a:pt x="210" y="3021"/>
                    <a:pt x="291" y="3033"/>
                  </a:cubicBezTo>
                  <a:cubicBezTo>
                    <a:pt x="294" y="3034"/>
                    <a:pt x="297" y="3034"/>
                    <a:pt x="301" y="3034"/>
                  </a:cubicBezTo>
                  <a:cubicBezTo>
                    <a:pt x="331" y="3034"/>
                    <a:pt x="357" y="3011"/>
                    <a:pt x="380" y="2965"/>
                  </a:cubicBezTo>
                  <a:cubicBezTo>
                    <a:pt x="381" y="2961"/>
                    <a:pt x="383" y="2957"/>
                    <a:pt x="383" y="2953"/>
                  </a:cubicBezTo>
                  <a:cubicBezTo>
                    <a:pt x="383" y="2951"/>
                    <a:pt x="413" y="2728"/>
                    <a:pt x="607" y="2514"/>
                  </a:cubicBezTo>
                  <a:cubicBezTo>
                    <a:pt x="647" y="2470"/>
                    <a:pt x="690" y="2428"/>
                    <a:pt x="732" y="2387"/>
                  </a:cubicBezTo>
                  <a:cubicBezTo>
                    <a:pt x="906" y="2218"/>
                    <a:pt x="1072" y="2058"/>
                    <a:pt x="949" y="1787"/>
                  </a:cubicBezTo>
                  <a:cubicBezTo>
                    <a:pt x="920" y="1722"/>
                    <a:pt x="917" y="1665"/>
                    <a:pt x="943" y="1612"/>
                  </a:cubicBezTo>
                  <a:cubicBezTo>
                    <a:pt x="1015" y="1459"/>
                    <a:pt x="1296" y="1387"/>
                    <a:pt x="1389" y="1363"/>
                  </a:cubicBezTo>
                  <a:cubicBezTo>
                    <a:pt x="1396" y="1361"/>
                    <a:pt x="1405" y="1360"/>
                    <a:pt x="1414" y="1360"/>
                  </a:cubicBezTo>
                  <a:cubicBezTo>
                    <a:pt x="1460" y="1360"/>
                    <a:pt x="1525" y="1384"/>
                    <a:pt x="1599" y="1411"/>
                  </a:cubicBezTo>
                  <a:cubicBezTo>
                    <a:pt x="1718" y="1455"/>
                    <a:pt x="1869" y="1511"/>
                    <a:pt x="2047" y="1511"/>
                  </a:cubicBezTo>
                  <a:cubicBezTo>
                    <a:pt x="2130" y="1511"/>
                    <a:pt x="2220" y="1499"/>
                    <a:pt x="2315" y="1468"/>
                  </a:cubicBezTo>
                  <a:cubicBezTo>
                    <a:pt x="2483" y="1412"/>
                    <a:pt x="2618" y="1342"/>
                    <a:pt x="2737" y="1280"/>
                  </a:cubicBezTo>
                  <a:cubicBezTo>
                    <a:pt x="2872" y="1210"/>
                    <a:pt x="2975" y="1156"/>
                    <a:pt x="3064" y="1156"/>
                  </a:cubicBezTo>
                  <a:cubicBezTo>
                    <a:pt x="3104" y="1156"/>
                    <a:pt x="3142" y="1167"/>
                    <a:pt x="3177" y="1192"/>
                  </a:cubicBezTo>
                  <a:cubicBezTo>
                    <a:pt x="3320" y="1293"/>
                    <a:pt x="3334" y="1629"/>
                    <a:pt x="3300" y="1912"/>
                  </a:cubicBezTo>
                  <a:cubicBezTo>
                    <a:pt x="3291" y="1984"/>
                    <a:pt x="3346" y="2413"/>
                    <a:pt x="3352" y="2462"/>
                  </a:cubicBezTo>
                  <a:cubicBezTo>
                    <a:pt x="3354" y="2478"/>
                    <a:pt x="3368" y="2492"/>
                    <a:pt x="3385" y="2493"/>
                  </a:cubicBezTo>
                  <a:cubicBezTo>
                    <a:pt x="3386" y="2493"/>
                    <a:pt x="3386" y="2493"/>
                    <a:pt x="3387" y="2493"/>
                  </a:cubicBezTo>
                  <a:cubicBezTo>
                    <a:pt x="3403" y="2493"/>
                    <a:pt x="3417" y="2482"/>
                    <a:pt x="3422" y="2466"/>
                  </a:cubicBezTo>
                  <a:cubicBezTo>
                    <a:pt x="3432" y="2428"/>
                    <a:pt x="3673" y="1512"/>
                    <a:pt x="3698" y="1303"/>
                  </a:cubicBezTo>
                  <a:cubicBezTo>
                    <a:pt x="3725" y="1082"/>
                    <a:pt x="3295" y="154"/>
                    <a:pt x="2577" y="30"/>
                  </a:cubicBezTo>
                  <a:cubicBezTo>
                    <a:pt x="2463" y="10"/>
                    <a:pt x="2340" y="1"/>
                    <a:pt x="2213"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3"/>
            <p:cNvSpPr/>
            <p:nvPr/>
          </p:nvSpPr>
          <p:spPr>
            <a:xfrm>
              <a:off x="5063329" y="1950536"/>
              <a:ext cx="111840" cy="180856"/>
            </a:xfrm>
            <a:custGeom>
              <a:avLst/>
              <a:gdLst/>
              <a:ahLst/>
              <a:cxnLst/>
              <a:rect l="l" t="t" r="r" b="b"/>
              <a:pathLst>
                <a:path w="854" h="1381" extrusionOk="0">
                  <a:moveTo>
                    <a:pt x="381" y="1"/>
                  </a:moveTo>
                  <a:cubicBezTo>
                    <a:pt x="314" y="1"/>
                    <a:pt x="251" y="45"/>
                    <a:pt x="201" y="163"/>
                  </a:cubicBezTo>
                  <a:cubicBezTo>
                    <a:pt x="1" y="641"/>
                    <a:pt x="396" y="1342"/>
                    <a:pt x="545" y="1375"/>
                  </a:cubicBezTo>
                  <a:cubicBezTo>
                    <a:pt x="559" y="1379"/>
                    <a:pt x="574" y="1380"/>
                    <a:pt x="588" y="1380"/>
                  </a:cubicBezTo>
                  <a:cubicBezTo>
                    <a:pt x="724" y="1380"/>
                    <a:pt x="853" y="1244"/>
                    <a:pt x="853" y="1244"/>
                  </a:cubicBezTo>
                  <a:lnTo>
                    <a:pt x="827" y="415"/>
                  </a:lnTo>
                  <a:cubicBezTo>
                    <a:pt x="827" y="415"/>
                    <a:pt x="586" y="1"/>
                    <a:pt x="381" y="1"/>
                  </a:cubicBezTo>
                  <a:close/>
                </a:path>
              </a:pathLst>
            </a:custGeom>
            <a:solidFill>
              <a:srgbClr val="C8C8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3"/>
            <p:cNvSpPr/>
            <p:nvPr/>
          </p:nvSpPr>
          <p:spPr>
            <a:xfrm>
              <a:off x="5068829" y="1945952"/>
              <a:ext cx="113018" cy="190154"/>
            </a:xfrm>
            <a:custGeom>
              <a:avLst/>
              <a:gdLst/>
              <a:ahLst/>
              <a:cxnLst/>
              <a:rect l="l" t="t" r="r" b="b"/>
              <a:pathLst>
                <a:path w="863" h="1452" extrusionOk="0">
                  <a:moveTo>
                    <a:pt x="338" y="0"/>
                  </a:moveTo>
                  <a:cubicBezTo>
                    <a:pt x="335" y="0"/>
                    <a:pt x="331" y="0"/>
                    <a:pt x="327" y="0"/>
                  </a:cubicBezTo>
                  <a:cubicBezTo>
                    <a:pt x="243" y="6"/>
                    <a:pt x="176" y="68"/>
                    <a:pt x="127" y="185"/>
                  </a:cubicBezTo>
                  <a:cubicBezTo>
                    <a:pt x="1" y="485"/>
                    <a:pt x="101" y="876"/>
                    <a:pt x="237" y="1141"/>
                  </a:cubicBezTo>
                  <a:cubicBezTo>
                    <a:pt x="307" y="1276"/>
                    <a:pt x="411" y="1426"/>
                    <a:pt x="496" y="1445"/>
                  </a:cubicBezTo>
                  <a:cubicBezTo>
                    <a:pt x="512" y="1449"/>
                    <a:pt x="529" y="1451"/>
                    <a:pt x="545" y="1451"/>
                  </a:cubicBezTo>
                  <a:cubicBezTo>
                    <a:pt x="695" y="1451"/>
                    <a:pt x="831" y="1310"/>
                    <a:pt x="836" y="1303"/>
                  </a:cubicBezTo>
                  <a:cubicBezTo>
                    <a:pt x="862" y="1277"/>
                    <a:pt x="838" y="1242"/>
                    <a:pt x="810" y="1242"/>
                  </a:cubicBezTo>
                  <a:cubicBezTo>
                    <a:pt x="802" y="1242"/>
                    <a:pt x="792" y="1245"/>
                    <a:pt x="785" y="1254"/>
                  </a:cubicBezTo>
                  <a:cubicBezTo>
                    <a:pt x="749" y="1292"/>
                    <a:pt x="643" y="1379"/>
                    <a:pt x="544" y="1379"/>
                  </a:cubicBezTo>
                  <a:cubicBezTo>
                    <a:pt x="533" y="1379"/>
                    <a:pt x="522" y="1378"/>
                    <a:pt x="510" y="1376"/>
                  </a:cubicBezTo>
                  <a:cubicBezTo>
                    <a:pt x="470" y="1366"/>
                    <a:pt x="383" y="1270"/>
                    <a:pt x="301" y="1109"/>
                  </a:cubicBezTo>
                  <a:cubicBezTo>
                    <a:pt x="171" y="858"/>
                    <a:pt x="74" y="491"/>
                    <a:pt x="192" y="211"/>
                  </a:cubicBezTo>
                  <a:cubicBezTo>
                    <a:pt x="229" y="122"/>
                    <a:pt x="276" y="74"/>
                    <a:pt x="331" y="71"/>
                  </a:cubicBezTo>
                  <a:cubicBezTo>
                    <a:pt x="333" y="71"/>
                    <a:pt x="336" y="71"/>
                    <a:pt x="338" y="71"/>
                  </a:cubicBezTo>
                  <a:cubicBezTo>
                    <a:pt x="490" y="71"/>
                    <a:pt x="688" y="356"/>
                    <a:pt x="754" y="467"/>
                  </a:cubicBezTo>
                  <a:cubicBezTo>
                    <a:pt x="762" y="479"/>
                    <a:pt x="772" y="484"/>
                    <a:pt x="783" y="484"/>
                  </a:cubicBezTo>
                  <a:cubicBezTo>
                    <a:pt x="807" y="484"/>
                    <a:pt x="829" y="460"/>
                    <a:pt x="815" y="432"/>
                  </a:cubicBezTo>
                  <a:cubicBezTo>
                    <a:pt x="788" y="387"/>
                    <a:pt x="560" y="0"/>
                    <a:pt x="338"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3"/>
            <p:cNvSpPr/>
            <p:nvPr/>
          </p:nvSpPr>
          <p:spPr>
            <a:xfrm>
              <a:off x="5279940" y="1951976"/>
              <a:ext cx="34442" cy="71504"/>
            </a:xfrm>
            <a:custGeom>
              <a:avLst/>
              <a:gdLst/>
              <a:ahLst/>
              <a:cxnLst/>
              <a:rect l="l" t="t" r="r" b="b"/>
              <a:pathLst>
                <a:path w="263" h="546" extrusionOk="0">
                  <a:moveTo>
                    <a:pt x="162" y="0"/>
                  </a:moveTo>
                  <a:cubicBezTo>
                    <a:pt x="100" y="0"/>
                    <a:pt x="36" y="120"/>
                    <a:pt x="19" y="269"/>
                  </a:cubicBezTo>
                  <a:cubicBezTo>
                    <a:pt x="0" y="420"/>
                    <a:pt x="36" y="544"/>
                    <a:pt x="99" y="546"/>
                  </a:cubicBezTo>
                  <a:cubicBezTo>
                    <a:pt x="99" y="546"/>
                    <a:pt x="100" y="546"/>
                    <a:pt x="101" y="546"/>
                  </a:cubicBezTo>
                  <a:cubicBezTo>
                    <a:pt x="162" y="546"/>
                    <a:pt x="226" y="426"/>
                    <a:pt x="244" y="278"/>
                  </a:cubicBezTo>
                  <a:cubicBezTo>
                    <a:pt x="262" y="127"/>
                    <a:pt x="226" y="3"/>
                    <a:pt x="164" y="1"/>
                  </a:cubicBezTo>
                  <a:cubicBezTo>
                    <a:pt x="163" y="0"/>
                    <a:pt x="162" y="0"/>
                    <a:pt x="162"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3"/>
            <p:cNvSpPr/>
            <p:nvPr/>
          </p:nvSpPr>
          <p:spPr>
            <a:xfrm>
              <a:off x="5457524" y="1923165"/>
              <a:ext cx="34312" cy="71635"/>
            </a:xfrm>
            <a:custGeom>
              <a:avLst/>
              <a:gdLst/>
              <a:ahLst/>
              <a:cxnLst/>
              <a:rect l="l" t="t" r="r" b="b"/>
              <a:pathLst>
                <a:path w="262" h="547" extrusionOk="0">
                  <a:moveTo>
                    <a:pt x="161" y="0"/>
                  </a:moveTo>
                  <a:cubicBezTo>
                    <a:pt x="100" y="0"/>
                    <a:pt x="36" y="120"/>
                    <a:pt x="18" y="270"/>
                  </a:cubicBezTo>
                  <a:cubicBezTo>
                    <a:pt x="0" y="420"/>
                    <a:pt x="36" y="544"/>
                    <a:pt x="98" y="547"/>
                  </a:cubicBezTo>
                  <a:cubicBezTo>
                    <a:pt x="99" y="547"/>
                    <a:pt x="99" y="547"/>
                    <a:pt x="100" y="547"/>
                  </a:cubicBezTo>
                  <a:cubicBezTo>
                    <a:pt x="162" y="547"/>
                    <a:pt x="225" y="428"/>
                    <a:pt x="244" y="278"/>
                  </a:cubicBezTo>
                  <a:cubicBezTo>
                    <a:pt x="262" y="127"/>
                    <a:pt x="226" y="4"/>
                    <a:pt x="164" y="1"/>
                  </a:cubicBezTo>
                  <a:cubicBezTo>
                    <a:pt x="163" y="1"/>
                    <a:pt x="162" y="0"/>
                    <a:pt x="161"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3"/>
            <p:cNvSpPr/>
            <p:nvPr/>
          </p:nvSpPr>
          <p:spPr>
            <a:xfrm>
              <a:off x="5318966" y="1999777"/>
              <a:ext cx="137901" cy="90100"/>
            </a:xfrm>
            <a:custGeom>
              <a:avLst/>
              <a:gdLst/>
              <a:ahLst/>
              <a:cxnLst/>
              <a:rect l="l" t="t" r="r" b="b"/>
              <a:pathLst>
                <a:path w="1053" h="688" extrusionOk="0">
                  <a:moveTo>
                    <a:pt x="952" y="0"/>
                  </a:moveTo>
                  <a:cubicBezTo>
                    <a:pt x="930" y="0"/>
                    <a:pt x="908" y="20"/>
                    <a:pt x="917" y="47"/>
                  </a:cubicBezTo>
                  <a:cubicBezTo>
                    <a:pt x="918" y="48"/>
                    <a:pt x="976" y="213"/>
                    <a:pt x="912" y="354"/>
                  </a:cubicBezTo>
                  <a:cubicBezTo>
                    <a:pt x="854" y="482"/>
                    <a:pt x="708" y="617"/>
                    <a:pt x="471" y="617"/>
                  </a:cubicBezTo>
                  <a:cubicBezTo>
                    <a:pt x="463" y="617"/>
                    <a:pt x="454" y="617"/>
                    <a:pt x="445" y="617"/>
                  </a:cubicBezTo>
                  <a:cubicBezTo>
                    <a:pt x="212" y="609"/>
                    <a:pt x="80" y="353"/>
                    <a:pt x="79" y="351"/>
                  </a:cubicBezTo>
                  <a:cubicBezTo>
                    <a:pt x="72" y="336"/>
                    <a:pt x="60" y="330"/>
                    <a:pt x="48" y="330"/>
                  </a:cubicBezTo>
                  <a:cubicBezTo>
                    <a:pt x="24" y="330"/>
                    <a:pt x="1" y="354"/>
                    <a:pt x="14" y="382"/>
                  </a:cubicBezTo>
                  <a:cubicBezTo>
                    <a:pt x="21" y="395"/>
                    <a:pt x="167" y="677"/>
                    <a:pt x="442" y="687"/>
                  </a:cubicBezTo>
                  <a:lnTo>
                    <a:pt x="470" y="687"/>
                  </a:lnTo>
                  <a:cubicBezTo>
                    <a:pt x="741" y="687"/>
                    <a:pt x="909" y="532"/>
                    <a:pt x="977" y="383"/>
                  </a:cubicBezTo>
                  <a:cubicBezTo>
                    <a:pt x="1053" y="216"/>
                    <a:pt x="986" y="30"/>
                    <a:pt x="983" y="22"/>
                  </a:cubicBezTo>
                  <a:cubicBezTo>
                    <a:pt x="977" y="7"/>
                    <a:pt x="964" y="0"/>
                    <a:pt x="952"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3"/>
            <p:cNvSpPr/>
            <p:nvPr/>
          </p:nvSpPr>
          <p:spPr>
            <a:xfrm>
              <a:off x="5289893" y="2096296"/>
              <a:ext cx="189630" cy="57099"/>
            </a:xfrm>
            <a:custGeom>
              <a:avLst/>
              <a:gdLst/>
              <a:ahLst/>
              <a:cxnLst/>
              <a:rect l="l" t="t" r="r" b="b"/>
              <a:pathLst>
                <a:path w="1448" h="436" extrusionOk="0">
                  <a:moveTo>
                    <a:pt x="1394" y="0"/>
                  </a:moveTo>
                  <a:cubicBezTo>
                    <a:pt x="1387" y="0"/>
                    <a:pt x="1379" y="3"/>
                    <a:pt x="1372" y="9"/>
                  </a:cubicBezTo>
                  <a:cubicBezTo>
                    <a:pt x="990" y="288"/>
                    <a:pt x="691" y="365"/>
                    <a:pt x="476" y="365"/>
                  </a:cubicBezTo>
                  <a:cubicBezTo>
                    <a:pt x="220" y="365"/>
                    <a:pt x="85" y="255"/>
                    <a:pt x="75" y="247"/>
                  </a:cubicBezTo>
                  <a:cubicBezTo>
                    <a:pt x="67" y="241"/>
                    <a:pt x="59" y="238"/>
                    <a:pt x="52" y="238"/>
                  </a:cubicBezTo>
                  <a:cubicBezTo>
                    <a:pt x="23" y="238"/>
                    <a:pt x="1" y="277"/>
                    <a:pt x="30" y="301"/>
                  </a:cubicBezTo>
                  <a:cubicBezTo>
                    <a:pt x="41" y="311"/>
                    <a:pt x="193" y="435"/>
                    <a:pt x="477" y="435"/>
                  </a:cubicBezTo>
                  <a:cubicBezTo>
                    <a:pt x="706" y="435"/>
                    <a:pt x="1020" y="355"/>
                    <a:pt x="1414" y="66"/>
                  </a:cubicBezTo>
                  <a:cubicBezTo>
                    <a:pt x="1447" y="45"/>
                    <a:pt x="1424" y="0"/>
                    <a:pt x="1394"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3"/>
            <p:cNvSpPr/>
            <p:nvPr/>
          </p:nvSpPr>
          <p:spPr>
            <a:xfrm>
              <a:off x="5240651" y="1896710"/>
              <a:ext cx="83291" cy="31299"/>
            </a:xfrm>
            <a:custGeom>
              <a:avLst/>
              <a:gdLst/>
              <a:ahLst/>
              <a:cxnLst/>
              <a:rect l="l" t="t" r="r" b="b"/>
              <a:pathLst>
                <a:path w="636" h="239" extrusionOk="0">
                  <a:moveTo>
                    <a:pt x="556" y="0"/>
                  </a:moveTo>
                  <a:cubicBezTo>
                    <a:pt x="197" y="0"/>
                    <a:pt x="29" y="171"/>
                    <a:pt x="22" y="178"/>
                  </a:cubicBezTo>
                  <a:cubicBezTo>
                    <a:pt x="1" y="201"/>
                    <a:pt x="16" y="238"/>
                    <a:pt x="48" y="238"/>
                  </a:cubicBezTo>
                  <a:cubicBezTo>
                    <a:pt x="57" y="238"/>
                    <a:pt x="66" y="234"/>
                    <a:pt x="73" y="227"/>
                  </a:cubicBezTo>
                  <a:cubicBezTo>
                    <a:pt x="75" y="226"/>
                    <a:pt x="227" y="72"/>
                    <a:pt x="555" y="72"/>
                  </a:cubicBezTo>
                  <a:cubicBezTo>
                    <a:pt x="569" y="72"/>
                    <a:pt x="583" y="72"/>
                    <a:pt x="598" y="73"/>
                  </a:cubicBezTo>
                  <a:cubicBezTo>
                    <a:pt x="599" y="73"/>
                    <a:pt x="599" y="73"/>
                    <a:pt x="600" y="73"/>
                  </a:cubicBezTo>
                  <a:cubicBezTo>
                    <a:pt x="620" y="73"/>
                    <a:pt x="635" y="57"/>
                    <a:pt x="635" y="38"/>
                  </a:cubicBezTo>
                  <a:cubicBezTo>
                    <a:pt x="636" y="18"/>
                    <a:pt x="621" y="2"/>
                    <a:pt x="601" y="1"/>
                  </a:cubicBezTo>
                  <a:cubicBezTo>
                    <a:pt x="586" y="0"/>
                    <a:pt x="570" y="0"/>
                    <a:pt x="556"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3"/>
            <p:cNvSpPr/>
            <p:nvPr/>
          </p:nvSpPr>
          <p:spPr>
            <a:xfrm>
              <a:off x="5431462" y="1860172"/>
              <a:ext cx="92851" cy="26061"/>
            </a:xfrm>
            <a:custGeom>
              <a:avLst/>
              <a:gdLst/>
              <a:ahLst/>
              <a:cxnLst/>
              <a:rect l="l" t="t" r="r" b="b"/>
              <a:pathLst>
                <a:path w="709" h="199" extrusionOk="0">
                  <a:moveTo>
                    <a:pt x="373" y="0"/>
                  </a:moveTo>
                  <a:cubicBezTo>
                    <a:pt x="171" y="0"/>
                    <a:pt x="25" y="135"/>
                    <a:pt x="24" y="137"/>
                  </a:cubicBezTo>
                  <a:cubicBezTo>
                    <a:pt x="1" y="159"/>
                    <a:pt x="16" y="198"/>
                    <a:pt x="48" y="198"/>
                  </a:cubicBezTo>
                  <a:cubicBezTo>
                    <a:pt x="57" y="198"/>
                    <a:pt x="65" y="195"/>
                    <a:pt x="72" y="189"/>
                  </a:cubicBezTo>
                  <a:cubicBezTo>
                    <a:pt x="80" y="182"/>
                    <a:pt x="201" y="71"/>
                    <a:pt x="371" y="71"/>
                  </a:cubicBezTo>
                  <a:cubicBezTo>
                    <a:pt x="451" y="71"/>
                    <a:pt x="542" y="96"/>
                    <a:pt x="637" y="168"/>
                  </a:cubicBezTo>
                  <a:cubicBezTo>
                    <a:pt x="644" y="173"/>
                    <a:pt x="651" y="175"/>
                    <a:pt x="657" y="175"/>
                  </a:cubicBezTo>
                  <a:cubicBezTo>
                    <a:pt x="687" y="175"/>
                    <a:pt x="708" y="135"/>
                    <a:pt x="680" y="111"/>
                  </a:cubicBezTo>
                  <a:cubicBezTo>
                    <a:pt x="571" y="29"/>
                    <a:pt x="466" y="0"/>
                    <a:pt x="373"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3"/>
            <p:cNvSpPr/>
            <p:nvPr/>
          </p:nvSpPr>
          <p:spPr>
            <a:xfrm>
              <a:off x="5506765" y="2285143"/>
              <a:ext cx="241621" cy="559723"/>
            </a:xfrm>
            <a:custGeom>
              <a:avLst/>
              <a:gdLst/>
              <a:ahLst/>
              <a:cxnLst/>
              <a:rect l="l" t="t" r="r" b="b"/>
              <a:pathLst>
                <a:path w="1845" h="4274" extrusionOk="0">
                  <a:moveTo>
                    <a:pt x="1" y="0"/>
                  </a:moveTo>
                  <a:cubicBezTo>
                    <a:pt x="91" y="195"/>
                    <a:pt x="219" y="621"/>
                    <a:pt x="308" y="1540"/>
                  </a:cubicBezTo>
                  <a:cubicBezTo>
                    <a:pt x="399" y="2487"/>
                    <a:pt x="407" y="3568"/>
                    <a:pt x="398" y="4273"/>
                  </a:cubicBezTo>
                  <a:lnTo>
                    <a:pt x="1844" y="3841"/>
                  </a:lnTo>
                  <a:cubicBezTo>
                    <a:pt x="1836" y="3097"/>
                    <a:pt x="1791" y="1928"/>
                    <a:pt x="1604" y="1245"/>
                  </a:cubicBezTo>
                  <a:cubicBezTo>
                    <a:pt x="1457" y="710"/>
                    <a:pt x="1343" y="324"/>
                    <a:pt x="1266" y="71"/>
                  </a:cubicBezTo>
                  <a:cubicBezTo>
                    <a:pt x="894" y="34"/>
                    <a:pt x="441" y="6"/>
                    <a:pt x="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3"/>
            <p:cNvSpPr/>
            <p:nvPr/>
          </p:nvSpPr>
          <p:spPr>
            <a:xfrm>
              <a:off x="5501920" y="2280429"/>
              <a:ext cx="251181" cy="568890"/>
            </a:xfrm>
            <a:custGeom>
              <a:avLst/>
              <a:gdLst/>
              <a:ahLst/>
              <a:cxnLst/>
              <a:rect l="l" t="t" r="r" b="b"/>
              <a:pathLst>
                <a:path w="1918" h="4344" extrusionOk="0">
                  <a:moveTo>
                    <a:pt x="92" y="73"/>
                  </a:moveTo>
                  <a:lnTo>
                    <a:pt x="92" y="73"/>
                  </a:lnTo>
                  <a:cubicBezTo>
                    <a:pt x="479" y="79"/>
                    <a:pt x="895" y="103"/>
                    <a:pt x="1276" y="140"/>
                  </a:cubicBezTo>
                  <a:cubicBezTo>
                    <a:pt x="1346" y="374"/>
                    <a:pt x="1460" y="758"/>
                    <a:pt x="1606" y="1291"/>
                  </a:cubicBezTo>
                  <a:cubicBezTo>
                    <a:pt x="1794" y="1977"/>
                    <a:pt x="1837" y="3177"/>
                    <a:pt x="1846" y="3851"/>
                  </a:cubicBezTo>
                  <a:lnTo>
                    <a:pt x="471" y="4260"/>
                  </a:lnTo>
                  <a:cubicBezTo>
                    <a:pt x="479" y="3531"/>
                    <a:pt x="468" y="2490"/>
                    <a:pt x="379" y="1573"/>
                  </a:cubicBezTo>
                  <a:cubicBezTo>
                    <a:pt x="298" y="725"/>
                    <a:pt x="182" y="292"/>
                    <a:pt x="92" y="73"/>
                  </a:cubicBezTo>
                  <a:close/>
                  <a:moveTo>
                    <a:pt x="38" y="0"/>
                  </a:moveTo>
                  <a:cubicBezTo>
                    <a:pt x="26" y="1"/>
                    <a:pt x="15" y="8"/>
                    <a:pt x="8" y="17"/>
                  </a:cubicBezTo>
                  <a:cubicBezTo>
                    <a:pt x="2" y="27"/>
                    <a:pt x="1" y="40"/>
                    <a:pt x="6" y="52"/>
                  </a:cubicBezTo>
                  <a:cubicBezTo>
                    <a:pt x="95" y="246"/>
                    <a:pt x="221" y="669"/>
                    <a:pt x="309" y="1580"/>
                  </a:cubicBezTo>
                  <a:cubicBezTo>
                    <a:pt x="400" y="2514"/>
                    <a:pt x="408" y="3579"/>
                    <a:pt x="400" y="4308"/>
                  </a:cubicBezTo>
                  <a:cubicBezTo>
                    <a:pt x="400" y="4327"/>
                    <a:pt x="415" y="4344"/>
                    <a:pt x="435" y="4344"/>
                  </a:cubicBezTo>
                  <a:cubicBezTo>
                    <a:pt x="439" y="4344"/>
                    <a:pt x="442" y="4344"/>
                    <a:pt x="445" y="4343"/>
                  </a:cubicBezTo>
                  <a:lnTo>
                    <a:pt x="1892" y="3912"/>
                  </a:lnTo>
                  <a:cubicBezTo>
                    <a:pt x="1907" y="3907"/>
                    <a:pt x="1917" y="3894"/>
                    <a:pt x="1917" y="3877"/>
                  </a:cubicBezTo>
                  <a:cubicBezTo>
                    <a:pt x="1908" y="3058"/>
                    <a:pt x="1859" y="1940"/>
                    <a:pt x="1675" y="1272"/>
                  </a:cubicBezTo>
                  <a:cubicBezTo>
                    <a:pt x="1523" y="721"/>
                    <a:pt x="1408" y="329"/>
                    <a:pt x="1337" y="97"/>
                  </a:cubicBezTo>
                  <a:cubicBezTo>
                    <a:pt x="1333" y="83"/>
                    <a:pt x="1321" y="73"/>
                    <a:pt x="1306" y="71"/>
                  </a:cubicBezTo>
                  <a:cubicBezTo>
                    <a:pt x="899" y="31"/>
                    <a:pt x="449" y="7"/>
                    <a:pt x="38"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3"/>
            <p:cNvSpPr/>
            <p:nvPr/>
          </p:nvSpPr>
          <p:spPr>
            <a:xfrm>
              <a:off x="5517111" y="2288155"/>
              <a:ext cx="165402" cy="88398"/>
            </a:xfrm>
            <a:custGeom>
              <a:avLst/>
              <a:gdLst/>
              <a:ahLst/>
              <a:cxnLst/>
              <a:rect l="l" t="t" r="r" b="b"/>
              <a:pathLst>
                <a:path w="1263" h="675" extrusionOk="0">
                  <a:moveTo>
                    <a:pt x="577" y="1"/>
                  </a:moveTo>
                  <a:lnTo>
                    <a:pt x="0" y="189"/>
                  </a:lnTo>
                  <a:cubicBezTo>
                    <a:pt x="48" y="348"/>
                    <a:pt x="87" y="510"/>
                    <a:pt x="116" y="675"/>
                  </a:cubicBezTo>
                  <a:lnTo>
                    <a:pt x="1263" y="303"/>
                  </a:lnTo>
                  <a:cubicBezTo>
                    <a:pt x="1235" y="206"/>
                    <a:pt x="1210" y="120"/>
                    <a:pt x="1186" y="48"/>
                  </a:cubicBezTo>
                  <a:cubicBezTo>
                    <a:pt x="1000" y="29"/>
                    <a:pt x="793" y="13"/>
                    <a:pt x="577"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3"/>
            <p:cNvSpPr/>
            <p:nvPr/>
          </p:nvSpPr>
          <p:spPr>
            <a:xfrm>
              <a:off x="5511873" y="2283572"/>
              <a:ext cx="175879" cy="97696"/>
            </a:xfrm>
            <a:custGeom>
              <a:avLst/>
              <a:gdLst/>
              <a:ahLst/>
              <a:cxnLst/>
              <a:rect l="l" t="t" r="r" b="b"/>
              <a:pathLst>
                <a:path w="1343" h="746" extrusionOk="0">
                  <a:moveTo>
                    <a:pt x="623" y="72"/>
                  </a:moveTo>
                  <a:cubicBezTo>
                    <a:pt x="822" y="84"/>
                    <a:pt x="1017" y="98"/>
                    <a:pt x="1200" y="116"/>
                  </a:cubicBezTo>
                  <a:cubicBezTo>
                    <a:pt x="1218" y="175"/>
                    <a:pt x="1238" y="241"/>
                    <a:pt x="1260" y="315"/>
                  </a:cubicBezTo>
                  <a:lnTo>
                    <a:pt x="184" y="663"/>
                  </a:lnTo>
                  <a:cubicBezTo>
                    <a:pt x="157" y="523"/>
                    <a:pt x="124" y="384"/>
                    <a:pt x="84" y="246"/>
                  </a:cubicBezTo>
                  <a:lnTo>
                    <a:pt x="623" y="72"/>
                  </a:lnTo>
                  <a:close/>
                  <a:moveTo>
                    <a:pt x="616" y="1"/>
                  </a:moveTo>
                  <a:cubicBezTo>
                    <a:pt x="613" y="1"/>
                    <a:pt x="610" y="1"/>
                    <a:pt x="607" y="2"/>
                  </a:cubicBezTo>
                  <a:lnTo>
                    <a:pt x="29" y="189"/>
                  </a:lnTo>
                  <a:cubicBezTo>
                    <a:pt x="11" y="195"/>
                    <a:pt x="0" y="216"/>
                    <a:pt x="7" y="234"/>
                  </a:cubicBezTo>
                  <a:cubicBezTo>
                    <a:pt x="54" y="392"/>
                    <a:pt x="93" y="553"/>
                    <a:pt x="121" y="716"/>
                  </a:cubicBezTo>
                  <a:cubicBezTo>
                    <a:pt x="124" y="733"/>
                    <a:pt x="139" y="745"/>
                    <a:pt x="156" y="745"/>
                  </a:cubicBezTo>
                  <a:cubicBezTo>
                    <a:pt x="157" y="745"/>
                    <a:pt x="158" y="745"/>
                    <a:pt x="159" y="745"/>
                  </a:cubicBezTo>
                  <a:cubicBezTo>
                    <a:pt x="162" y="745"/>
                    <a:pt x="165" y="745"/>
                    <a:pt x="167" y="745"/>
                  </a:cubicBezTo>
                  <a:lnTo>
                    <a:pt x="1314" y="372"/>
                  </a:lnTo>
                  <a:cubicBezTo>
                    <a:pt x="1333" y="366"/>
                    <a:pt x="1343" y="347"/>
                    <a:pt x="1338" y="328"/>
                  </a:cubicBezTo>
                  <a:cubicBezTo>
                    <a:pt x="1309" y="232"/>
                    <a:pt x="1283" y="146"/>
                    <a:pt x="1261" y="73"/>
                  </a:cubicBezTo>
                  <a:cubicBezTo>
                    <a:pt x="1257" y="59"/>
                    <a:pt x="1245" y="49"/>
                    <a:pt x="1230" y="47"/>
                  </a:cubicBezTo>
                  <a:cubicBezTo>
                    <a:pt x="1037" y="29"/>
                    <a:pt x="831" y="13"/>
                    <a:pt x="621" y="1"/>
                  </a:cubicBezTo>
                  <a:cubicBezTo>
                    <a:pt x="619" y="1"/>
                    <a:pt x="618" y="1"/>
                    <a:pt x="616"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3"/>
            <p:cNvSpPr/>
            <p:nvPr/>
          </p:nvSpPr>
          <p:spPr>
            <a:xfrm>
              <a:off x="5543304" y="2401438"/>
              <a:ext cx="177582" cy="118519"/>
            </a:xfrm>
            <a:custGeom>
              <a:avLst/>
              <a:gdLst/>
              <a:ahLst/>
              <a:cxnLst/>
              <a:rect l="l" t="t" r="r" b="b"/>
              <a:pathLst>
                <a:path w="1356" h="905" extrusionOk="0">
                  <a:moveTo>
                    <a:pt x="1226" y="0"/>
                  </a:moveTo>
                  <a:lnTo>
                    <a:pt x="1" y="396"/>
                  </a:lnTo>
                  <a:cubicBezTo>
                    <a:pt x="11" y="477"/>
                    <a:pt x="20" y="562"/>
                    <a:pt x="29" y="652"/>
                  </a:cubicBezTo>
                  <a:cubicBezTo>
                    <a:pt x="37" y="736"/>
                    <a:pt x="44" y="820"/>
                    <a:pt x="50" y="905"/>
                  </a:cubicBezTo>
                  <a:lnTo>
                    <a:pt x="1356" y="481"/>
                  </a:lnTo>
                  <a:cubicBezTo>
                    <a:pt x="1346" y="438"/>
                    <a:pt x="1335" y="397"/>
                    <a:pt x="1325" y="357"/>
                  </a:cubicBezTo>
                  <a:cubicBezTo>
                    <a:pt x="1289" y="230"/>
                    <a:pt x="1256" y="111"/>
                    <a:pt x="1226"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3"/>
            <p:cNvSpPr/>
            <p:nvPr/>
          </p:nvSpPr>
          <p:spPr>
            <a:xfrm>
              <a:off x="5538589" y="2396723"/>
              <a:ext cx="187404" cy="127948"/>
            </a:xfrm>
            <a:custGeom>
              <a:avLst/>
              <a:gdLst/>
              <a:ahLst/>
              <a:cxnLst/>
              <a:rect l="l" t="t" r="r" b="b"/>
              <a:pathLst>
                <a:path w="1431" h="977" extrusionOk="0">
                  <a:moveTo>
                    <a:pt x="1237" y="81"/>
                  </a:moveTo>
                  <a:cubicBezTo>
                    <a:pt x="1266" y="182"/>
                    <a:pt x="1295" y="289"/>
                    <a:pt x="1326" y="403"/>
                  </a:cubicBezTo>
                  <a:cubicBezTo>
                    <a:pt x="1334" y="432"/>
                    <a:pt x="1343" y="463"/>
                    <a:pt x="1350" y="494"/>
                  </a:cubicBezTo>
                  <a:lnTo>
                    <a:pt x="119" y="893"/>
                  </a:lnTo>
                  <a:cubicBezTo>
                    <a:pt x="113" y="823"/>
                    <a:pt x="107" y="754"/>
                    <a:pt x="100" y="685"/>
                  </a:cubicBezTo>
                  <a:cubicBezTo>
                    <a:pt x="92" y="605"/>
                    <a:pt x="84" y="531"/>
                    <a:pt x="76" y="458"/>
                  </a:cubicBezTo>
                  <a:lnTo>
                    <a:pt x="1237" y="81"/>
                  </a:lnTo>
                  <a:close/>
                  <a:moveTo>
                    <a:pt x="1262" y="1"/>
                  </a:moveTo>
                  <a:cubicBezTo>
                    <a:pt x="1258" y="1"/>
                    <a:pt x="1254" y="1"/>
                    <a:pt x="1250" y="3"/>
                  </a:cubicBezTo>
                  <a:lnTo>
                    <a:pt x="27" y="399"/>
                  </a:lnTo>
                  <a:cubicBezTo>
                    <a:pt x="10" y="404"/>
                    <a:pt x="0" y="420"/>
                    <a:pt x="2" y="437"/>
                  </a:cubicBezTo>
                  <a:cubicBezTo>
                    <a:pt x="11" y="518"/>
                    <a:pt x="21" y="602"/>
                    <a:pt x="30" y="692"/>
                  </a:cubicBezTo>
                  <a:cubicBezTo>
                    <a:pt x="37" y="775"/>
                    <a:pt x="44" y="859"/>
                    <a:pt x="51" y="944"/>
                  </a:cubicBezTo>
                  <a:cubicBezTo>
                    <a:pt x="52" y="962"/>
                    <a:pt x="68" y="976"/>
                    <a:pt x="86" y="977"/>
                  </a:cubicBezTo>
                  <a:cubicBezTo>
                    <a:pt x="90" y="977"/>
                    <a:pt x="94" y="976"/>
                    <a:pt x="98" y="975"/>
                  </a:cubicBezTo>
                  <a:lnTo>
                    <a:pt x="1403" y="551"/>
                  </a:lnTo>
                  <a:cubicBezTo>
                    <a:pt x="1420" y="545"/>
                    <a:pt x="1431" y="527"/>
                    <a:pt x="1426" y="509"/>
                  </a:cubicBezTo>
                  <a:cubicBezTo>
                    <a:pt x="1416" y="466"/>
                    <a:pt x="1406" y="424"/>
                    <a:pt x="1395" y="383"/>
                  </a:cubicBezTo>
                  <a:cubicBezTo>
                    <a:pt x="1360" y="256"/>
                    <a:pt x="1327" y="138"/>
                    <a:pt x="1295" y="26"/>
                  </a:cubicBezTo>
                  <a:cubicBezTo>
                    <a:pt x="1292" y="17"/>
                    <a:pt x="1286" y="10"/>
                    <a:pt x="1278" y="5"/>
                  </a:cubicBezTo>
                  <a:cubicBezTo>
                    <a:pt x="1273" y="2"/>
                    <a:pt x="1267" y="1"/>
                    <a:pt x="1262"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3"/>
            <p:cNvSpPr/>
            <p:nvPr/>
          </p:nvSpPr>
          <p:spPr>
            <a:xfrm>
              <a:off x="5554042" y="2525328"/>
              <a:ext cx="185439" cy="125460"/>
            </a:xfrm>
            <a:custGeom>
              <a:avLst/>
              <a:gdLst/>
              <a:ahLst/>
              <a:cxnLst/>
              <a:rect l="l" t="t" r="r" b="b"/>
              <a:pathLst>
                <a:path w="1416" h="958" extrusionOk="0">
                  <a:moveTo>
                    <a:pt x="1359" y="1"/>
                  </a:moveTo>
                  <a:lnTo>
                    <a:pt x="1" y="441"/>
                  </a:lnTo>
                  <a:cubicBezTo>
                    <a:pt x="10" y="614"/>
                    <a:pt x="17" y="788"/>
                    <a:pt x="23" y="957"/>
                  </a:cubicBezTo>
                  <a:lnTo>
                    <a:pt x="1416" y="506"/>
                  </a:lnTo>
                  <a:cubicBezTo>
                    <a:pt x="1401" y="333"/>
                    <a:pt x="1381" y="162"/>
                    <a:pt x="1359"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3"/>
            <p:cNvSpPr/>
            <p:nvPr/>
          </p:nvSpPr>
          <p:spPr>
            <a:xfrm>
              <a:off x="5549328" y="2520744"/>
              <a:ext cx="194868" cy="134758"/>
            </a:xfrm>
            <a:custGeom>
              <a:avLst/>
              <a:gdLst/>
              <a:ahLst/>
              <a:cxnLst/>
              <a:rect l="l" t="t" r="r" b="b"/>
              <a:pathLst>
                <a:path w="1488" h="1029" extrusionOk="0">
                  <a:moveTo>
                    <a:pt x="1365" y="83"/>
                  </a:moveTo>
                  <a:cubicBezTo>
                    <a:pt x="1383" y="216"/>
                    <a:pt x="1400" y="361"/>
                    <a:pt x="1414" y="516"/>
                  </a:cubicBezTo>
                  <a:lnTo>
                    <a:pt x="93" y="944"/>
                  </a:lnTo>
                  <a:cubicBezTo>
                    <a:pt x="88" y="792"/>
                    <a:pt x="81" y="643"/>
                    <a:pt x="74" y="501"/>
                  </a:cubicBezTo>
                  <a:lnTo>
                    <a:pt x="1365" y="83"/>
                  </a:lnTo>
                  <a:close/>
                  <a:moveTo>
                    <a:pt x="1394" y="0"/>
                  </a:moveTo>
                  <a:cubicBezTo>
                    <a:pt x="1390" y="0"/>
                    <a:pt x="1387" y="1"/>
                    <a:pt x="1383" y="2"/>
                  </a:cubicBezTo>
                  <a:lnTo>
                    <a:pt x="26" y="442"/>
                  </a:lnTo>
                  <a:cubicBezTo>
                    <a:pt x="10" y="447"/>
                    <a:pt x="1" y="462"/>
                    <a:pt x="1" y="478"/>
                  </a:cubicBezTo>
                  <a:cubicBezTo>
                    <a:pt x="10" y="641"/>
                    <a:pt x="17" y="814"/>
                    <a:pt x="23" y="993"/>
                  </a:cubicBezTo>
                  <a:cubicBezTo>
                    <a:pt x="25" y="1013"/>
                    <a:pt x="40" y="1028"/>
                    <a:pt x="59" y="1028"/>
                  </a:cubicBezTo>
                  <a:cubicBezTo>
                    <a:pt x="62" y="1028"/>
                    <a:pt x="66" y="1027"/>
                    <a:pt x="71" y="1026"/>
                  </a:cubicBezTo>
                  <a:lnTo>
                    <a:pt x="1462" y="575"/>
                  </a:lnTo>
                  <a:cubicBezTo>
                    <a:pt x="1478" y="570"/>
                    <a:pt x="1488" y="555"/>
                    <a:pt x="1487" y="538"/>
                  </a:cubicBezTo>
                  <a:cubicBezTo>
                    <a:pt x="1470" y="355"/>
                    <a:pt x="1451" y="185"/>
                    <a:pt x="1429" y="32"/>
                  </a:cubicBezTo>
                  <a:cubicBezTo>
                    <a:pt x="1427" y="13"/>
                    <a:pt x="1411" y="0"/>
                    <a:pt x="1394"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3"/>
            <p:cNvSpPr/>
            <p:nvPr/>
          </p:nvSpPr>
          <p:spPr>
            <a:xfrm>
              <a:off x="5558888" y="2681303"/>
              <a:ext cx="188844" cy="129127"/>
            </a:xfrm>
            <a:custGeom>
              <a:avLst/>
              <a:gdLst/>
              <a:ahLst/>
              <a:cxnLst/>
              <a:rect l="l" t="t" r="r" b="b"/>
              <a:pathLst>
                <a:path w="1442" h="986" extrusionOk="0">
                  <a:moveTo>
                    <a:pt x="1424" y="1"/>
                  </a:moveTo>
                  <a:lnTo>
                    <a:pt x="1" y="462"/>
                  </a:lnTo>
                  <a:cubicBezTo>
                    <a:pt x="3" y="647"/>
                    <a:pt x="3" y="823"/>
                    <a:pt x="3" y="985"/>
                  </a:cubicBezTo>
                  <a:lnTo>
                    <a:pt x="1441" y="518"/>
                  </a:lnTo>
                  <a:cubicBezTo>
                    <a:pt x="1438" y="356"/>
                    <a:pt x="1432" y="181"/>
                    <a:pt x="1424"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3"/>
            <p:cNvSpPr/>
            <p:nvPr/>
          </p:nvSpPr>
          <p:spPr>
            <a:xfrm>
              <a:off x="5554173" y="2676719"/>
              <a:ext cx="198273" cy="138294"/>
            </a:xfrm>
            <a:custGeom>
              <a:avLst/>
              <a:gdLst/>
              <a:ahLst/>
              <a:cxnLst/>
              <a:rect l="l" t="t" r="r" b="b"/>
              <a:pathLst>
                <a:path w="1514" h="1056" extrusionOk="0">
                  <a:moveTo>
                    <a:pt x="1426" y="84"/>
                  </a:moveTo>
                  <a:cubicBezTo>
                    <a:pt x="1432" y="228"/>
                    <a:pt x="1437" y="377"/>
                    <a:pt x="1441" y="528"/>
                  </a:cubicBezTo>
                  <a:lnTo>
                    <a:pt x="73" y="971"/>
                  </a:lnTo>
                  <a:cubicBezTo>
                    <a:pt x="74" y="830"/>
                    <a:pt x="74" y="680"/>
                    <a:pt x="72" y="523"/>
                  </a:cubicBezTo>
                  <a:lnTo>
                    <a:pt x="1426" y="84"/>
                  </a:lnTo>
                  <a:close/>
                  <a:moveTo>
                    <a:pt x="1459" y="1"/>
                  </a:moveTo>
                  <a:cubicBezTo>
                    <a:pt x="1455" y="1"/>
                    <a:pt x="1452" y="1"/>
                    <a:pt x="1449" y="2"/>
                  </a:cubicBezTo>
                  <a:lnTo>
                    <a:pt x="26" y="463"/>
                  </a:lnTo>
                  <a:cubicBezTo>
                    <a:pt x="11" y="469"/>
                    <a:pt x="1" y="482"/>
                    <a:pt x="2" y="497"/>
                  </a:cubicBezTo>
                  <a:cubicBezTo>
                    <a:pt x="3" y="682"/>
                    <a:pt x="3" y="858"/>
                    <a:pt x="3" y="1020"/>
                  </a:cubicBezTo>
                  <a:cubicBezTo>
                    <a:pt x="3" y="1039"/>
                    <a:pt x="18" y="1056"/>
                    <a:pt x="39" y="1056"/>
                  </a:cubicBezTo>
                  <a:cubicBezTo>
                    <a:pt x="42" y="1056"/>
                    <a:pt x="46" y="1055"/>
                    <a:pt x="49" y="1054"/>
                  </a:cubicBezTo>
                  <a:lnTo>
                    <a:pt x="1489" y="587"/>
                  </a:lnTo>
                  <a:cubicBezTo>
                    <a:pt x="1503" y="583"/>
                    <a:pt x="1513" y="569"/>
                    <a:pt x="1513" y="553"/>
                  </a:cubicBezTo>
                  <a:cubicBezTo>
                    <a:pt x="1509" y="376"/>
                    <a:pt x="1503" y="202"/>
                    <a:pt x="1495" y="35"/>
                  </a:cubicBezTo>
                  <a:cubicBezTo>
                    <a:pt x="1495" y="23"/>
                    <a:pt x="1489" y="13"/>
                    <a:pt x="1479" y="7"/>
                  </a:cubicBezTo>
                  <a:cubicBezTo>
                    <a:pt x="1474" y="3"/>
                    <a:pt x="1466" y="1"/>
                    <a:pt x="1459"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3"/>
            <p:cNvSpPr/>
            <p:nvPr/>
          </p:nvSpPr>
          <p:spPr>
            <a:xfrm>
              <a:off x="6080247" y="1294809"/>
              <a:ext cx="1167246" cy="1484432"/>
            </a:xfrm>
            <a:custGeom>
              <a:avLst/>
              <a:gdLst/>
              <a:ahLst/>
              <a:cxnLst/>
              <a:rect l="l" t="t" r="r" b="b"/>
              <a:pathLst>
                <a:path w="8913" h="11335" extrusionOk="0">
                  <a:moveTo>
                    <a:pt x="1" y="1"/>
                  </a:moveTo>
                  <a:lnTo>
                    <a:pt x="1" y="11335"/>
                  </a:lnTo>
                  <a:lnTo>
                    <a:pt x="8913" y="11335"/>
                  </a:lnTo>
                  <a:lnTo>
                    <a:pt x="8913" y="1"/>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3"/>
            <p:cNvSpPr/>
            <p:nvPr/>
          </p:nvSpPr>
          <p:spPr>
            <a:xfrm>
              <a:off x="6075794" y="1290357"/>
              <a:ext cx="1176283" cy="1493599"/>
            </a:xfrm>
            <a:custGeom>
              <a:avLst/>
              <a:gdLst/>
              <a:ahLst/>
              <a:cxnLst/>
              <a:rect l="l" t="t" r="r" b="b"/>
              <a:pathLst>
                <a:path w="8982" h="11405" extrusionOk="0">
                  <a:moveTo>
                    <a:pt x="8911" y="71"/>
                  </a:moveTo>
                  <a:lnTo>
                    <a:pt x="8911" y="11334"/>
                  </a:lnTo>
                  <a:lnTo>
                    <a:pt x="71" y="11334"/>
                  </a:lnTo>
                  <a:lnTo>
                    <a:pt x="71" y="71"/>
                  </a:lnTo>
                  <a:close/>
                  <a:moveTo>
                    <a:pt x="35" y="0"/>
                  </a:moveTo>
                  <a:cubicBezTo>
                    <a:pt x="15" y="0"/>
                    <a:pt x="0" y="15"/>
                    <a:pt x="0" y="36"/>
                  </a:cubicBezTo>
                  <a:lnTo>
                    <a:pt x="0" y="11369"/>
                  </a:lnTo>
                  <a:cubicBezTo>
                    <a:pt x="0" y="11389"/>
                    <a:pt x="15" y="11404"/>
                    <a:pt x="35" y="11404"/>
                  </a:cubicBezTo>
                  <a:lnTo>
                    <a:pt x="8947" y="11404"/>
                  </a:lnTo>
                  <a:cubicBezTo>
                    <a:pt x="8966" y="11404"/>
                    <a:pt x="8982" y="11389"/>
                    <a:pt x="8982" y="11369"/>
                  </a:cubicBezTo>
                  <a:lnTo>
                    <a:pt x="8982" y="36"/>
                  </a:lnTo>
                  <a:cubicBezTo>
                    <a:pt x="8982" y="15"/>
                    <a:pt x="8966" y="0"/>
                    <a:pt x="8947"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3"/>
            <p:cNvSpPr/>
            <p:nvPr/>
          </p:nvSpPr>
          <p:spPr>
            <a:xfrm>
              <a:off x="6080247" y="1261676"/>
              <a:ext cx="1167246" cy="1484301"/>
            </a:xfrm>
            <a:custGeom>
              <a:avLst/>
              <a:gdLst/>
              <a:ahLst/>
              <a:cxnLst/>
              <a:rect l="l" t="t" r="r" b="b"/>
              <a:pathLst>
                <a:path w="8913" h="11334" extrusionOk="0">
                  <a:moveTo>
                    <a:pt x="1" y="0"/>
                  </a:moveTo>
                  <a:lnTo>
                    <a:pt x="1" y="11334"/>
                  </a:lnTo>
                  <a:lnTo>
                    <a:pt x="8913" y="11334"/>
                  </a:lnTo>
                  <a:lnTo>
                    <a:pt x="891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3"/>
            <p:cNvSpPr/>
            <p:nvPr/>
          </p:nvSpPr>
          <p:spPr>
            <a:xfrm>
              <a:off x="6075794" y="1256961"/>
              <a:ext cx="1176283" cy="1493730"/>
            </a:xfrm>
            <a:custGeom>
              <a:avLst/>
              <a:gdLst/>
              <a:ahLst/>
              <a:cxnLst/>
              <a:rect l="l" t="t" r="r" b="b"/>
              <a:pathLst>
                <a:path w="8982" h="11406" extrusionOk="0">
                  <a:moveTo>
                    <a:pt x="8911" y="72"/>
                  </a:moveTo>
                  <a:lnTo>
                    <a:pt x="8911" y="11334"/>
                  </a:lnTo>
                  <a:lnTo>
                    <a:pt x="71" y="11334"/>
                  </a:lnTo>
                  <a:lnTo>
                    <a:pt x="71" y="72"/>
                  </a:lnTo>
                  <a:close/>
                  <a:moveTo>
                    <a:pt x="35" y="0"/>
                  </a:moveTo>
                  <a:cubicBezTo>
                    <a:pt x="15" y="0"/>
                    <a:pt x="0" y="17"/>
                    <a:pt x="0" y="36"/>
                  </a:cubicBezTo>
                  <a:lnTo>
                    <a:pt x="0" y="11370"/>
                  </a:lnTo>
                  <a:cubicBezTo>
                    <a:pt x="0" y="11389"/>
                    <a:pt x="15" y="11406"/>
                    <a:pt x="35" y="11406"/>
                  </a:cubicBezTo>
                  <a:lnTo>
                    <a:pt x="8947" y="11406"/>
                  </a:lnTo>
                  <a:cubicBezTo>
                    <a:pt x="8966" y="11406"/>
                    <a:pt x="8982" y="11389"/>
                    <a:pt x="8982" y="11370"/>
                  </a:cubicBezTo>
                  <a:lnTo>
                    <a:pt x="8982" y="36"/>
                  </a:lnTo>
                  <a:cubicBezTo>
                    <a:pt x="8982" y="17"/>
                    <a:pt x="8966" y="0"/>
                    <a:pt x="8947"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3"/>
            <p:cNvSpPr/>
            <p:nvPr/>
          </p:nvSpPr>
          <p:spPr>
            <a:xfrm>
              <a:off x="6080247" y="1261676"/>
              <a:ext cx="1167246" cy="79362"/>
            </a:xfrm>
            <a:custGeom>
              <a:avLst/>
              <a:gdLst/>
              <a:ahLst/>
              <a:cxnLst/>
              <a:rect l="l" t="t" r="r" b="b"/>
              <a:pathLst>
                <a:path w="8913" h="606" extrusionOk="0">
                  <a:moveTo>
                    <a:pt x="1" y="0"/>
                  </a:moveTo>
                  <a:lnTo>
                    <a:pt x="1" y="606"/>
                  </a:lnTo>
                  <a:lnTo>
                    <a:pt x="8913" y="606"/>
                  </a:lnTo>
                  <a:lnTo>
                    <a:pt x="891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3"/>
            <p:cNvSpPr/>
            <p:nvPr/>
          </p:nvSpPr>
          <p:spPr>
            <a:xfrm>
              <a:off x="6075794" y="1256961"/>
              <a:ext cx="1176283" cy="88791"/>
            </a:xfrm>
            <a:custGeom>
              <a:avLst/>
              <a:gdLst/>
              <a:ahLst/>
              <a:cxnLst/>
              <a:rect l="l" t="t" r="r" b="b"/>
              <a:pathLst>
                <a:path w="8982" h="678" extrusionOk="0">
                  <a:moveTo>
                    <a:pt x="8911" y="72"/>
                  </a:moveTo>
                  <a:lnTo>
                    <a:pt x="8911" y="606"/>
                  </a:lnTo>
                  <a:lnTo>
                    <a:pt x="71" y="606"/>
                  </a:lnTo>
                  <a:lnTo>
                    <a:pt x="71" y="72"/>
                  </a:lnTo>
                  <a:close/>
                  <a:moveTo>
                    <a:pt x="35" y="0"/>
                  </a:moveTo>
                  <a:cubicBezTo>
                    <a:pt x="15" y="0"/>
                    <a:pt x="0" y="17"/>
                    <a:pt x="0" y="36"/>
                  </a:cubicBezTo>
                  <a:lnTo>
                    <a:pt x="0" y="642"/>
                  </a:lnTo>
                  <a:cubicBezTo>
                    <a:pt x="0" y="661"/>
                    <a:pt x="15" y="678"/>
                    <a:pt x="35" y="678"/>
                  </a:cubicBezTo>
                  <a:lnTo>
                    <a:pt x="8947" y="678"/>
                  </a:lnTo>
                  <a:cubicBezTo>
                    <a:pt x="8966" y="678"/>
                    <a:pt x="8982" y="661"/>
                    <a:pt x="8982" y="642"/>
                  </a:cubicBezTo>
                  <a:lnTo>
                    <a:pt x="8982" y="36"/>
                  </a:lnTo>
                  <a:cubicBezTo>
                    <a:pt x="8982" y="17"/>
                    <a:pt x="8966" y="0"/>
                    <a:pt x="8947"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3"/>
            <p:cNvSpPr/>
            <p:nvPr/>
          </p:nvSpPr>
          <p:spPr>
            <a:xfrm>
              <a:off x="6138132" y="1391852"/>
              <a:ext cx="117995" cy="113542"/>
            </a:xfrm>
            <a:custGeom>
              <a:avLst/>
              <a:gdLst/>
              <a:ahLst/>
              <a:cxnLst/>
              <a:rect l="l" t="t" r="r" b="b"/>
              <a:pathLst>
                <a:path w="901" h="867" extrusionOk="0">
                  <a:moveTo>
                    <a:pt x="467" y="1"/>
                  </a:moveTo>
                  <a:cubicBezTo>
                    <a:pt x="292" y="1"/>
                    <a:pt x="135" y="106"/>
                    <a:pt x="68" y="268"/>
                  </a:cubicBezTo>
                  <a:cubicBezTo>
                    <a:pt x="1" y="429"/>
                    <a:pt x="38" y="616"/>
                    <a:pt x="161" y="739"/>
                  </a:cubicBezTo>
                  <a:cubicBezTo>
                    <a:pt x="244" y="822"/>
                    <a:pt x="355" y="866"/>
                    <a:pt x="468" y="866"/>
                  </a:cubicBezTo>
                  <a:cubicBezTo>
                    <a:pt x="524" y="866"/>
                    <a:pt x="580" y="855"/>
                    <a:pt x="633" y="833"/>
                  </a:cubicBezTo>
                  <a:cubicBezTo>
                    <a:pt x="795" y="766"/>
                    <a:pt x="900" y="608"/>
                    <a:pt x="900" y="433"/>
                  </a:cubicBezTo>
                  <a:cubicBezTo>
                    <a:pt x="900" y="195"/>
                    <a:pt x="707" y="1"/>
                    <a:pt x="467" y="1"/>
                  </a:cubicBezTo>
                  <a:close/>
                </a:path>
              </a:pathLst>
            </a:custGeom>
            <a:solidFill>
              <a:srgbClr val="3564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3"/>
            <p:cNvSpPr/>
            <p:nvPr/>
          </p:nvSpPr>
          <p:spPr>
            <a:xfrm>
              <a:off x="6244342" y="1505265"/>
              <a:ext cx="815095" cy="930995"/>
            </a:xfrm>
            <a:custGeom>
              <a:avLst/>
              <a:gdLst/>
              <a:ahLst/>
              <a:cxnLst/>
              <a:rect l="l" t="t" r="r" b="b"/>
              <a:pathLst>
                <a:path w="6224" h="7109" extrusionOk="0">
                  <a:moveTo>
                    <a:pt x="2098" y="1"/>
                  </a:moveTo>
                  <a:cubicBezTo>
                    <a:pt x="1933" y="1"/>
                    <a:pt x="1763" y="28"/>
                    <a:pt x="1596" y="94"/>
                  </a:cubicBezTo>
                  <a:cubicBezTo>
                    <a:pt x="688" y="459"/>
                    <a:pt x="0" y="3206"/>
                    <a:pt x="183" y="4014"/>
                  </a:cubicBezTo>
                  <a:cubicBezTo>
                    <a:pt x="365" y="4823"/>
                    <a:pt x="1314" y="5387"/>
                    <a:pt x="1314" y="5387"/>
                  </a:cubicBezTo>
                  <a:cubicBezTo>
                    <a:pt x="1314" y="5387"/>
                    <a:pt x="1198" y="5698"/>
                    <a:pt x="1069" y="5698"/>
                  </a:cubicBezTo>
                  <a:cubicBezTo>
                    <a:pt x="1036" y="5698"/>
                    <a:pt x="1003" y="5679"/>
                    <a:pt x="971" y="5631"/>
                  </a:cubicBezTo>
                  <a:cubicBezTo>
                    <a:pt x="911" y="5541"/>
                    <a:pt x="846" y="5485"/>
                    <a:pt x="792" y="5485"/>
                  </a:cubicBezTo>
                  <a:cubicBezTo>
                    <a:pt x="698" y="5485"/>
                    <a:pt x="637" y="5649"/>
                    <a:pt x="688" y="6095"/>
                  </a:cubicBezTo>
                  <a:cubicBezTo>
                    <a:pt x="769" y="6803"/>
                    <a:pt x="1618" y="6842"/>
                    <a:pt x="2264" y="6944"/>
                  </a:cubicBezTo>
                  <a:cubicBezTo>
                    <a:pt x="2666" y="7007"/>
                    <a:pt x="3396" y="7108"/>
                    <a:pt x="4061" y="7108"/>
                  </a:cubicBezTo>
                  <a:cubicBezTo>
                    <a:pt x="4465" y="7108"/>
                    <a:pt x="4845" y="7071"/>
                    <a:pt x="5112" y="6964"/>
                  </a:cubicBezTo>
                  <a:cubicBezTo>
                    <a:pt x="5819" y="6681"/>
                    <a:pt x="5961" y="6035"/>
                    <a:pt x="5879" y="5853"/>
                  </a:cubicBezTo>
                  <a:cubicBezTo>
                    <a:pt x="5863" y="5817"/>
                    <a:pt x="5840" y="5803"/>
                    <a:pt x="5812" y="5803"/>
                  </a:cubicBezTo>
                  <a:cubicBezTo>
                    <a:pt x="5716" y="5803"/>
                    <a:pt x="5558" y="5958"/>
                    <a:pt x="5397" y="5958"/>
                  </a:cubicBezTo>
                  <a:cubicBezTo>
                    <a:pt x="5363" y="5958"/>
                    <a:pt x="5328" y="5951"/>
                    <a:pt x="5294" y="5934"/>
                  </a:cubicBezTo>
                  <a:cubicBezTo>
                    <a:pt x="5052" y="5812"/>
                    <a:pt x="5274" y="5712"/>
                    <a:pt x="5678" y="5327"/>
                  </a:cubicBezTo>
                  <a:cubicBezTo>
                    <a:pt x="6082" y="4943"/>
                    <a:pt x="6223" y="3630"/>
                    <a:pt x="6022" y="2782"/>
                  </a:cubicBezTo>
                  <a:cubicBezTo>
                    <a:pt x="5819" y="1934"/>
                    <a:pt x="5355" y="1085"/>
                    <a:pt x="4627" y="722"/>
                  </a:cubicBezTo>
                  <a:cubicBezTo>
                    <a:pt x="4187" y="502"/>
                    <a:pt x="3932" y="385"/>
                    <a:pt x="3759" y="385"/>
                  </a:cubicBezTo>
                  <a:cubicBezTo>
                    <a:pt x="3646" y="385"/>
                    <a:pt x="3567" y="435"/>
                    <a:pt x="3495" y="539"/>
                  </a:cubicBezTo>
                  <a:cubicBezTo>
                    <a:pt x="3495" y="539"/>
                    <a:pt x="2836" y="1"/>
                    <a:pt x="2098"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3"/>
            <p:cNvSpPr/>
            <p:nvPr/>
          </p:nvSpPr>
          <p:spPr>
            <a:xfrm>
              <a:off x="6239103" y="1500551"/>
              <a:ext cx="824000" cy="940424"/>
            </a:xfrm>
            <a:custGeom>
              <a:avLst/>
              <a:gdLst/>
              <a:ahLst/>
              <a:cxnLst/>
              <a:rect l="l" t="t" r="r" b="b"/>
              <a:pathLst>
                <a:path w="6292" h="7181" extrusionOk="0">
                  <a:moveTo>
                    <a:pt x="2136" y="72"/>
                  </a:moveTo>
                  <a:cubicBezTo>
                    <a:pt x="2853" y="72"/>
                    <a:pt x="3506" y="595"/>
                    <a:pt x="3514" y="601"/>
                  </a:cubicBezTo>
                  <a:cubicBezTo>
                    <a:pt x="3520" y="607"/>
                    <a:pt x="3528" y="609"/>
                    <a:pt x="3536" y="609"/>
                  </a:cubicBezTo>
                  <a:cubicBezTo>
                    <a:pt x="3547" y="609"/>
                    <a:pt x="3558" y="604"/>
                    <a:pt x="3565" y="594"/>
                  </a:cubicBezTo>
                  <a:cubicBezTo>
                    <a:pt x="3629" y="501"/>
                    <a:pt x="3697" y="454"/>
                    <a:pt x="3802" y="454"/>
                  </a:cubicBezTo>
                  <a:cubicBezTo>
                    <a:pt x="3962" y="454"/>
                    <a:pt x="4206" y="565"/>
                    <a:pt x="4651" y="787"/>
                  </a:cubicBezTo>
                  <a:cubicBezTo>
                    <a:pt x="5293" y="1109"/>
                    <a:pt x="5795" y="1851"/>
                    <a:pt x="6027" y="2824"/>
                  </a:cubicBezTo>
                  <a:cubicBezTo>
                    <a:pt x="6238" y="3713"/>
                    <a:pt x="6070" y="4979"/>
                    <a:pt x="5693" y="5336"/>
                  </a:cubicBezTo>
                  <a:cubicBezTo>
                    <a:pt x="5604" y="5421"/>
                    <a:pt x="5526" y="5491"/>
                    <a:pt x="5456" y="5552"/>
                  </a:cubicBezTo>
                  <a:cubicBezTo>
                    <a:pt x="5283" y="5705"/>
                    <a:pt x="5187" y="5790"/>
                    <a:pt x="5198" y="5876"/>
                  </a:cubicBezTo>
                  <a:cubicBezTo>
                    <a:pt x="5206" y="5937"/>
                    <a:pt x="5267" y="5975"/>
                    <a:pt x="5318" y="6000"/>
                  </a:cubicBezTo>
                  <a:cubicBezTo>
                    <a:pt x="5358" y="6020"/>
                    <a:pt x="5397" y="6028"/>
                    <a:pt x="5437" y="6028"/>
                  </a:cubicBezTo>
                  <a:cubicBezTo>
                    <a:pt x="5536" y="6028"/>
                    <a:pt x="5632" y="5976"/>
                    <a:pt x="5714" y="5931"/>
                  </a:cubicBezTo>
                  <a:cubicBezTo>
                    <a:pt x="5766" y="5902"/>
                    <a:pt x="5819" y="5873"/>
                    <a:pt x="5852" y="5873"/>
                  </a:cubicBezTo>
                  <a:cubicBezTo>
                    <a:pt x="5857" y="5873"/>
                    <a:pt x="5861" y="5873"/>
                    <a:pt x="5864" y="5875"/>
                  </a:cubicBezTo>
                  <a:cubicBezTo>
                    <a:pt x="5867" y="5877"/>
                    <a:pt x="5878" y="5880"/>
                    <a:pt x="5887" y="5902"/>
                  </a:cubicBezTo>
                  <a:cubicBezTo>
                    <a:pt x="5916" y="5967"/>
                    <a:pt x="5914" y="6120"/>
                    <a:pt x="5841" y="6301"/>
                  </a:cubicBezTo>
                  <a:cubicBezTo>
                    <a:pt x="5771" y="6473"/>
                    <a:pt x="5587" y="6787"/>
                    <a:pt x="5139" y="6966"/>
                  </a:cubicBezTo>
                  <a:cubicBezTo>
                    <a:pt x="4880" y="7070"/>
                    <a:pt x="4512" y="7109"/>
                    <a:pt x="4103" y="7109"/>
                  </a:cubicBezTo>
                  <a:cubicBezTo>
                    <a:pt x="3524" y="7109"/>
                    <a:pt x="2863" y="7031"/>
                    <a:pt x="2309" y="6944"/>
                  </a:cubicBezTo>
                  <a:cubicBezTo>
                    <a:pt x="2242" y="6934"/>
                    <a:pt x="2173" y="6923"/>
                    <a:pt x="2103" y="6914"/>
                  </a:cubicBezTo>
                  <a:cubicBezTo>
                    <a:pt x="1506" y="6829"/>
                    <a:pt x="832" y="6733"/>
                    <a:pt x="763" y="6126"/>
                  </a:cubicBezTo>
                  <a:cubicBezTo>
                    <a:pt x="705" y="5625"/>
                    <a:pt x="798" y="5565"/>
                    <a:pt x="818" y="5557"/>
                  </a:cubicBezTo>
                  <a:cubicBezTo>
                    <a:pt x="822" y="5556"/>
                    <a:pt x="826" y="5555"/>
                    <a:pt x="830" y="5555"/>
                  </a:cubicBezTo>
                  <a:cubicBezTo>
                    <a:pt x="864" y="5555"/>
                    <a:pt x="919" y="5594"/>
                    <a:pt x="982" y="5684"/>
                  </a:cubicBezTo>
                  <a:cubicBezTo>
                    <a:pt x="1018" y="5740"/>
                    <a:pt x="1060" y="5769"/>
                    <a:pt x="1108" y="5769"/>
                  </a:cubicBezTo>
                  <a:cubicBezTo>
                    <a:pt x="1112" y="5769"/>
                    <a:pt x="1117" y="5769"/>
                    <a:pt x="1122" y="5768"/>
                  </a:cubicBezTo>
                  <a:cubicBezTo>
                    <a:pt x="1265" y="5752"/>
                    <a:pt x="1374" y="5467"/>
                    <a:pt x="1388" y="5436"/>
                  </a:cubicBezTo>
                  <a:cubicBezTo>
                    <a:pt x="1393" y="5419"/>
                    <a:pt x="1387" y="5401"/>
                    <a:pt x="1372" y="5393"/>
                  </a:cubicBezTo>
                  <a:cubicBezTo>
                    <a:pt x="1363" y="5386"/>
                    <a:pt x="434" y="4825"/>
                    <a:pt x="257" y="4041"/>
                  </a:cubicBezTo>
                  <a:cubicBezTo>
                    <a:pt x="79" y="3247"/>
                    <a:pt x="774" y="513"/>
                    <a:pt x="1651" y="162"/>
                  </a:cubicBezTo>
                  <a:cubicBezTo>
                    <a:pt x="1811" y="98"/>
                    <a:pt x="1975" y="72"/>
                    <a:pt x="2136" y="72"/>
                  </a:cubicBezTo>
                  <a:close/>
                  <a:moveTo>
                    <a:pt x="2135" y="1"/>
                  </a:moveTo>
                  <a:cubicBezTo>
                    <a:pt x="1966" y="1"/>
                    <a:pt x="1793" y="29"/>
                    <a:pt x="1623" y="97"/>
                  </a:cubicBezTo>
                  <a:cubicBezTo>
                    <a:pt x="699" y="466"/>
                    <a:pt x="0" y="3226"/>
                    <a:pt x="188" y="4056"/>
                  </a:cubicBezTo>
                  <a:cubicBezTo>
                    <a:pt x="356" y="4805"/>
                    <a:pt x="1152" y="5338"/>
                    <a:pt x="1310" y="5438"/>
                  </a:cubicBezTo>
                  <a:cubicBezTo>
                    <a:pt x="1266" y="5544"/>
                    <a:pt x="1183" y="5689"/>
                    <a:pt x="1114" y="5698"/>
                  </a:cubicBezTo>
                  <a:cubicBezTo>
                    <a:pt x="1112" y="5698"/>
                    <a:pt x="1110" y="5698"/>
                    <a:pt x="1108" y="5698"/>
                  </a:cubicBezTo>
                  <a:cubicBezTo>
                    <a:pt x="1085" y="5698"/>
                    <a:pt x="1063" y="5680"/>
                    <a:pt x="1040" y="5646"/>
                  </a:cubicBezTo>
                  <a:cubicBezTo>
                    <a:pt x="969" y="5540"/>
                    <a:pt x="896" y="5484"/>
                    <a:pt x="831" y="5484"/>
                  </a:cubicBezTo>
                  <a:cubicBezTo>
                    <a:pt x="818" y="5484"/>
                    <a:pt x="805" y="5486"/>
                    <a:pt x="793" y="5491"/>
                  </a:cubicBezTo>
                  <a:cubicBezTo>
                    <a:pt x="682" y="5532"/>
                    <a:pt x="648" y="5749"/>
                    <a:pt x="692" y="6134"/>
                  </a:cubicBezTo>
                  <a:cubicBezTo>
                    <a:pt x="768" y="6796"/>
                    <a:pt x="1472" y="6896"/>
                    <a:pt x="2093" y="6985"/>
                  </a:cubicBezTo>
                  <a:cubicBezTo>
                    <a:pt x="2162" y="6994"/>
                    <a:pt x="2231" y="7004"/>
                    <a:pt x="2297" y="7014"/>
                  </a:cubicBezTo>
                  <a:cubicBezTo>
                    <a:pt x="2854" y="7101"/>
                    <a:pt x="3518" y="7180"/>
                    <a:pt x="4101" y="7180"/>
                  </a:cubicBezTo>
                  <a:cubicBezTo>
                    <a:pt x="4521" y="7180"/>
                    <a:pt x="4898" y="7139"/>
                    <a:pt x="5165" y="7032"/>
                  </a:cubicBezTo>
                  <a:cubicBezTo>
                    <a:pt x="5638" y="6842"/>
                    <a:pt x="5832" y="6510"/>
                    <a:pt x="5906" y="6328"/>
                  </a:cubicBezTo>
                  <a:cubicBezTo>
                    <a:pt x="5978" y="6154"/>
                    <a:pt x="5996" y="5971"/>
                    <a:pt x="5952" y="5874"/>
                  </a:cubicBezTo>
                  <a:cubicBezTo>
                    <a:pt x="5941" y="5843"/>
                    <a:pt x="5917" y="5819"/>
                    <a:pt x="5887" y="5808"/>
                  </a:cubicBezTo>
                  <a:cubicBezTo>
                    <a:pt x="5876" y="5804"/>
                    <a:pt x="5864" y="5802"/>
                    <a:pt x="5852" y="5802"/>
                  </a:cubicBezTo>
                  <a:cubicBezTo>
                    <a:pt x="5802" y="5802"/>
                    <a:pt x="5745" y="5834"/>
                    <a:pt x="5680" y="5869"/>
                  </a:cubicBezTo>
                  <a:cubicBezTo>
                    <a:pt x="5603" y="5911"/>
                    <a:pt x="5520" y="5957"/>
                    <a:pt x="5438" y="5957"/>
                  </a:cubicBezTo>
                  <a:cubicBezTo>
                    <a:pt x="5408" y="5957"/>
                    <a:pt x="5379" y="5951"/>
                    <a:pt x="5351" y="5937"/>
                  </a:cubicBezTo>
                  <a:cubicBezTo>
                    <a:pt x="5299" y="5911"/>
                    <a:pt x="5272" y="5888"/>
                    <a:pt x="5270" y="5866"/>
                  </a:cubicBezTo>
                  <a:cubicBezTo>
                    <a:pt x="5263" y="5817"/>
                    <a:pt x="5364" y="5728"/>
                    <a:pt x="5503" y="5605"/>
                  </a:cubicBezTo>
                  <a:cubicBezTo>
                    <a:pt x="5574" y="5543"/>
                    <a:pt x="5653" y="5473"/>
                    <a:pt x="5742" y="5388"/>
                  </a:cubicBezTo>
                  <a:cubicBezTo>
                    <a:pt x="6167" y="4984"/>
                    <a:pt x="6292" y="3632"/>
                    <a:pt x="6096" y="2808"/>
                  </a:cubicBezTo>
                  <a:cubicBezTo>
                    <a:pt x="5859" y="1815"/>
                    <a:pt x="5344" y="1054"/>
                    <a:pt x="4683" y="724"/>
                  </a:cubicBezTo>
                  <a:cubicBezTo>
                    <a:pt x="4252" y="508"/>
                    <a:pt x="3987" y="383"/>
                    <a:pt x="3800" y="383"/>
                  </a:cubicBezTo>
                  <a:cubicBezTo>
                    <a:pt x="3689" y="383"/>
                    <a:pt x="3605" y="427"/>
                    <a:pt x="3529" y="523"/>
                  </a:cubicBezTo>
                  <a:cubicBezTo>
                    <a:pt x="3391" y="420"/>
                    <a:pt x="2792" y="1"/>
                    <a:pt x="2135"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3"/>
            <p:cNvSpPr/>
            <p:nvPr/>
          </p:nvSpPr>
          <p:spPr>
            <a:xfrm>
              <a:off x="7166443" y="2534626"/>
              <a:ext cx="73207" cy="210060"/>
            </a:xfrm>
            <a:custGeom>
              <a:avLst/>
              <a:gdLst/>
              <a:ahLst/>
              <a:cxnLst/>
              <a:rect l="l" t="t" r="r" b="b"/>
              <a:pathLst>
                <a:path w="559" h="1604" extrusionOk="0">
                  <a:moveTo>
                    <a:pt x="1" y="0"/>
                  </a:moveTo>
                  <a:lnTo>
                    <a:pt x="27" y="1604"/>
                  </a:lnTo>
                  <a:lnTo>
                    <a:pt x="558" y="1604"/>
                  </a:lnTo>
                  <a:lnTo>
                    <a:pt x="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3"/>
            <p:cNvSpPr/>
            <p:nvPr/>
          </p:nvSpPr>
          <p:spPr>
            <a:xfrm>
              <a:off x="7161728" y="2529911"/>
              <a:ext cx="82767" cy="219489"/>
            </a:xfrm>
            <a:custGeom>
              <a:avLst/>
              <a:gdLst/>
              <a:ahLst/>
              <a:cxnLst/>
              <a:rect l="l" t="t" r="r" b="b"/>
              <a:pathLst>
                <a:path w="632" h="1676" extrusionOk="0">
                  <a:moveTo>
                    <a:pt x="77" y="257"/>
                  </a:moveTo>
                  <a:lnTo>
                    <a:pt x="545" y="1604"/>
                  </a:lnTo>
                  <a:lnTo>
                    <a:pt x="98" y="1604"/>
                  </a:lnTo>
                  <a:lnTo>
                    <a:pt x="77" y="257"/>
                  </a:lnTo>
                  <a:close/>
                  <a:moveTo>
                    <a:pt x="37" y="1"/>
                  </a:moveTo>
                  <a:cubicBezTo>
                    <a:pt x="35" y="1"/>
                    <a:pt x="33" y="1"/>
                    <a:pt x="31" y="2"/>
                  </a:cubicBezTo>
                  <a:cubicBezTo>
                    <a:pt x="13" y="5"/>
                    <a:pt x="1" y="19"/>
                    <a:pt x="2" y="37"/>
                  </a:cubicBezTo>
                  <a:lnTo>
                    <a:pt x="28" y="1640"/>
                  </a:lnTo>
                  <a:cubicBezTo>
                    <a:pt x="29" y="1659"/>
                    <a:pt x="44" y="1676"/>
                    <a:pt x="63" y="1676"/>
                  </a:cubicBezTo>
                  <a:lnTo>
                    <a:pt x="594" y="1676"/>
                  </a:lnTo>
                  <a:cubicBezTo>
                    <a:pt x="606" y="1676"/>
                    <a:pt x="617" y="1669"/>
                    <a:pt x="623" y="1660"/>
                  </a:cubicBezTo>
                  <a:cubicBezTo>
                    <a:pt x="630" y="1651"/>
                    <a:pt x="631" y="1639"/>
                    <a:pt x="628" y="1627"/>
                  </a:cubicBezTo>
                  <a:lnTo>
                    <a:pt x="71" y="25"/>
                  </a:lnTo>
                  <a:cubicBezTo>
                    <a:pt x="66" y="10"/>
                    <a:pt x="52" y="1"/>
                    <a:pt x="37"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3"/>
            <p:cNvSpPr/>
            <p:nvPr/>
          </p:nvSpPr>
          <p:spPr>
            <a:xfrm>
              <a:off x="6082735" y="2534757"/>
              <a:ext cx="74254" cy="209929"/>
            </a:xfrm>
            <a:custGeom>
              <a:avLst/>
              <a:gdLst/>
              <a:ahLst/>
              <a:cxnLst/>
              <a:rect l="l" t="t" r="r" b="b"/>
              <a:pathLst>
                <a:path w="567" h="1603" extrusionOk="0">
                  <a:moveTo>
                    <a:pt x="566" y="0"/>
                  </a:moveTo>
                  <a:lnTo>
                    <a:pt x="0" y="1603"/>
                  </a:lnTo>
                  <a:lnTo>
                    <a:pt x="405" y="1603"/>
                  </a:lnTo>
                  <a:lnTo>
                    <a:pt x="56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3"/>
            <p:cNvSpPr/>
            <p:nvPr/>
          </p:nvSpPr>
          <p:spPr>
            <a:xfrm>
              <a:off x="6077234" y="2530042"/>
              <a:ext cx="84600" cy="219358"/>
            </a:xfrm>
            <a:custGeom>
              <a:avLst/>
              <a:gdLst/>
              <a:ahLst/>
              <a:cxnLst/>
              <a:rect l="l" t="t" r="r" b="b"/>
              <a:pathLst>
                <a:path w="646" h="1675" extrusionOk="0">
                  <a:moveTo>
                    <a:pt x="543" y="326"/>
                  </a:moveTo>
                  <a:lnTo>
                    <a:pt x="415" y="1603"/>
                  </a:lnTo>
                  <a:lnTo>
                    <a:pt x="92" y="1603"/>
                  </a:lnTo>
                  <a:lnTo>
                    <a:pt x="543" y="326"/>
                  </a:lnTo>
                  <a:close/>
                  <a:moveTo>
                    <a:pt x="607" y="1"/>
                  </a:moveTo>
                  <a:cubicBezTo>
                    <a:pt x="594" y="1"/>
                    <a:pt x="580" y="8"/>
                    <a:pt x="574" y="24"/>
                  </a:cubicBezTo>
                  <a:lnTo>
                    <a:pt x="8" y="1626"/>
                  </a:lnTo>
                  <a:cubicBezTo>
                    <a:pt x="0" y="1650"/>
                    <a:pt x="18" y="1675"/>
                    <a:pt x="42" y="1675"/>
                  </a:cubicBezTo>
                  <a:lnTo>
                    <a:pt x="447" y="1675"/>
                  </a:lnTo>
                  <a:cubicBezTo>
                    <a:pt x="465" y="1673"/>
                    <a:pt x="480" y="1660"/>
                    <a:pt x="482" y="1642"/>
                  </a:cubicBezTo>
                  <a:lnTo>
                    <a:pt x="643" y="39"/>
                  </a:lnTo>
                  <a:cubicBezTo>
                    <a:pt x="645" y="15"/>
                    <a:pt x="626" y="1"/>
                    <a:pt x="607"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3"/>
            <p:cNvSpPr/>
            <p:nvPr/>
          </p:nvSpPr>
          <p:spPr>
            <a:xfrm>
              <a:off x="6120190" y="2325349"/>
              <a:ext cx="1049906" cy="419334"/>
            </a:xfrm>
            <a:custGeom>
              <a:avLst/>
              <a:gdLst/>
              <a:ahLst/>
              <a:cxnLst/>
              <a:rect l="l" t="t" r="r" b="b"/>
              <a:pathLst>
                <a:path w="8017" h="3202" extrusionOk="0">
                  <a:moveTo>
                    <a:pt x="3183" y="0"/>
                  </a:moveTo>
                  <a:lnTo>
                    <a:pt x="280" y="1599"/>
                  </a:lnTo>
                  <a:lnTo>
                    <a:pt x="1" y="3202"/>
                  </a:lnTo>
                  <a:lnTo>
                    <a:pt x="8016" y="3202"/>
                  </a:lnTo>
                  <a:lnTo>
                    <a:pt x="7990" y="1598"/>
                  </a:lnTo>
                  <a:lnTo>
                    <a:pt x="5319" y="351"/>
                  </a:lnTo>
                  <a:lnTo>
                    <a:pt x="318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3"/>
            <p:cNvSpPr/>
            <p:nvPr/>
          </p:nvSpPr>
          <p:spPr>
            <a:xfrm>
              <a:off x="6115082" y="2320503"/>
              <a:ext cx="1059859" cy="428894"/>
            </a:xfrm>
            <a:custGeom>
              <a:avLst/>
              <a:gdLst/>
              <a:ahLst/>
              <a:cxnLst/>
              <a:rect l="l" t="t" r="r" b="b"/>
              <a:pathLst>
                <a:path w="8093" h="3275" extrusionOk="0">
                  <a:moveTo>
                    <a:pt x="3228" y="74"/>
                  </a:moveTo>
                  <a:lnTo>
                    <a:pt x="5348" y="422"/>
                  </a:lnTo>
                  <a:lnTo>
                    <a:pt x="7994" y="1658"/>
                  </a:lnTo>
                  <a:lnTo>
                    <a:pt x="8020" y="3203"/>
                  </a:lnTo>
                  <a:lnTo>
                    <a:pt x="83" y="3203"/>
                  </a:lnTo>
                  <a:lnTo>
                    <a:pt x="351" y="1659"/>
                  </a:lnTo>
                  <a:lnTo>
                    <a:pt x="3228" y="74"/>
                  </a:lnTo>
                  <a:close/>
                  <a:moveTo>
                    <a:pt x="3222" y="1"/>
                  </a:moveTo>
                  <a:cubicBezTo>
                    <a:pt x="3216" y="1"/>
                    <a:pt x="3210" y="2"/>
                    <a:pt x="3204" y="5"/>
                  </a:cubicBezTo>
                  <a:lnTo>
                    <a:pt x="302" y="1605"/>
                  </a:lnTo>
                  <a:cubicBezTo>
                    <a:pt x="291" y="1610"/>
                    <a:pt x="285" y="1619"/>
                    <a:pt x="283" y="1630"/>
                  </a:cubicBezTo>
                  <a:lnTo>
                    <a:pt x="5" y="3233"/>
                  </a:lnTo>
                  <a:cubicBezTo>
                    <a:pt x="1" y="3254"/>
                    <a:pt x="18" y="3275"/>
                    <a:pt x="40" y="3275"/>
                  </a:cubicBezTo>
                  <a:lnTo>
                    <a:pt x="8055" y="3275"/>
                  </a:lnTo>
                  <a:cubicBezTo>
                    <a:pt x="8066" y="3273"/>
                    <a:pt x="8075" y="3269"/>
                    <a:pt x="8081" y="3262"/>
                  </a:cubicBezTo>
                  <a:cubicBezTo>
                    <a:pt x="8088" y="3256"/>
                    <a:pt x="8092" y="3247"/>
                    <a:pt x="8091" y="3237"/>
                  </a:cubicBezTo>
                  <a:lnTo>
                    <a:pt x="8065" y="1634"/>
                  </a:lnTo>
                  <a:cubicBezTo>
                    <a:pt x="8065" y="1620"/>
                    <a:pt x="8056" y="1608"/>
                    <a:pt x="8044" y="1603"/>
                  </a:cubicBezTo>
                  <a:lnTo>
                    <a:pt x="5374" y="354"/>
                  </a:lnTo>
                  <a:cubicBezTo>
                    <a:pt x="5371" y="353"/>
                    <a:pt x="5367" y="352"/>
                    <a:pt x="5364" y="351"/>
                  </a:cubicBezTo>
                  <a:lnTo>
                    <a:pt x="3228" y="1"/>
                  </a:lnTo>
                  <a:cubicBezTo>
                    <a:pt x="3226" y="1"/>
                    <a:pt x="3224" y="1"/>
                    <a:pt x="3222"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3"/>
            <p:cNvSpPr/>
            <p:nvPr/>
          </p:nvSpPr>
          <p:spPr>
            <a:xfrm>
              <a:off x="6399793" y="2231318"/>
              <a:ext cx="475778" cy="301208"/>
            </a:xfrm>
            <a:custGeom>
              <a:avLst/>
              <a:gdLst/>
              <a:ahLst/>
              <a:cxnLst/>
              <a:rect l="l" t="t" r="r" b="b"/>
              <a:pathLst>
                <a:path w="3633" h="2300" extrusionOk="0">
                  <a:moveTo>
                    <a:pt x="1081" y="0"/>
                  </a:moveTo>
                  <a:cubicBezTo>
                    <a:pt x="1048" y="0"/>
                    <a:pt x="1015" y="10"/>
                    <a:pt x="983" y="35"/>
                  </a:cubicBezTo>
                  <a:cubicBezTo>
                    <a:pt x="791" y="184"/>
                    <a:pt x="0" y="783"/>
                    <a:pt x="171" y="1252"/>
                  </a:cubicBezTo>
                  <a:cubicBezTo>
                    <a:pt x="342" y="1723"/>
                    <a:pt x="1411" y="2300"/>
                    <a:pt x="2115" y="2300"/>
                  </a:cubicBezTo>
                  <a:cubicBezTo>
                    <a:pt x="2820" y="2300"/>
                    <a:pt x="3589" y="1360"/>
                    <a:pt x="3611" y="1252"/>
                  </a:cubicBezTo>
                  <a:cubicBezTo>
                    <a:pt x="3632" y="1146"/>
                    <a:pt x="3077" y="333"/>
                    <a:pt x="2992" y="291"/>
                  </a:cubicBezTo>
                  <a:cubicBezTo>
                    <a:pt x="2979" y="285"/>
                    <a:pt x="2947" y="282"/>
                    <a:pt x="2901" y="282"/>
                  </a:cubicBezTo>
                  <a:cubicBezTo>
                    <a:pt x="2741" y="282"/>
                    <a:pt x="2405" y="313"/>
                    <a:pt x="2047" y="313"/>
                  </a:cubicBezTo>
                  <a:cubicBezTo>
                    <a:pt x="1839" y="313"/>
                    <a:pt x="1625" y="303"/>
                    <a:pt x="1433" y="270"/>
                  </a:cubicBezTo>
                  <a:cubicBezTo>
                    <a:pt x="1433" y="270"/>
                    <a:pt x="1252" y="0"/>
                    <a:pt x="108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3"/>
            <p:cNvSpPr/>
            <p:nvPr/>
          </p:nvSpPr>
          <p:spPr>
            <a:xfrm>
              <a:off x="6402543" y="2226603"/>
              <a:ext cx="478528" cy="310506"/>
            </a:xfrm>
            <a:custGeom>
              <a:avLst/>
              <a:gdLst/>
              <a:ahLst/>
              <a:cxnLst/>
              <a:rect l="l" t="t" r="r" b="b"/>
              <a:pathLst>
                <a:path w="3654" h="2371" extrusionOk="0">
                  <a:moveTo>
                    <a:pt x="1060" y="72"/>
                  </a:moveTo>
                  <a:cubicBezTo>
                    <a:pt x="1067" y="72"/>
                    <a:pt x="1074" y="72"/>
                    <a:pt x="1082" y="73"/>
                  </a:cubicBezTo>
                  <a:cubicBezTo>
                    <a:pt x="1226" y="96"/>
                    <a:pt x="1380" y="322"/>
                    <a:pt x="1381" y="325"/>
                  </a:cubicBezTo>
                  <a:cubicBezTo>
                    <a:pt x="1386" y="334"/>
                    <a:pt x="1395" y="339"/>
                    <a:pt x="1404" y="341"/>
                  </a:cubicBezTo>
                  <a:cubicBezTo>
                    <a:pt x="1599" y="374"/>
                    <a:pt x="1816" y="384"/>
                    <a:pt x="2026" y="384"/>
                  </a:cubicBezTo>
                  <a:cubicBezTo>
                    <a:pt x="2243" y="384"/>
                    <a:pt x="2451" y="373"/>
                    <a:pt x="2617" y="364"/>
                  </a:cubicBezTo>
                  <a:cubicBezTo>
                    <a:pt x="2719" y="359"/>
                    <a:pt x="2823" y="353"/>
                    <a:pt x="2889" y="353"/>
                  </a:cubicBezTo>
                  <a:cubicBezTo>
                    <a:pt x="2922" y="353"/>
                    <a:pt x="2946" y="354"/>
                    <a:pt x="2955" y="358"/>
                  </a:cubicBezTo>
                  <a:cubicBezTo>
                    <a:pt x="3029" y="399"/>
                    <a:pt x="3563" y="1180"/>
                    <a:pt x="3555" y="1281"/>
                  </a:cubicBezTo>
                  <a:cubicBezTo>
                    <a:pt x="3538" y="1359"/>
                    <a:pt x="2785" y="2300"/>
                    <a:pt x="2094" y="2300"/>
                  </a:cubicBezTo>
                  <a:cubicBezTo>
                    <a:pt x="1404" y="2300"/>
                    <a:pt x="351" y="1735"/>
                    <a:pt x="184" y="1277"/>
                  </a:cubicBezTo>
                  <a:cubicBezTo>
                    <a:pt x="78" y="988"/>
                    <a:pt x="342" y="597"/>
                    <a:pt x="969" y="111"/>
                  </a:cubicBezTo>
                  <a:lnTo>
                    <a:pt x="984" y="98"/>
                  </a:lnTo>
                  <a:cubicBezTo>
                    <a:pt x="1005" y="81"/>
                    <a:pt x="1032" y="72"/>
                    <a:pt x="1060" y="72"/>
                  </a:cubicBezTo>
                  <a:close/>
                  <a:moveTo>
                    <a:pt x="1062" y="0"/>
                  </a:moveTo>
                  <a:cubicBezTo>
                    <a:pt x="1018" y="0"/>
                    <a:pt x="975" y="15"/>
                    <a:pt x="941" y="43"/>
                  </a:cubicBezTo>
                  <a:lnTo>
                    <a:pt x="926" y="54"/>
                  </a:lnTo>
                  <a:cubicBezTo>
                    <a:pt x="273" y="561"/>
                    <a:pt x="1" y="980"/>
                    <a:pt x="117" y="1301"/>
                  </a:cubicBezTo>
                  <a:cubicBezTo>
                    <a:pt x="291" y="1781"/>
                    <a:pt x="1382" y="2371"/>
                    <a:pt x="2095" y="2371"/>
                  </a:cubicBezTo>
                  <a:cubicBezTo>
                    <a:pt x="2825" y="2371"/>
                    <a:pt x="3601" y="1416"/>
                    <a:pt x="3626" y="1295"/>
                  </a:cubicBezTo>
                  <a:cubicBezTo>
                    <a:pt x="3653" y="1159"/>
                    <a:pt x="3068" y="336"/>
                    <a:pt x="2987" y="296"/>
                  </a:cubicBezTo>
                  <a:cubicBezTo>
                    <a:pt x="2968" y="286"/>
                    <a:pt x="2934" y="282"/>
                    <a:pt x="2878" y="282"/>
                  </a:cubicBezTo>
                  <a:cubicBezTo>
                    <a:pt x="2818" y="282"/>
                    <a:pt x="2733" y="287"/>
                    <a:pt x="2614" y="294"/>
                  </a:cubicBezTo>
                  <a:cubicBezTo>
                    <a:pt x="2449" y="303"/>
                    <a:pt x="2241" y="314"/>
                    <a:pt x="2025" y="314"/>
                  </a:cubicBezTo>
                  <a:cubicBezTo>
                    <a:pt x="1825" y="314"/>
                    <a:pt x="1618" y="304"/>
                    <a:pt x="1432" y="273"/>
                  </a:cubicBezTo>
                  <a:cubicBezTo>
                    <a:pt x="1395" y="221"/>
                    <a:pt x="1249" y="29"/>
                    <a:pt x="1094" y="3"/>
                  </a:cubicBezTo>
                  <a:cubicBezTo>
                    <a:pt x="1083" y="1"/>
                    <a:pt x="1072" y="0"/>
                    <a:pt x="1062"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3"/>
            <p:cNvSpPr/>
            <p:nvPr/>
          </p:nvSpPr>
          <p:spPr>
            <a:xfrm>
              <a:off x="6573317" y="2347743"/>
              <a:ext cx="181118" cy="153485"/>
            </a:xfrm>
            <a:custGeom>
              <a:avLst/>
              <a:gdLst/>
              <a:ahLst/>
              <a:cxnLst/>
              <a:rect l="l" t="t" r="r" b="b"/>
              <a:pathLst>
                <a:path w="1383" h="1172" extrusionOk="0">
                  <a:moveTo>
                    <a:pt x="0" y="0"/>
                  </a:moveTo>
                  <a:cubicBezTo>
                    <a:pt x="0" y="0"/>
                    <a:pt x="367" y="1172"/>
                    <a:pt x="1308" y="1172"/>
                  </a:cubicBezTo>
                  <a:cubicBezTo>
                    <a:pt x="1332" y="1172"/>
                    <a:pt x="1357" y="1171"/>
                    <a:pt x="1382" y="1170"/>
                  </a:cubicBezTo>
                  <a:lnTo>
                    <a:pt x="0"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3"/>
            <p:cNvSpPr/>
            <p:nvPr/>
          </p:nvSpPr>
          <p:spPr>
            <a:xfrm>
              <a:off x="6567948" y="2343290"/>
              <a:ext cx="193035" cy="162652"/>
            </a:xfrm>
            <a:custGeom>
              <a:avLst/>
              <a:gdLst/>
              <a:ahLst/>
              <a:cxnLst/>
              <a:rect l="l" t="t" r="r" b="b"/>
              <a:pathLst>
                <a:path w="1474" h="1242" extrusionOk="0">
                  <a:moveTo>
                    <a:pt x="43" y="1"/>
                  </a:moveTo>
                  <a:cubicBezTo>
                    <a:pt x="22" y="1"/>
                    <a:pt x="0" y="18"/>
                    <a:pt x="7" y="45"/>
                  </a:cubicBezTo>
                  <a:cubicBezTo>
                    <a:pt x="11" y="58"/>
                    <a:pt x="393" y="1241"/>
                    <a:pt x="1350" y="1241"/>
                  </a:cubicBezTo>
                  <a:cubicBezTo>
                    <a:pt x="1374" y="1241"/>
                    <a:pt x="1400" y="1240"/>
                    <a:pt x="1426" y="1239"/>
                  </a:cubicBezTo>
                  <a:cubicBezTo>
                    <a:pt x="1474" y="1238"/>
                    <a:pt x="1471" y="1168"/>
                    <a:pt x="1427" y="1168"/>
                  </a:cubicBezTo>
                  <a:cubicBezTo>
                    <a:pt x="1425" y="1168"/>
                    <a:pt x="1423" y="1168"/>
                    <a:pt x="1421" y="1169"/>
                  </a:cubicBezTo>
                  <a:cubicBezTo>
                    <a:pt x="1397" y="1170"/>
                    <a:pt x="1373" y="1171"/>
                    <a:pt x="1350" y="1171"/>
                  </a:cubicBezTo>
                  <a:cubicBezTo>
                    <a:pt x="447" y="1171"/>
                    <a:pt x="79" y="36"/>
                    <a:pt x="75" y="24"/>
                  </a:cubicBezTo>
                  <a:cubicBezTo>
                    <a:pt x="69" y="8"/>
                    <a:pt x="56" y="1"/>
                    <a:pt x="43"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3"/>
            <p:cNvSpPr/>
            <p:nvPr/>
          </p:nvSpPr>
          <p:spPr>
            <a:xfrm>
              <a:off x="6573317" y="2185481"/>
              <a:ext cx="193166" cy="198928"/>
            </a:xfrm>
            <a:custGeom>
              <a:avLst/>
              <a:gdLst/>
              <a:ahLst/>
              <a:cxnLst/>
              <a:rect l="l" t="t" r="r" b="b"/>
              <a:pathLst>
                <a:path w="1475" h="1519" extrusionOk="0">
                  <a:moveTo>
                    <a:pt x="0" y="1"/>
                  </a:moveTo>
                  <a:lnTo>
                    <a:pt x="0" y="1240"/>
                  </a:lnTo>
                  <a:cubicBezTo>
                    <a:pt x="0" y="1240"/>
                    <a:pt x="342" y="1496"/>
                    <a:pt x="791" y="1517"/>
                  </a:cubicBezTo>
                  <a:cubicBezTo>
                    <a:pt x="805" y="1518"/>
                    <a:pt x="818" y="1518"/>
                    <a:pt x="831" y="1518"/>
                  </a:cubicBezTo>
                  <a:cubicBezTo>
                    <a:pt x="1253" y="1518"/>
                    <a:pt x="1475" y="1197"/>
                    <a:pt x="1475" y="1197"/>
                  </a:cubicBezTo>
                  <a:lnTo>
                    <a:pt x="1475" y="1"/>
                  </a:lnTo>
                  <a:cubicBezTo>
                    <a:pt x="1475" y="1"/>
                    <a:pt x="962" y="105"/>
                    <a:pt x="525" y="105"/>
                  </a:cubicBezTo>
                  <a:cubicBezTo>
                    <a:pt x="306" y="105"/>
                    <a:pt x="107" y="79"/>
                    <a:pt x="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3"/>
            <p:cNvSpPr/>
            <p:nvPr/>
          </p:nvSpPr>
          <p:spPr>
            <a:xfrm>
              <a:off x="6568603" y="2180898"/>
              <a:ext cx="202595" cy="208226"/>
            </a:xfrm>
            <a:custGeom>
              <a:avLst/>
              <a:gdLst/>
              <a:ahLst/>
              <a:cxnLst/>
              <a:rect l="l" t="t" r="r" b="b"/>
              <a:pathLst>
                <a:path w="1547" h="1590" extrusionOk="0">
                  <a:moveTo>
                    <a:pt x="1475" y="78"/>
                  </a:moveTo>
                  <a:lnTo>
                    <a:pt x="1475" y="1220"/>
                  </a:lnTo>
                  <a:cubicBezTo>
                    <a:pt x="1437" y="1269"/>
                    <a:pt x="1229" y="1517"/>
                    <a:pt x="866" y="1517"/>
                  </a:cubicBezTo>
                  <a:cubicBezTo>
                    <a:pt x="854" y="1517"/>
                    <a:pt x="841" y="1517"/>
                    <a:pt x="828" y="1517"/>
                  </a:cubicBezTo>
                  <a:cubicBezTo>
                    <a:pt x="446" y="1499"/>
                    <a:pt x="141" y="1303"/>
                    <a:pt x="72" y="1257"/>
                  </a:cubicBezTo>
                  <a:lnTo>
                    <a:pt x="72" y="97"/>
                  </a:lnTo>
                  <a:cubicBezTo>
                    <a:pt x="192" y="155"/>
                    <a:pt x="372" y="175"/>
                    <a:pt x="565" y="175"/>
                  </a:cubicBezTo>
                  <a:cubicBezTo>
                    <a:pt x="931" y="175"/>
                    <a:pt x="1342" y="103"/>
                    <a:pt x="1475" y="78"/>
                  </a:cubicBezTo>
                  <a:close/>
                  <a:moveTo>
                    <a:pt x="36" y="0"/>
                  </a:moveTo>
                  <a:cubicBezTo>
                    <a:pt x="18" y="0"/>
                    <a:pt x="1" y="15"/>
                    <a:pt x="0" y="36"/>
                  </a:cubicBezTo>
                  <a:lnTo>
                    <a:pt x="0" y="1274"/>
                  </a:lnTo>
                  <a:cubicBezTo>
                    <a:pt x="0" y="1285"/>
                    <a:pt x="6" y="1297"/>
                    <a:pt x="15" y="1303"/>
                  </a:cubicBezTo>
                  <a:cubicBezTo>
                    <a:pt x="29" y="1314"/>
                    <a:pt x="371" y="1566"/>
                    <a:pt x="825" y="1588"/>
                  </a:cubicBezTo>
                  <a:cubicBezTo>
                    <a:pt x="839" y="1589"/>
                    <a:pt x="854" y="1589"/>
                    <a:pt x="868" y="1589"/>
                  </a:cubicBezTo>
                  <a:cubicBezTo>
                    <a:pt x="1303" y="1589"/>
                    <a:pt x="1530" y="1266"/>
                    <a:pt x="1540" y="1253"/>
                  </a:cubicBezTo>
                  <a:cubicBezTo>
                    <a:pt x="1544" y="1246"/>
                    <a:pt x="1546" y="1239"/>
                    <a:pt x="1546" y="1232"/>
                  </a:cubicBezTo>
                  <a:lnTo>
                    <a:pt x="1546" y="36"/>
                  </a:lnTo>
                  <a:cubicBezTo>
                    <a:pt x="1546" y="16"/>
                    <a:pt x="1530" y="0"/>
                    <a:pt x="1511" y="0"/>
                  </a:cubicBezTo>
                  <a:cubicBezTo>
                    <a:pt x="1509" y="0"/>
                    <a:pt x="1506" y="1"/>
                    <a:pt x="1503" y="1"/>
                  </a:cubicBezTo>
                  <a:cubicBezTo>
                    <a:pt x="1496" y="3"/>
                    <a:pt x="984" y="105"/>
                    <a:pt x="556" y="105"/>
                  </a:cubicBezTo>
                  <a:cubicBezTo>
                    <a:pt x="347" y="105"/>
                    <a:pt x="158" y="81"/>
                    <a:pt x="58" y="7"/>
                  </a:cubicBezTo>
                  <a:cubicBezTo>
                    <a:pt x="51" y="2"/>
                    <a:pt x="44" y="0"/>
                    <a:pt x="36"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3"/>
            <p:cNvSpPr/>
            <p:nvPr/>
          </p:nvSpPr>
          <p:spPr>
            <a:xfrm>
              <a:off x="6440129" y="1962322"/>
              <a:ext cx="81326" cy="135544"/>
            </a:xfrm>
            <a:custGeom>
              <a:avLst/>
              <a:gdLst/>
              <a:ahLst/>
              <a:cxnLst/>
              <a:rect l="l" t="t" r="r" b="b"/>
              <a:pathLst>
                <a:path w="621" h="1035" extrusionOk="0">
                  <a:moveTo>
                    <a:pt x="224" y="71"/>
                  </a:moveTo>
                  <a:cubicBezTo>
                    <a:pt x="255" y="71"/>
                    <a:pt x="307" y="150"/>
                    <a:pt x="335" y="222"/>
                  </a:cubicBezTo>
                  <a:lnTo>
                    <a:pt x="335" y="223"/>
                  </a:lnTo>
                  <a:cubicBezTo>
                    <a:pt x="337" y="228"/>
                    <a:pt x="549" y="717"/>
                    <a:pt x="549" y="945"/>
                  </a:cubicBezTo>
                  <a:cubicBezTo>
                    <a:pt x="549" y="951"/>
                    <a:pt x="548" y="958"/>
                    <a:pt x="546" y="964"/>
                  </a:cubicBezTo>
                  <a:cubicBezTo>
                    <a:pt x="546" y="964"/>
                    <a:pt x="546" y="964"/>
                    <a:pt x="545" y="964"/>
                  </a:cubicBezTo>
                  <a:cubicBezTo>
                    <a:pt x="534" y="964"/>
                    <a:pt x="492" y="954"/>
                    <a:pt x="417" y="881"/>
                  </a:cubicBezTo>
                  <a:cubicBezTo>
                    <a:pt x="276" y="747"/>
                    <a:pt x="78" y="448"/>
                    <a:pt x="142" y="218"/>
                  </a:cubicBezTo>
                  <a:cubicBezTo>
                    <a:pt x="181" y="77"/>
                    <a:pt x="219" y="71"/>
                    <a:pt x="223" y="71"/>
                  </a:cubicBezTo>
                  <a:close/>
                  <a:moveTo>
                    <a:pt x="221" y="0"/>
                  </a:moveTo>
                  <a:cubicBezTo>
                    <a:pt x="220" y="0"/>
                    <a:pt x="220" y="0"/>
                    <a:pt x="219" y="0"/>
                  </a:cubicBezTo>
                  <a:cubicBezTo>
                    <a:pt x="138" y="4"/>
                    <a:pt x="97" y="116"/>
                    <a:pt x="74" y="200"/>
                  </a:cubicBezTo>
                  <a:cubicBezTo>
                    <a:pt x="0" y="467"/>
                    <a:pt x="224" y="813"/>
                    <a:pt x="400" y="961"/>
                  </a:cubicBezTo>
                  <a:cubicBezTo>
                    <a:pt x="457" y="1010"/>
                    <a:pt x="506" y="1035"/>
                    <a:pt x="544" y="1035"/>
                  </a:cubicBezTo>
                  <a:cubicBezTo>
                    <a:pt x="556" y="1035"/>
                    <a:pt x="566" y="1033"/>
                    <a:pt x="576" y="1029"/>
                  </a:cubicBezTo>
                  <a:cubicBezTo>
                    <a:pt x="597" y="1019"/>
                    <a:pt x="620" y="997"/>
                    <a:pt x="620" y="945"/>
                  </a:cubicBezTo>
                  <a:cubicBezTo>
                    <a:pt x="620" y="704"/>
                    <a:pt x="413" y="223"/>
                    <a:pt x="401" y="196"/>
                  </a:cubicBezTo>
                  <a:cubicBezTo>
                    <a:pt x="387" y="160"/>
                    <a:pt x="318" y="0"/>
                    <a:pt x="221"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3"/>
            <p:cNvSpPr/>
            <p:nvPr/>
          </p:nvSpPr>
          <p:spPr>
            <a:xfrm>
              <a:off x="6810489" y="1962322"/>
              <a:ext cx="81326" cy="135544"/>
            </a:xfrm>
            <a:custGeom>
              <a:avLst/>
              <a:gdLst/>
              <a:ahLst/>
              <a:cxnLst/>
              <a:rect l="l" t="t" r="r" b="b"/>
              <a:pathLst>
                <a:path w="621" h="1035" extrusionOk="0">
                  <a:moveTo>
                    <a:pt x="397" y="71"/>
                  </a:moveTo>
                  <a:cubicBezTo>
                    <a:pt x="401" y="72"/>
                    <a:pt x="438" y="78"/>
                    <a:pt x="478" y="218"/>
                  </a:cubicBezTo>
                  <a:cubicBezTo>
                    <a:pt x="541" y="450"/>
                    <a:pt x="344" y="747"/>
                    <a:pt x="204" y="881"/>
                  </a:cubicBezTo>
                  <a:cubicBezTo>
                    <a:pt x="127" y="954"/>
                    <a:pt x="85" y="965"/>
                    <a:pt x="76" y="965"/>
                  </a:cubicBezTo>
                  <a:cubicBezTo>
                    <a:pt x="76" y="965"/>
                    <a:pt x="75" y="965"/>
                    <a:pt x="75" y="965"/>
                  </a:cubicBezTo>
                  <a:cubicBezTo>
                    <a:pt x="72" y="958"/>
                    <a:pt x="71" y="951"/>
                    <a:pt x="72" y="945"/>
                  </a:cubicBezTo>
                  <a:cubicBezTo>
                    <a:pt x="72" y="717"/>
                    <a:pt x="283" y="228"/>
                    <a:pt x="285" y="223"/>
                  </a:cubicBezTo>
                  <a:lnTo>
                    <a:pt x="285" y="222"/>
                  </a:lnTo>
                  <a:cubicBezTo>
                    <a:pt x="313" y="150"/>
                    <a:pt x="365" y="71"/>
                    <a:pt x="396" y="71"/>
                  </a:cubicBezTo>
                  <a:close/>
                  <a:moveTo>
                    <a:pt x="397" y="0"/>
                  </a:moveTo>
                  <a:cubicBezTo>
                    <a:pt x="300" y="0"/>
                    <a:pt x="232" y="160"/>
                    <a:pt x="219" y="196"/>
                  </a:cubicBezTo>
                  <a:cubicBezTo>
                    <a:pt x="207" y="223"/>
                    <a:pt x="0" y="704"/>
                    <a:pt x="0" y="945"/>
                  </a:cubicBezTo>
                  <a:cubicBezTo>
                    <a:pt x="0" y="997"/>
                    <a:pt x="24" y="1019"/>
                    <a:pt x="43" y="1029"/>
                  </a:cubicBezTo>
                  <a:cubicBezTo>
                    <a:pt x="53" y="1033"/>
                    <a:pt x="65" y="1035"/>
                    <a:pt x="76" y="1035"/>
                  </a:cubicBezTo>
                  <a:cubicBezTo>
                    <a:pt x="114" y="1035"/>
                    <a:pt x="163" y="1010"/>
                    <a:pt x="220" y="961"/>
                  </a:cubicBezTo>
                  <a:cubicBezTo>
                    <a:pt x="395" y="813"/>
                    <a:pt x="620" y="467"/>
                    <a:pt x="546" y="200"/>
                  </a:cubicBezTo>
                  <a:cubicBezTo>
                    <a:pt x="522" y="116"/>
                    <a:pt x="482" y="4"/>
                    <a:pt x="400" y="0"/>
                  </a:cubicBezTo>
                  <a:cubicBezTo>
                    <a:pt x="399" y="0"/>
                    <a:pt x="398" y="0"/>
                    <a:pt x="397"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3"/>
            <p:cNvSpPr/>
            <p:nvPr/>
          </p:nvSpPr>
          <p:spPr>
            <a:xfrm>
              <a:off x="6461345" y="1712578"/>
              <a:ext cx="383582" cy="540210"/>
            </a:xfrm>
            <a:custGeom>
              <a:avLst/>
              <a:gdLst/>
              <a:ahLst/>
              <a:cxnLst/>
              <a:rect l="l" t="t" r="r" b="b"/>
              <a:pathLst>
                <a:path w="2929" h="4125" extrusionOk="0">
                  <a:moveTo>
                    <a:pt x="1582" y="0"/>
                  </a:moveTo>
                  <a:cubicBezTo>
                    <a:pt x="1582" y="0"/>
                    <a:pt x="129" y="1304"/>
                    <a:pt x="64" y="1624"/>
                  </a:cubicBezTo>
                  <a:cubicBezTo>
                    <a:pt x="1" y="1945"/>
                    <a:pt x="449" y="3377"/>
                    <a:pt x="620" y="3590"/>
                  </a:cubicBezTo>
                  <a:cubicBezTo>
                    <a:pt x="791" y="3803"/>
                    <a:pt x="1155" y="4125"/>
                    <a:pt x="1582" y="4125"/>
                  </a:cubicBezTo>
                  <a:cubicBezTo>
                    <a:pt x="2009" y="4125"/>
                    <a:pt x="2202" y="3975"/>
                    <a:pt x="2457" y="3590"/>
                  </a:cubicBezTo>
                  <a:cubicBezTo>
                    <a:pt x="2714" y="3206"/>
                    <a:pt x="2928" y="2159"/>
                    <a:pt x="2907" y="1731"/>
                  </a:cubicBezTo>
                  <a:cubicBezTo>
                    <a:pt x="2885" y="1304"/>
                    <a:pt x="1582" y="0"/>
                    <a:pt x="158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3"/>
            <p:cNvSpPr/>
            <p:nvPr/>
          </p:nvSpPr>
          <p:spPr>
            <a:xfrm>
              <a:off x="6456238" y="1707863"/>
              <a:ext cx="393142" cy="549508"/>
            </a:xfrm>
            <a:custGeom>
              <a:avLst/>
              <a:gdLst/>
              <a:ahLst/>
              <a:cxnLst/>
              <a:rect l="l" t="t" r="r" b="b"/>
              <a:pathLst>
                <a:path w="3002" h="4196" extrusionOk="0">
                  <a:moveTo>
                    <a:pt x="1620" y="85"/>
                  </a:moveTo>
                  <a:cubicBezTo>
                    <a:pt x="1796" y="264"/>
                    <a:pt x="2891" y="1391"/>
                    <a:pt x="2910" y="1768"/>
                  </a:cubicBezTo>
                  <a:cubicBezTo>
                    <a:pt x="2930" y="2180"/>
                    <a:pt x="2724" y="3221"/>
                    <a:pt x="2467" y="3606"/>
                  </a:cubicBezTo>
                  <a:cubicBezTo>
                    <a:pt x="2228" y="3964"/>
                    <a:pt x="2049" y="4125"/>
                    <a:pt x="1621" y="4125"/>
                  </a:cubicBezTo>
                  <a:cubicBezTo>
                    <a:pt x="1128" y="4125"/>
                    <a:pt x="756" y="3691"/>
                    <a:pt x="686" y="3604"/>
                  </a:cubicBezTo>
                  <a:cubicBezTo>
                    <a:pt x="525" y="3401"/>
                    <a:pt x="75" y="1987"/>
                    <a:pt x="138" y="1667"/>
                  </a:cubicBezTo>
                  <a:cubicBezTo>
                    <a:pt x="188" y="1418"/>
                    <a:pt x="1201" y="463"/>
                    <a:pt x="1620" y="85"/>
                  </a:cubicBezTo>
                  <a:close/>
                  <a:moveTo>
                    <a:pt x="1621" y="0"/>
                  </a:moveTo>
                  <a:cubicBezTo>
                    <a:pt x="1612" y="0"/>
                    <a:pt x="1604" y="3"/>
                    <a:pt x="1597" y="9"/>
                  </a:cubicBezTo>
                  <a:cubicBezTo>
                    <a:pt x="1538" y="63"/>
                    <a:pt x="134" y="1324"/>
                    <a:pt x="68" y="1653"/>
                  </a:cubicBezTo>
                  <a:cubicBezTo>
                    <a:pt x="1" y="1991"/>
                    <a:pt x="455" y="3427"/>
                    <a:pt x="631" y="3648"/>
                  </a:cubicBezTo>
                  <a:cubicBezTo>
                    <a:pt x="843" y="3913"/>
                    <a:pt x="1214" y="4195"/>
                    <a:pt x="1621" y="4195"/>
                  </a:cubicBezTo>
                  <a:cubicBezTo>
                    <a:pt x="2079" y="4195"/>
                    <a:pt x="2277" y="4018"/>
                    <a:pt x="2526" y="3645"/>
                  </a:cubicBezTo>
                  <a:cubicBezTo>
                    <a:pt x="2789" y="3250"/>
                    <a:pt x="3002" y="2184"/>
                    <a:pt x="2980" y="1764"/>
                  </a:cubicBezTo>
                  <a:cubicBezTo>
                    <a:pt x="2959" y="1328"/>
                    <a:pt x="1699" y="64"/>
                    <a:pt x="1645" y="11"/>
                  </a:cubicBezTo>
                  <a:cubicBezTo>
                    <a:pt x="1638" y="4"/>
                    <a:pt x="1629" y="0"/>
                    <a:pt x="1621"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3"/>
            <p:cNvSpPr/>
            <p:nvPr/>
          </p:nvSpPr>
          <p:spPr>
            <a:xfrm>
              <a:off x="6523552" y="1922510"/>
              <a:ext cx="92196" cy="40990"/>
            </a:xfrm>
            <a:custGeom>
              <a:avLst/>
              <a:gdLst/>
              <a:ahLst/>
              <a:cxnLst/>
              <a:rect l="l" t="t" r="r" b="b"/>
              <a:pathLst>
                <a:path w="704" h="313" extrusionOk="0">
                  <a:moveTo>
                    <a:pt x="140" y="1"/>
                  </a:moveTo>
                  <a:cubicBezTo>
                    <a:pt x="80" y="1"/>
                    <a:pt x="39" y="7"/>
                    <a:pt x="33" y="8"/>
                  </a:cubicBezTo>
                  <a:cubicBezTo>
                    <a:pt x="14" y="11"/>
                    <a:pt x="1" y="28"/>
                    <a:pt x="4" y="48"/>
                  </a:cubicBezTo>
                  <a:cubicBezTo>
                    <a:pt x="6" y="65"/>
                    <a:pt x="21" y="78"/>
                    <a:pt x="38" y="78"/>
                  </a:cubicBezTo>
                  <a:cubicBezTo>
                    <a:pt x="40" y="78"/>
                    <a:pt x="42" y="77"/>
                    <a:pt x="44" y="77"/>
                  </a:cubicBezTo>
                  <a:cubicBezTo>
                    <a:pt x="45" y="77"/>
                    <a:pt x="80" y="72"/>
                    <a:pt x="133" y="72"/>
                  </a:cubicBezTo>
                  <a:cubicBezTo>
                    <a:pt x="263" y="72"/>
                    <a:pt x="502" y="101"/>
                    <a:pt x="628" y="296"/>
                  </a:cubicBezTo>
                  <a:cubicBezTo>
                    <a:pt x="635" y="306"/>
                    <a:pt x="646" y="313"/>
                    <a:pt x="658" y="313"/>
                  </a:cubicBezTo>
                  <a:cubicBezTo>
                    <a:pt x="686" y="313"/>
                    <a:pt x="703" y="282"/>
                    <a:pt x="688" y="258"/>
                  </a:cubicBezTo>
                  <a:cubicBezTo>
                    <a:pt x="545" y="35"/>
                    <a:pt x="286" y="1"/>
                    <a:pt x="140"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3"/>
            <p:cNvSpPr/>
            <p:nvPr/>
          </p:nvSpPr>
          <p:spPr>
            <a:xfrm>
              <a:off x="6705065" y="1928272"/>
              <a:ext cx="89970" cy="40860"/>
            </a:xfrm>
            <a:custGeom>
              <a:avLst/>
              <a:gdLst/>
              <a:ahLst/>
              <a:cxnLst/>
              <a:rect l="l" t="t" r="r" b="b"/>
              <a:pathLst>
                <a:path w="687" h="312" extrusionOk="0">
                  <a:moveTo>
                    <a:pt x="555" y="1"/>
                  </a:moveTo>
                  <a:cubicBezTo>
                    <a:pt x="192" y="1"/>
                    <a:pt x="20" y="245"/>
                    <a:pt x="12" y="256"/>
                  </a:cubicBezTo>
                  <a:cubicBezTo>
                    <a:pt x="1" y="272"/>
                    <a:pt x="5" y="294"/>
                    <a:pt x="21" y="305"/>
                  </a:cubicBezTo>
                  <a:cubicBezTo>
                    <a:pt x="28" y="309"/>
                    <a:pt x="34" y="311"/>
                    <a:pt x="42" y="311"/>
                  </a:cubicBezTo>
                  <a:cubicBezTo>
                    <a:pt x="53" y="311"/>
                    <a:pt x="64" y="305"/>
                    <a:pt x="71" y="296"/>
                  </a:cubicBezTo>
                  <a:cubicBezTo>
                    <a:pt x="77" y="287"/>
                    <a:pt x="233" y="72"/>
                    <a:pt x="557" y="72"/>
                  </a:cubicBezTo>
                  <a:cubicBezTo>
                    <a:pt x="583" y="72"/>
                    <a:pt x="609" y="73"/>
                    <a:pt x="636" y="76"/>
                  </a:cubicBezTo>
                  <a:cubicBezTo>
                    <a:pt x="637" y="76"/>
                    <a:pt x="638" y="76"/>
                    <a:pt x="638" y="76"/>
                  </a:cubicBezTo>
                  <a:cubicBezTo>
                    <a:pt x="681" y="76"/>
                    <a:pt x="687" y="13"/>
                    <a:pt x="644" y="6"/>
                  </a:cubicBezTo>
                  <a:cubicBezTo>
                    <a:pt x="613" y="2"/>
                    <a:pt x="584" y="1"/>
                    <a:pt x="555"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3"/>
            <p:cNvSpPr/>
            <p:nvPr/>
          </p:nvSpPr>
          <p:spPr>
            <a:xfrm>
              <a:off x="6553411" y="1941368"/>
              <a:ext cx="40205" cy="34312"/>
            </a:xfrm>
            <a:custGeom>
              <a:avLst/>
              <a:gdLst/>
              <a:ahLst/>
              <a:cxnLst/>
              <a:rect l="l" t="t" r="r" b="b"/>
              <a:pathLst>
                <a:path w="307" h="262" extrusionOk="0">
                  <a:moveTo>
                    <a:pt x="175" y="0"/>
                  </a:moveTo>
                  <a:cubicBezTo>
                    <a:pt x="143" y="0"/>
                    <a:pt x="110" y="12"/>
                    <a:pt x="84" y="39"/>
                  </a:cubicBezTo>
                  <a:cubicBezTo>
                    <a:pt x="1" y="120"/>
                    <a:pt x="59" y="262"/>
                    <a:pt x="176" y="262"/>
                  </a:cubicBezTo>
                  <a:cubicBezTo>
                    <a:pt x="248" y="262"/>
                    <a:pt x="307" y="203"/>
                    <a:pt x="307" y="131"/>
                  </a:cubicBezTo>
                  <a:cubicBezTo>
                    <a:pt x="307" y="52"/>
                    <a:pt x="242" y="0"/>
                    <a:pt x="175"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3"/>
            <p:cNvSpPr/>
            <p:nvPr/>
          </p:nvSpPr>
          <p:spPr>
            <a:xfrm>
              <a:off x="6717506" y="1941368"/>
              <a:ext cx="39943" cy="34312"/>
            </a:xfrm>
            <a:custGeom>
              <a:avLst/>
              <a:gdLst/>
              <a:ahLst/>
              <a:cxnLst/>
              <a:rect l="l" t="t" r="r" b="b"/>
              <a:pathLst>
                <a:path w="305" h="262" extrusionOk="0">
                  <a:moveTo>
                    <a:pt x="173" y="0"/>
                  </a:moveTo>
                  <a:cubicBezTo>
                    <a:pt x="141" y="0"/>
                    <a:pt x="108" y="12"/>
                    <a:pt x="82" y="39"/>
                  </a:cubicBezTo>
                  <a:cubicBezTo>
                    <a:pt x="0" y="121"/>
                    <a:pt x="57" y="262"/>
                    <a:pt x="174" y="262"/>
                  </a:cubicBezTo>
                  <a:cubicBezTo>
                    <a:pt x="246" y="262"/>
                    <a:pt x="305" y="203"/>
                    <a:pt x="305" y="131"/>
                  </a:cubicBezTo>
                  <a:cubicBezTo>
                    <a:pt x="305" y="52"/>
                    <a:pt x="240" y="0"/>
                    <a:pt x="173"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3"/>
            <p:cNvSpPr/>
            <p:nvPr/>
          </p:nvSpPr>
          <p:spPr>
            <a:xfrm>
              <a:off x="6611558" y="2067354"/>
              <a:ext cx="98744" cy="34966"/>
            </a:xfrm>
            <a:custGeom>
              <a:avLst/>
              <a:gdLst/>
              <a:ahLst/>
              <a:cxnLst/>
              <a:rect l="l" t="t" r="r" b="b"/>
              <a:pathLst>
                <a:path w="754" h="267" extrusionOk="0">
                  <a:moveTo>
                    <a:pt x="714" y="1"/>
                  </a:moveTo>
                  <a:cubicBezTo>
                    <a:pt x="699" y="1"/>
                    <a:pt x="685" y="10"/>
                    <a:pt x="680" y="25"/>
                  </a:cubicBezTo>
                  <a:cubicBezTo>
                    <a:pt x="666" y="65"/>
                    <a:pt x="458" y="196"/>
                    <a:pt x="323" y="196"/>
                  </a:cubicBezTo>
                  <a:cubicBezTo>
                    <a:pt x="195" y="196"/>
                    <a:pt x="78" y="54"/>
                    <a:pt x="76" y="53"/>
                  </a:cubicBezTo>
                  <a:cubicBezTo>
                    <a:pt x="69" y="43"/>
                    <a:pt x="59" y="39"/>
                    <a:pt x="50" y="39"/>
                  </a:cubicBezTo>
                  <a:cubicBezTo>
                    <a:pt x="24" y="39"/>
                    <a:pt x="0" y="71"/>
                    <a:pt x="21" y="98"/>
                  </a:cubicBezTo>
                  <a:cubicBezTo>
                    <a:pt x="27" y="104"/>
                    <a:pt x="161" y="267"/>
                    <a:pt x="323" y="267"/>
                  </a:cubicBezTo>
                  <a:cubicBezTo>
                    <a:pt x="475" y="267"/>
                    <a:pt x="720" y="128"/>
                    <a:pt x="748" y="47"/>
                  </a:cubicBezTo>
                  <a:cubicBezTo>
                    <a:pt x="754" y="28"/>
                    <a:pt x="744" y="9"/>
                    <a:pt x="725" y="3"/>
                  </a:cubicBezTo>
                  <a:cubicBezTo>
                    <a:pt x="721" y="1"/>
                    <a:pt x="717" y="1"/>
                    <a:pt x="714"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3"/>
            <p:cNvSpPr/>
            <p:nvPr/>
          </p:nvSpPr>
          <p:spPr>
            <a:xfrm>
              <a:off x="6577901" y="2104416"/>
              <a:ext cx="150342" cy="32740"/>
            </a:xfrm>
            <a:custGeom>
              <a:avLst/>
              <a:gdLst/>
              <a:ahLst/>
              <a:cxnLst/>
              <a:rect l="l" t="t" r="r" b="b"/>
              <a:pathLst>
                <a:path w="1148" h="250" extrusionOk="0">
                  <a:moveTo>
                    <a:pt x="51" y="0"/>
                  </a:moveTo>
                  <a:cubicBezTo>
                    <a:pt x="22" y="0"/>
                    <a:pt x="0" y="42"/>
                    <a:pt x="31" y="65"/>
                  </a:cubicBezTo>
                  <a:cubicBezTo>
                    <a:pt x="40" y="72"/>
                    <a:pt x="258" y="228"/>
                    <a:pt x="587" y="248"/>
                  </a:cubicBezTo>
                  <a:cubicBezTo>
                    <a:pt x="610" y="250"/>
                    <a:pt x="631" y="250"/>
                    <a:pt x="653" y="250"/>
                  </a:cubicBezTo>
                  <a:cubicBezTo>
                    <a:pt x="944" y="250"/>
                    <a:pt x="1111" y="129"/>
                    <a:pt x="1119" y="124"/>
                  </a:cubicBezTo>
                  <a:cubicBezTo>
                    <a:pt x="1147" y="100"/>
                    <a:pt x="1126" y="60"/>
                    <a:pt x="1097" y="60"/>
                  </a:cubicBezTo>
                  <a:cubicBezTo>
                    <a:pt x="1091" y="60"/>
                    <a:pt x="1084" y="62"/>
                    <a:pt x="1077" y="66"/>
                  </a:cubicBezTo>
                  <a:cubicBezTo>
                    <a:pt x="1075" y="67"/>
                    <a:pt x="919" y="179"/>
                    <a:pt x="651" y="179"/>
                  </a:cubicBezTo>
                  <a:cubicBezTo>
                    <a:pt x="632" y="179"/>
                    <a:pt x="612" y="178"/>
                    <a:pt x="591" y="177"/>
                  </a:cubicBezTo>
                  <a:cubicBezTo>
                    <a:pt x="407" y="166"/>
                    <a:pt x="228" y="107"/>
                    <a:pt x="73" y="8"/>
                  </a:cubicBezTo>
                  <a:cubicBezTo>
                    <a:pt x="65" y="3"/>
                    <a:pt x="58" y="0"/>
                    <a:pt x="51"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3"/>
            <p:cNvSpPr/>
            <p:nvPr/>
          </p:nvSpPr>
          <p:spPr>
            <a:xfrm>
              <a:off x="6524338" y="1872482"/>
              <a:ext cx="88005" cy="22394"/>
            </a:xfrm>
            <a:custGeom>
              <a:avLst/>
              <a:gdLst/>
              <a:ahLst/>
              <a:cxnLst/>
              <a:rect l="l" t="t" r="r" b="b"/>
              <a:pathLst>
                <a:path w="672" h="171" extrusionOk="0">
                  <a:moveTo>
                    <a:pt x="383" y="0"/>
                  </a:moveTo>
                  <a:cubicBezTo>
                    <a:pt x="169" y="0"/>
                    <a:pt x="36" y="101"/>
                    <a:pt x="28" y="107"/>
                  </a:cubicBezTo>
                  <a:cubicBezTo>
                    <a:pt x="1" y="127"/>
                    <a:pt x="16" y="171"/>
                    <a:pt x="49" y="171"/>
                  </a:cubicBezTo>
                  <a:cubicBezTo>
                    <a:pt x="49" y="171"/>
                    <a:pt x="49" y="171"/>
                    <a:pt x="50" y="171"/>
                  </a:cubicBezTo>
                  <a:cubicBezTo>
                    <a:pt x="58" y="171"/>
                    <a:pt x="66" y="169"/>
                    <a:pt x="72" y="163"/>
                  </a:cubicBezTo>
                  <a:cubicBezTo>
                    <a:pt x="79" y="158"/>
                    <a:pt x="194" y="71"/>
                    <a:pt x="382" y="71"/>
                  </a:cubicBezTo>
                  <a:cubicBezTo>
                    <a:pt x="448" y="71"/>
                    <a:pt x="523" y="82"/>
                    <a:pt x="605" y="110"/>
                  </a:cubicBezTo>
                  <a:cubicBezTo>
                    <a:pt x="611" y="113"/>
                    <a:pt x="616" y="114"/>
                    <a:pt x="621" y="114"/>
                  </a:cubicBezTo>
                  <a:cubicBezTo>
                    <a:pt x="657" y="114"/>
                    <a:pt x="671" y="55"/>
                    <a:pt x="629" y="43"/>
                  </a:cubicBezTo>
                  <a:cubicBezTo>
                    <a:pt x="539" y="12"/>
                    <a:pt x="456" y="0"/>
                    <a:pt x="383"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3"/>
            <p:cNvSpPr/>
            <p:nvPr/>
          </p:nvSpPr>
          <p:spPr>
            <a:xfrm>
              <a:off x="6695505" y="1874447"/>
              <a:ext cx="99137" cy="29466"/>
            </a:xfrm>
            <a:custGeom>
              <a:avLst/>
              <a:gdLst/>
              <a:ahLst/>
              <a:cxnLst/>
              <a:rect l="l" t="t" r="r" b="b"/>
              <a:pathLst>
                <a:path w="757" h="225" extrusionOk="0">
                  <a:moveTo>
                    <a:pt x="319" y="1"/>
                  </a:moveTo>
                  <a:cubicBezTo>
                    <a:pt x="153" y="1"/>
                    <a:pt x="37" y="70"/>
                    <a:pt x="35" y="71"/>
                  </a:cubicBezTo>
                  <a:cubicBezTo>
                    <a:pt x="1" y="91"/>
                    <a:pt x="21" y="137"/>
                    <a:pt x="52" y="137"/>
                  </a:cubicBezTo>
                  <a:cubicBezTo>
                    <a:pt x="58" y="137"/>
                    <a:pt x="64" y="135"/>
                    <a:pt x="71" y="131"/>
                  </a:cubicBezTo>
                  <a:cubicBezTo>
                    <a:pt x="78" y="127"/>
                    <a:pt x="176" y="70"/>
                    <a:pt x="316" y="70"/>
                  </a:cubicBezTo>
                  <a:cubicBezTo>
                    <a:pt x="422" y="70"/>
                    <a:pt x="552" y="103"/>
                    <a:pt x="685" y="216"/>
                  </a:cubicBezTo>
                  <a:cubicBezTo>
                    <a:pt x="692" y="221"/>
                    <a:pt x="700" y="224"/>
                    <a:pt x="708" y="224"/>
                  </a:cubicBezTo>
                  <a:cubicBezTo>
                    <a:pt x="741" y="224"/>
                    <a:pt x="756" y="183"/>
                    <a:pt x="731" y="162"/>
                  </a:cubicBezTo>
                  <a:cubicBezTo>
                    <a:pt x="585" y="37"/>
                    <a:pt x="439" y="1"/>
                    <a:pt x="319"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3"/>
            <p:cNvSpPr/>
            <p:nvPr/>
          </p:nvSpPr>
          <p:spPr>
            <a:xfrm>
              <a:off x="7558150" y="1345230"/>
              <a:ext cx="1059466" cy="1802010"/>
            </a:xfrm>
            <a:custGeom>
              <a:avLst/>
              <a:gdLst/>
              <a:ahLst/>
              <a:cxnLst/>
              <a:rect l="l" t="t" r="r" b="b"/>
              <a:pathLst>
                <a:path w="8090" h="13760" extrusionOk="0">
                  <a:moveTo>
                    <a:pt x="1" y="1"/>
                  </a:moveTo>
                  <a:lnTo>
                    <a:pt x="1" y="11334"/>
                  </a:lnTo>
                  <a:lnTo>
                    <a:pt x="8090" y="13759"/>
                  </a:lnTo>
                  <a:lnTo>
                    <a:pt x="8090" y="2425"/>
                  </a:lnTo>
                  <a:lnTo>
                    <a:pt x="1" y="1"/>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3"/>
            <p:cNvSpPr/>
            <p:nvPr/>
          </p:nvSpPr>
          <p:spPr>
            <a:xfrm>
              <a:off x="7553435" y="1340646"/>
              <a:ext cx="1068896" cy="1811308"/>
            </a:xfrm>
            <a:custGeom>
              <a:avLst/>
              <a:gdLst/>
              <a:ahLst/>
              <a:cxnLst/>
              <a:rect l="l" t="t" r="r" b="b"/>
              <a:pathLst>
                <a:path w="8162" h="13831" extrusionOk="0">
                  <a:moveTo>
                    <a:pt x="72" y="84"/>
                  </a:moveTo>
                  <a:lnTo>
                    <a:pt x="8091" y="2487"/>
                  </a:lnTo>
                  <a:lnTo>
                    <a:pt x="8091" y="13746"/>
                  </a:lnTo>
                  <a:lnTo>
                    <a:pt x="72" y="11343"/>
                  </a:lnTo>
                  <a:lnTo>
                    <a:pt x="72" y="84"/>
                  </a:lnTo>
                  <a:close/>
                  <a:moveTo>
                    <a:pt x="36" y="0"/>
                  </a:moveTo>
                  <a:cubicBezTo>
                    <a:pt x="18" y="0"/>
                    <a:pt x="1" y="16"/>
                    <a:pt x="1" y="36"/>
                  </a:cubicBezTo>
                  <a:lnTo>
                    <a:pt x="1" y="11369"/>
                  </a:lnTo>
                  <a:cubicBezTo>
                    <a:pt x="1" y="11385"/>
                    <a:pt x="11" y="11399"/>
                    <a:pt x="26" y="11403"/>
                  </a:cubicBezTo>
                  <a:lnTo>
                    <a:pt x="8116" y="13828"/>
                  </a:lnTo>
                  <a:cubicBezTo>
                    <a:pt x="8119" y="13829"/>
                    <a:pt x="8123" y="13830"/>
                    <a:pt x="8126" y="13830"/>
                  </a:cubicBezTo>
                  <a:cubicBezTo>
                    <a:pt x="8145" y="13830"/>
                    <a:pt x="8162" y="13814"/>
                    <a:pt x="8162" y="13794"/>
                  </a:cubicBezTo>
                  <a:lnTo>
                    <a:pt x="8162" y="2460"/>
                  </a:lnTo>
                  <a:cubicBezTo>
                    <a:pt x="8162" y="2445"/>
                    <a:pt x="8151" y="2431"/>
                    <a:pt x="8136" y="2427"/>
                  </a:cubicBezTo>
                  <a:lnTo>
                    <a:pt x="47" y="2"/>
                  </a:lnTo>
                  <a:cubicBezTo>
                    <a:pt x="43" y="1"/>
                    <a:pt x="40" y="0"/>
                    <a:pt x="36"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3"/>
            <p:cNvSpPr/>
            <p:nvPr/>
          </p:nvSpPr>
          <p:spPr>
            <a:xfrm>
              <a:off x="7519254" y="1278701"/>
              <a:ext cx="1059597" cy="1801879"/>
            </a:xfrm>
            <a:custGeom>
              <a:avLst/>
              <a:gdLst/>
              <a:ahLst/>
              <a:cxnLst/>
              <a:rect l="l" t="t" r="r" b="b"/>
              <a:pathLst>
                <a:path w="8091" h="13759" extrusionOk="0">
                  <a:moveTo>
                    <a:pt x="1" y="0"/>
                  </a:moveTo>
                  <a:lnTo>
                    <a:pt x="1" y="11334"/>
                  </a:lnTo>
                  <a:lnTo>
                    <a:pt x="8090" y="13759"/>
                  </a:lnTo>
                  <a:lnTo>
                    <a:pt x="8090" y="2425"/>
                  </a:lnTo>
                  <a:lnTo>
                    <a:pt x="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3"/>
            <p:cNvSpPr/>
            <p:nvPr/>
          </p:nvSpPr>
          <p:spPr>
            <a:xfrm>
              <a:off x="7514670" y="1273986"/>
              <a:ext cx="1068765" cy="1811308"/>
            </a:xfrm>
            <a:custGeom>
              <a:avLst/>
              <a:gdLst/>
              <a:ahLst/>
              <a:cxnLst/>
              <a:rect l="l" t="t" r="r" b="b"/>
              <a:pathLst>
                <a:path w="8161" h="13831" extrusionOk="0">
                  <a:moveTo>
                    <a:pt x="72" y="84"/>
                  </a:moveTo>
                  <a:lnTo>
                    <a:pt x="8089" y="2488"/>
                  </a:lnTo>
                  <a:lnTo>
                    <a:pt x="8089" y="13747"/>
                  </a:lnTo>
                  <a:lnTo>
                    <a:pt x="72" y="11343"/>
                  </a:lnTo>
                  <a:lnTo>
                    <a:pt x="72" y="84"/>
                  </a:lnTo>
                  <a:close/>
                  <a:moveTo>
                    <a:pt x="36" y="1"/>
                  </a:moveTo>
                  <a:cubicBezTo>
                    <a:pt x="17" y="1"/>
                    <a:pt x="0" y="16"/>
                    <a:pt x="0" y="36"/>
                  </a:cubicBezTo>
                  <a:lnTo>
                    <a:pt x="0" y="11370"/>
                  </a:lnTo>
                  <a:cubicBezTo>
                    <a:pt x="0" y="11385"/>
                    <a:pt x="10" y="11400"/>
                    <a:pt x="26" y="11404"/>
                  </a:cubicBezTo>
                  <a:lnTo>
                    <a:pt x="8115" y="13829"/>
                  </a:lnTo>
                  <a:cubicBezTo>
                    <a:pt x="8118" y="13830"/>
                    <a:pt x="8122" y="13830"/>
                    <a:pt x="8125" y="13831"/>
                  </a:cubicBezTo>
                  <a:cubicBezTo>
                    <a:pt x="8145" y="13830"/>
                    <a:pt x="8161" y="13814"/>
                    <a:pt x="8161" y="13795"/>
                  </a:cubicBezTo>
                  <a:lnTo>
                    <a:pt x="8161" y="2461"/>
                  </a:lnTo>
                  <a:cubicBezTo>
                    <a:pt x="8161" y="2445"/>
                    <a:pt x="8151" y="2431"/>
                    <a:pt x="8135" y="2427"/>
                  </a:cubicBezTo>
                  <a:lnTo>
                    <a:pt x="46" y="2"/>
                  </a:lnTo>
                  <a:cubicBezTo>
                    <a:pt x="43" y="1"/>
                    <a:pt x="39" y="1"/>
                    <a:pt x="36"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3"/>
            <p:cNvSpPr/>
            <p:nvPr/>
          </p:nvSpPr>
          <p:spPr>
            <a:xfrm>
              <a:off x="7519254" y="1278701"/>
              <a:ext cx="1059597" cy="396940"/>
            </a:xfrm>
            <a:custGeom>
              <a:avLst/>
              <a:gdLst/>
              <a:ahLst/>
              <a:cxnLst/>
              <a:rect l="l" t="t" r="r" b="b"/>
              <a:pathLst>
                <a:path w="8091" h="3031" extrusionOk="0">
                  <a:moveTo>
                    <a:pt x="1" y="0"/>
                  </a:moveTo>
                  <a:lnTo>
                    <a:pt x="1" y="606"/>
                  </a:lnTo>
                  <a:lnTo>
                    <a:pt x="8090" y="3031"/>
                  </a:lnTo>
                  <a:lnTo>
                    <a:pt x="8090" y="2425"/>
                  </a:lnTo>
                  <a:lnTo>
                    <a:pt x="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3"/>
            <p:cNvSpPr/>
            <p:nvPr/>
          </p:nvSpPr>
          <p:spPr>
            <a:xfrm>
              <a:off x="7514670" y="1273986"/>
              <a:ext cx="1068765" cy="406369"/>
            </a:xfrm>
            <a:custGeom>
              <a:avLst/>
              <a:gdLst/>
              <a:ahLst/>
              <a:cxnLst/>
              <a:rect l="l" t="t" r="r" b="b"/>
              <a:pathLst>
                <a:path w="8161" h="3103" extrusionOk="0">
                  <a:moveTo>
                    <a:pt x="72" y="84"/>
                  </a:moveTo>
                  <a:lnTo>
                    <a:pt x="8089" y="2488"/>
                  </a:lnTo>
                  <a:lnTo>
                    <a:pt x="8089" y="3019"/>
                  </a:lnTo>
                  <a:lnTo>
                    <a:pt x="72" y="615"/>
                  </a:lnTo>
                  <a:lnTo>
                    <a:pt x="72" y="84"/>
                  </a:lnTo>
                  <a:close/>
                  <a:moveTo>
                    <a:pt x="36" y="1"/>
                  </a:moveTo>
                  <a:cubicBezTo>
                    <a:pt x="17" y="1"/>
                    <a:pt x="0" y="16"/>
                    <a:pt x="0" y="36"/>
                  </a:cubicBezTo>
                  <a:lnTo>
                    <a:pt x="0" y="642"/>
                  </a:lnTo>
                  <a:cubicBezTo>
                    <a:pt x="0" y="657"/>
                    <a:pt x="10" y="671"/>
                    <a:pt x="26" y="676"/>
                  </a:cubicBezTo>
                  <a:lnTo>
                    <a:pt x="8115" y="3100"/>
                  </a:lnTo>
                  <a:cubicBezTo>
                    <a:pt x="8118" y="3101"/>
                    <a:pt x="8122" y="3101"/>
                    <a:pt x="8125" y="3103"/>
                  </a:cubicBezTo>
                  <a:cubicBezTo>
                    <a:pt x="8145" y="3101"/>
                    <a:pt x="8161" y="3086"/>
                    <a:pt x="8161" y="3067"/>
                  </a:cubicBezTo>
                  <a:lnTo>
                    <a:pt x="8161" y="2461"/>
                  </a:lnTo>
                  <a:cubicBezTo>
                    <a:pt x="8161" y="2445"/>
                    <a:pt x="8151" y="2431"/>
                    <a:pt x="8135" y="2427"/>
                  </a:cubicBezTo>
                  <a:lnTo>
                    <a:pt x="46" y="2"/>
                  </a:lnTo>
                  <a:cubicBezTo>
                    <a:pt x="43" y="1"/>
                    <a:pt x="39" y="1"/>
                    <a:pt x="36"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3"/>
            <p:cNvSpPr/>
            <p:nvPr/>
          </p:nvSpPr>
          <p:spPr>
            <a:xfrm>
              <a:off x="7583425" y="1439784"/>
              <a:ext cx="113411" cy="118388"/>
            </a:xfrm>
            <a:custGeom>
              <a:avLst/>
              <a:gdLst/>
              <a:ahLst/>
              <a:cxnLst/>
              <a:rect l="l" t="t" r="r" b="b"/>
              <a:pathLst>
                <a:path w="866" h="904" extrusionOk="0">
                  <a:moveTo>
                    <a:pt x="309" y="0"/>
                  </a:moveTo>
                  <a:cubicBezTo>
                    <a:pt x="131" y="0"/>
                    <a:pt x="1" y="126"/>
                    <a:pt x="1" y="321"/>
                  </a:cubicBezTo>
                  <a:cubicBezTo>
                    <a:pt x="1" y="561"/>
                    <a:pt x="194" y="812"/>
                    <a:pt x="434" y="884"/>
                  </a:cubicBezTo>
                  <a:cubicBezTo>
                    <a:pt x="477" y="897"/>
                    <a:pt x="519" y="903"/>
                    <a:pt x="559" y="903"/>
                  </a:cubicBezTo>
                  <a:cubicBezTo>
                    <a:pt x="736" y="903"/>
                    <a:pt x="866" y="777"/>
                    <a:pt x="866" y="582"/>
                  </a:cubicBezTo>
                  <a:cubicBezTo>
                    <a:pt x="866" y="344"/>
                    <a:pt x="672" y="91"/>
                    <a:pt x="434" y="19"/>
                  </a:cubicBezTo>
                  <a:cubicBezTo>
                    <a:pt x="390" y="6"/>
                    <a:pt x="348" y="0"/>
                    <a:pt x="309" y="0"/>
                  </a:cubicBezTo>
                  <a:close/>
                </a:path>
              </a:pathLst>
            </a:custGeom>
            <a:solidFill>
              <a:srgbClr val="3564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3"/>
            <p:cNvSpPr/>
            <p:nvPr/>
          </p:nvSpPr>
          <p:spPr>
            <a:xfrm>
              <a:off x="7657942" y="1545470"/>
              <a:ext cx="744246" cy="727221"/>
            </a:xfrm>
            <a:custGeom>
              <a:avLst/>
              <a:gdLst/>
              <a:ahLst/>
              <a:cxnLst/>
              <a:rect l="l" t="t" r="r" b="b"/>
              <a:pathLst>
                <a:path w="5683" h="5553" extrusionOk="0">
                  <a:moveTo>
                    <a:pt x="2535" y="0"/>
                  </a:moveTo>
                  <a:cubicBezTo>
                    <a:pt x="2418" y="0"/>
                    <a:pt x="2355" y="31"/>
                    <a:pt x="2386" y="98"/>
                  </a:cubicBezTo>
                  <a:cubicBezTo>
                    <a:pt x="2475" y="295"/>
                    <a:pt x="2640" y="413"/>
                    <a:pt x="2640" y="413"/>
                  </a:cubicBezTo>
                  <a:cubicBezTo>
                    <a:pt x="2640" y="413"/>
                    <a:pt x="2341" y="376"/>
                    <a:pt x="2001" y="376"/>
                  </a:cubicBezTo>
                  <a:cubicBezTo>
                    <a:pt x="1682" y="376"/>
                    <a:pt x="1327" y="408"/>
                    <a:pt x="1149" y="532"/>
                  </a:cubicBezTo>
                  <a:cubicBezTo>
                    <a:pt x="781" y="789"/>
                    <a:pt x="612" y="1025"/>
                    <a:pt x="811" y="1025"/>
                  </a:cubicBezTo>
                  <a:lnTo>
                    <a:pt x="1011" y="1025"/>
                  </a:lnTo>
                  <a:cubicBezTo>
                    <a:pt x="1011" y="1025"/>
                    <a:pt x="79" y="2030"/>
                    <a:pt x="40" y="2503"/>
                  </a:cubicBezTo>
                  <a:cubicBezTo>
                    <a:pt x="1" y="2976"/>
                    <a:pt x="465" y="3094"/>
                    <a:pt x="465" y="3094"/>
                  </a:cubicBezTo>
                  <a:cubicBezTo>
                    <a:pt x="465" y="3094"/>
                    <a:pt x="669" y="4079"/>
                    <a:pt x="841" y="4354"/>
                  </a:cubicBezTo>
                  <a:cubicBezTo>
                    <a:pt x="933" y="4502"/>
                    <a:pt x="1003" y="4537"/>
                    <a:pt x="1048" y="4537"/>
                  </a:cubicBezTo>
                  <a:cubicBezTo>
                    <a:pt x="1087" y="4537"/>
                    <a:pt x="1107" y="4511"/>
                    <a:pt x="1107" y="4511"/>
                  </a:cubicBezTo>
                  <a:cubicBezTo>
                    <a:pt x="1107" y="4511"/>
                    <a:pt x="1653" y="5121"/>
                    <a:pt x="2142" y="5358"/>
                  </a:cubicBezTo>
                  <a:cubicBezTo>
                    <a:pt x="2448" y="5505"/>
                    <a:pt x="2797" y="5553"/>
                    <a:pt x="3199" y="5553"/>
                  </a:cubicBezTo>
                  <a:cubicBezTo>
                    <a:pt x="3441" y="5553"/>
                    <a:pt x="3702" y="5536"/>
                    <a:pt x="3984" y="5513"/>
                  </a:cubicBezTo>
                  <a:cubicBezTo>
                    <a:pt x="4739" y="5454"/>
                    <a:pt x="5077" y="5414"/>
                    <a:pt x="5251" y="4843"/>
                  </a:cubicBezTo>
                  <a:cubicBezTo>
                    <a:pt x="5357" y="4483"/>
                    <a:pt x="5428" y="4113"/>
                    <a:pt x="5461" y="3739"/>
                  </a:cubicBezTo>
                  <a:cubicBezTo>
                    <a:pt x="5461" y="3739"/>
                    <a:pt x="5557" y="3905"/>
                    <a:pt x="5621" y="3905"/>
                  </a:cubicBezTo>
                  <a:cubicBezTo>
                    <a:pt x="5654" y="3905"/>
                    <a:pt x="5679" y="3864"/>
                    <a:pt x="5680" y="3739"/>
                  </a:cubicBezTo>
                  <a:cubicBezTo>
                    <a:pt x="5683" y="3365"/>
                    <a:pt x="5624" y="2499"/>
                    <a:pt x="5392" y="2203"/>
                  </a:cubicBezTo>
                  <a:cubicBezTo>
                    <a:pt x="5159" y="1907"/>
                    <a:pt x="4850" y="1692"/>
                    <a:pt x="4850" y="1692"/>
                  </a:cubicBezTo>
                  <a:lnTo>
                    <a:pt x="4850" y="1692"/>
                  </a:lnTo>
                  <a:cubicBezTo>
                    <a:pt x="4850" y="1692"/>
                    <a:pt x="4914" y="1703"/>
                    <a:pt x="4978" y="1703"/>
                  </a:cubicBezTo>
                  <a:cubicBezTo>
                    <a:pt x="5081" y="1703"/>
                    <a:pt x="5182" y="1673"/>
                    <a:pt x="5001" y="1515"/>
                  </a:cubicBezTo>
                  <a:cubicBezTo>
                    <a:pt x="5002" y="1515"/>
                    <a:pt x="4802" y="1406"/>
                    <a:pt x="4612" y="1406"/>
                  </a:cubicBezTo>
                  <a:cubicBezTo>
                    <a:pt x="4560" y="1406"/>
                    <a:pt x="4508" y="1414"/>
                    <a:pt x="4461" y="1436"/>
                  </a:cubicBezTo>
                  <a:cubicBezTo>
                    <a:pt x="4461" y="1436"/>
                    <a:pt x="4446" y="1403"/>
                    <a:pt x="4417" y="1348"/>
                  </a:cubicBezTo>
                  <a:cubicBezTo>
                    <a:pt x="4300" y="1121"/>
                    <a:pt x="3960" y="516"/>
                    <a:pt x="3532" y="294"/>
                  </a:cubicBezTo>
                  <a:cubicBezTo>
                    <a:pt x="3183" y="113"/>
                    <a:pt x="2759" y="0"/>
                    <a:pt x="2535"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3"/>
            <p:cNvSpPr/>
            <p:nvPr/>
          </p:nvSpPr>
          <p:spPr>
            <a:xfrm>
              <a:off x="7653883" y="1540887"/>
              <a:ext cx="753020" cy="736519"/>
            </a:xfrm>
            <a:custGeom>
              <a:avLst/>
              <a:gdLst/>
              <a:ahLst/>
              <a:cxnLst/>
              <a:rect l="l" t="t" r="r" b="b"/>
              <a:pathLst>
                <a:path w="5750" h="5624" extrusionOk="0">
                  <a:moveTo>
                    <a:pt x="2563" y="69"/>
                  </a:moveTo>
                  <a:cubicBezTo>
                    <a:pt x="2765" y="69"/>
                    <a:pt x="3177" y="169"/>
                    <a:pt x="3546" y="361"/>
                  </a:cubicBezTo>
                  <a:cubicBezTo>
                    <a:pt x="3960" y="575"/>
                    <a:pt x="4292" y="1158"/>
                    <a:pt x="4416" y="1399"/>
                  </a:cubicBezTo>
                  <a:cubicBezTo>
                    <a:pt x="4444" y="1452"/>
                    <a:pt x="4459" y="1485"/>
                    <a:pt x="4459" y="1485"/>
                  </a:cubicBezTo>
                  <a:cubicBezTo>
                    <a:pt x="4462" y="1494"/>
                    <a:pt x="4469" y="1500"/>
                    <a:pt x="4479" y="1503"/>
                  </a:cubicBezTo>
                  <a:cubicBezTo>
                    <a:pt x="4483" y="1505"/>
                    <a:pt x="4487" y="1506"/>
                    <a:pt x="4491" y="1506"/>
                  </a:cubicBezTo>
                  <a:cubicBezTo>
                    <a:pt x="4496" y="1506"/>
                    <a:pt x="4501" y="1505"/>
                    <a:pt x="4506" y="1502"/>
                  </a:cubicBezTo>
                  <a:cubicBezTo>
                    <a:pt x="4548" y="1483"/>
                    <a:pt x="4595" y="1476"/>
                    <a:pt x="4643" y="1476"/>
                  </a:cubicBezTo>
                  <a:cubicBezTo>
                    <a:pt x="4808" y="1476"/>
                    <a:pt x="4987" y="1565"/>
                    <a:pt x="5013" y="1578"/>
                  </a:cubicBezTo>
                  <a:cubicBezTo>
                    <a:pt x="5102" y="1657"/>
                    <a:pt x="5097" y="1685"/>
                    <a:pt x="5097" y="1685"/>
                  </a:cubicBezTo>
                  <a:cubicBezTo>
                    <a:pt x="5092" y="1695"/>
                    <a:pt x="5056" y="1702"/>
                    <a:pt x="5006" y="1702"/>
                  </a:cubicBezTo>
                  <a:cubicBezTo>
                    <a:pt x="4971" y="1702"/>
                    <a:pt x="4930" y="1699"/>
                    <a:pt x="4888" y="1692"/>
                  </a:cubicBezTo>
                  <a:cubicBezTo>
                    <a:pt x="4885" y="1691"/>
                    <a:pt x="4883" y="1691"/>
                    <a:pt x="4880" y="1691"/>
                  </a:cubicBezTo>
                  <a:cubicBezTo>
                    <a:pt x="4867" y="1691"/>
                    <a:pt x="4854" y="1699"/>
                    <a:pt x="4849" y="1712"/>
                  </a:cubicBezTo>
                  <a:cubicBezTo>
                    <a:pt x="4843" y="1728"/>
                    <a:pt x="4848" y="1746"/>
                    <a:pt x="4861" y="1755"/>
                  </a:cubicBezTo>
                  <a:cubicBezTo>
                    <a:pt x="4864" y="1757"/>
                    <a:pt x="5169" y="1972"/>
                    <a:pt x="5395" y="2260"/>
                  </a:cubicBezTo>
                  <a:cubicBezTo>
                    <a:pt x="5607" y="2529"/>
                    <a:pt x="5680" y="3331"/>
                    <a:pt x="5677" y="3774"/>
                  </a:cubicBezTo>
                  <a:cubicBezTo>
                    <a:pt x="5676" y="3890"/>
                    <a:pt x="5653" y="3905"/>
                    <a:pt x="5653" y="3905"/>
                  </a:cubicBezTo>
                  <a:cubicBezTo>
                    <a:pt x="5653" y="3905"/>
                    <a:pt x="5652" y="3905"/>
                    <a:pt x="5652" y="3905"/>
                  </a:cubicBezTo>
                  <a:cubicBezTo>
                    <a:pt x="5631" y="3905"/>
                    <a:pt x="5571" y="3841"/>
                    <a:pt x="5523" y="3757"/>
                  </a:cubicBezTo>
                  <a:cubicBezTo>
                    <a:pt x="5516" y="3744"/>
                    <a:pt x="5504" y="3739"/>
                    <a:pt x="5493" y="3739"/>
                  </a:cubicBezTo>
                  <a:cubicBezTo>
                    <a:pt x="5476" y="3739"/>
                    <a:pt x="5459" y="3751"/>
                    <a:pt x="5457" y="3772"/>
                  </a:cubicBezTo>
                  <a:cubicBezTo>
                    <a:pt x="5424" y="4143"/>
                    <a:pt x="5354" y="4510"/>
                    <a:pt x="5248" y="4868"/>
                  </a:cubicBezTo>
                  <a:cubicBezTo>
                    <a:pt x="5085" y="5402"/>
                    <a:pt x="4804" y="5451"/>
                    <a:pt x="4013" y="5513"/>
                  </a:cubicBezTo>
                  <a:cubicBezTo>
                    <a:pt x="3734" y="5535"/>
                    <a:pt x="3474" y="5552"/>
                    <a:pt x="3232" y="5552"/>
                  </a:cubicBezTo>
                  <a:cubicBezTo>
                    <a:pt x="2838" y="5552"/>
                    <a:pt x="2492" y="5507"/>
                    <a:pt x="2189" y="5361"/>
                  </a:cubicBezTo>
                  <a:cubicBezTo>
                    <a:pt x="1712" y="5131"/>
                    <a:pt x="1170" y="4529"/>
                    <a:pt x="1165" y="4523"/>
                  </a:cubicBezTo>
                  <a:cubicBezTo>
                    <a:pt x="1157" y="4515"/>
                    <a:pt x="1148" y="4511"/>
                    <a:pt x="1138" y="4511"/>
                  </a:cubicBezTo>
                  <a:lnTo>
                    <a:pt x="1136" y="4512"/>
                  </a:lnTo>
                  <a:cubicBezTo>
                    <a:pt x="1126" y="4513"/>
                    <a:pt x="1116" y="4517"/>
                    <a:pt x="1109" y="4525"/>
                  </a:cubicBezTo>
                  <a:cubicBezTo>
                    <a:pt x="1103" y="4532"/>
                    <a:pt x="1093" y="4537"/>
                    <a:pt x="1083" y="4537"/>
                  </a:cubicBezTo>
                  <a:cubicBezTo>
                    <a:pt x="1080" y="4537"/>
                    <a:pt x="1078" y="4537"/>
                    <a:pt x="1075" y="4536"/>
                  </a:cubicBezTo>
                  <a:cubicBezTo>
                    <a:pt x="1048" y="4534"/>
                    <a:pt x="989" y="4511"/>
                    <a:pt x="901" y="4370"/>
                  </a:cubicBezTo>
                  <a:cubicBezTo>
                    <a:pt x="735" y="4103"/>
                    <a:pt x="532" y="3131"/>
                    <a:pt x="530" y="3122"/>
                  </a:cubicBezTo>
                  <a:cubicBezTo>
                    <a:pt x="527" y="3109"/>
                    <a:pt x="518" y="3099"/>
                    <a:pt x="505" y="3095"/>
                  </a:cubicBezTo>
                  <a:cubicBezTo>
                    <a:pt x="487" y="3090"/>
                    <a:pt x="70" y="2978"/>
                    <a:pt x="106" y="2541"/>
                  </a:cubicBezTo>
                  <a:cubicBezTo>
                    <a:pt x="143" y="2086"/>
                    <a:pt x="1058" y="1094"/>
                    <a:pt x="1067" y="1084"/>
                  </a:cubicBezTo>
                  <a:cubicBezTo>
                    <a:pt x="1089" y="1061"/>
                    <a:pt x="1072" y="1025"/>
                    <a:pt x="1042" y="1025"/>
                  </a:cubicBezTo>
                  <a:lnTo>
                    <a:pt x="842" y="1025"/>
                  </a:lnTo>
                  <a:cubicBezTo>
                    <a:pt x="816" y="1025"/>
                    <a:pt x="796" y="1018"/>
                    <a:pt x="794" y="1012"/>
                  </a:cubicBezTo>
                  <a:cubicBezTo>
                    <a:pt x="780" y="968"/>
                    <a:pt x="900" y="807"/>
                    <a:pt x="1199" y="597"/>
                  </a:cubicBezTo>
                  <a:cubicBezTo>
                    <a:pt x="1370" y="478"/>
                    <a:pt x="1715" y="448"/>
                    <a:pt x="2028" y="448"/>
                  </a:cubicBezTo>
                  <a:cubicBezTo>
                    <a:pt x="2363" y="448"/>
                    <a:pt x="2660" y="483"/>
                    <a:pt x="2666" y="483"/>
                  </a:cubicBezTo>
                  <a:cubicBezTo>
                    <a:pt x="2667" y="484"/>
                    <a:pt x="2669" y="484"/>
                    <a:pt x="2670" y="484"/>
                  </a:cubicBezTo>
                  <a:cubicBezTo>
                    <a:pt x="2685" y="484"/>
                    <a:pt x="2698" y="475"/>
                    <a:pt x="2703" y="461"/>
                  </a:cubicBezTo>
                  <a:cubicBezTo>
                    <a:pt x="2710" y="447"/>
                    <a:pt x="2704" y="429"/>
                    <a:pt x="2691" y="420"/>
                  </a:cubicBezTo>
                  <a:cubicBezTo>
                    <a:pt x="2689" y="419"/>
                    <a:pt x="2533" y="304"/>
                    <a:pt x="2449" y="119"/>
                  </a:cubicBezTo>
                  <a:cubicBezTo>
                    <a:pt x="2441" y="101"/>
                    <a:pt x="2446" y="96"/>
                    <a:pt x="2449" y="94"/>
                  </a:cubicBezTo>
                  <a:cubicBezTo>
                    <a:pt x="2466" y="77"/>
                    <a:pt x="2506" y="69"/>
                    <a:pt x="2563" y="69"/>
                  </a:cubicBezTo>
                  <a:close/>
                  <a:moveTo>
                    <a:pt x="2567" y="1"/>
                  </a:moveTo>
                  <a:cubicBezTo>
                    <a:pt x="2489" y="1"/>
                    <a:pt x="2430" y="13"/>
                    <a:pt x="2400" y="42"/>
                  </a:cubicBezTo>
                  <a:cubicBezTo>
                    <a:pt x="2383" y="58"/>
                    <a:pt x="2359" y="92"/>
                    <a:pt x="2384" y="148"/>
                  </a:cubicBezTo>
                  <a:cubicBezTo>
                    <a:pt x="2428" y="242"/>
                    <a:pt x="2489" y="328"/>
                    <a:pt x="2563" y="401"/>
                  </a:cubicBezTo>
                  <a:cubicBezTo>
                    <a:pt x="2445" y="390"/>
                    <a:pt x="2246" y="376"/>
                    <a:pt x="2030" y="376"/>
                  </a:cubicBezTo>
                  <a:cubicBezTo>
                    <a:pt x="1707" y="376"/>
                    <a:pt x="1345" y="409"/>
                    <a:pt x="1159" y="539"/>
                  </a:cubicBezTo>
                  <a:cubicBezTo>
                    <a:pt x="926" y="701"/>
                    <a:pt x="690" y="916"/>
                    <a:pt x="727" y="1033"/>
                  </a:cubicBezTo>
                  <a:cubicBezTo>
                    <a:pt x="736" y="1061"/>
                    <a:pt x="762" y="1095"/>
                    <a:pt x="842" y="1095"/>
                  </a:cubicBezTo>
                  <a:lnTo>
                    <a:pt x="962" y="1095"/>
                  </a:lnTo>
                  <a:cubicBezTo>
                    <a:pt x="759" y="1321"/>
                    <a:pt x="70" y="2117"/>
                    <a:pt x="36" y="2535"/>
                  </a:cubicBezTo>
                  <a:cubicBezTo>
                    <a:pt x="0" y="2972"/>
                    <a:pt x="371" y="3124"/>
                    <a:pt x="466" y="3157"/>
                  </a:cubicBezTo>
                  <a:cubicBezTo>
                    <a:pt x="496" y="3303"/>
                    <a:pt x="681" y="4149"/>
                    <a:pt x="842" y="4408"/>
                  </a:cubicBezTo>
                  <a:cubicBezTo>
                    <a:pt x="921" y="4536"/>
                    <a:pt x="999" y="4603"/>
                    <a:pt x="1072" y="4607"/>
                  </a:cubicBezTo>
                  <a:cubicBezTo>
                    <a:pt x="1075" y="4607"/>
                    <a:pt x="1078" y="4607"/>
                    <a:pt x="1082" y="4607"/>
                  </a:cubicBezTo>
                  <a:cubicBezTo>
                    <a:pt x="1099" y="4607"/>
                    <a:pt x="1117" y="4602"/>
                    <a:pt x="1134" y="4595"/>
                  </a:cubicBezTo>
                  <a:cubicBezTo>
                    <a:pt x="1241" y="4711"/>
                    <a:pt x="1717" y="5213"/>
                    <a:pt x="2158" y="5424"/>
                  </a:cubicBezTo>
                  <a:cubicBezTo>
                    <a:pt x="2472" y="5577"/>
                    <a:pt x="2827" y="5624"/>
                    <a:pt x="3230" y="5624"/>
                  </a:cubicBezTo>
                  <a:cubicBezTo>
                    <a:pt x="3475" y="5624"/>
                    <a:pt x="3737" y="5606"/>
                    <a:pt x="4018" y="5584"/>
                  </a:cubicBezTo>
                  <a:cubicBezTo>
                    <a:pt x="4735" y="5528"/>
                    <a:pt x="5130" y="5496"/>
                    <a:pt x="5316" y="4888"/>
                  </a:cubicBezTo>
                  <a:cubicBezTo>
                    <a:pt x="5445" y="4467"/>
                    <a:pt x="5498" y="4060"/>
                    <a:pt x="5518" y="3878"/>
                  </a:cubicBezTo>
                  <a:cubicBezTo>
                    <a:pt x="5556" y="3928"/>
                    <a:pt x="5606" y="3976"/>
                    <a:pt x="5654" y="3976"/>
                  </a:cubicBezTo>
                  <a:cubicBezTo>
                    <a:pt x="5660" y="3976"/>
                    <a:pt x="5666" y="3975"/>
                    <a:pt x="5672" y="3973"/>
                  </a:cubicBezTo>
                  <a:cubicBezTo>
                    <a:pt x="5737" y="3956"/>
                    <a:pt x="5746" y="3858"/>
                    <a:pt x="5747" y="3775"/>
                  </a:cubicBezTo>
                  <a:cubicBezTo>
                    <a:pt x="5749" y="3450"/>
                    <a:pt x="5702" y="2535"/>
                    <a:pt x="5452" y="2217"/>
                  </a:cubicBezTo>
                  <a:cubicBezTo>
                    <a:pt x="5298" y="2022"/>
                    <a:pt x="5115" y="1863"/>
                    <a:pt x="5004" y="1775"/>
                  </a:cubicBezTo>
                  <a:lnTo>
                    <a:pt x="5004" y="1775"/>
                  </a:lnTo>
                  <a:cubicBezTo>
                    <a:pt x="5006" y="1775"/>
                    <a:pt x="5008" y="1775"/>
                    <a:pt x="5011" y="1775"/>
                  </a:cubicBezTo>
                  <a:cubicBezTo>
                    <a:pt x="5076" y="1775"/>
                    <a:pt x="5139" y="1761"/>
                    <a:pt x="5161" y="1716"/>
                  </a:cubicBezTo>
                  <a:cubicBezTo>
                    <a:pt x="5192" y="1652"/>
                    <a:pt x="5117" y="1575"/>
                    <a:pt x="5057" y="1523"/>
                  </a:cubicBezTo>
                  <a:cubicBezTo>
                    <a:pt x="5056" y="1521"/>
                    <a:pt x="5053" y="1519"/>
                    <a:pt x="5051" y="1518"/>
                  </a:cubicBezTo>
                  <a:cubicBezTo>
                    <a:pt x="5040" y="1512"/>
                    <a:pt x="4840" y="1405"/>
                    <a:pt x="4644" y="1405"/>
                  </a:cubicBezTo>
                  <a:cubicBezTo>
                    <a:pt x="4598" y="1405"/>
                    <a:pt x="4552" y="1411"/>
                    <a:pt x="4509" y="1426"/>
                  </a:cubicBezTo>
                  <a:cubicBezTo>
                    <a:pt x="4502" y="1410"/>
                    <a:pt x="4493" y="1391"/>
                    <a:pt x="4480" y="1366"/>
                  </a:cubicBezTo>
                  <a:cubicBezTo>
                    <a:pt x="4353" y="1120"/>
                    <a:pt x="4012" y="522"/>
                    <a:pt x="3579" y="298"/>
                  </a:cubicBezTo>
                  <a:cubicBezTo>
                    <a:pt x="3265" y="134"/>
                    <a:pt x="2818" y="1"/>
                    <a:pt x="2567"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3"/>
            <p:cNvSpPr/>
            <p:nvPr/>
          </p:nvSpPr>
          <p:spPr>
            <a:xfrm>
              <a:off x="7539815" y="2368566"/>
              <a:ext cx="114983" cy="433085"/>
            </a:xfrm>
            <a:custGeom>
              <a:avLst/>
              <a:gdLst/>
              <a:ahLst/>
              <a:cxnLst/>
              <a:rect l="l" t="t" r="r" b="b"/>
              <a:pathLst>
                <a:path w="878" h="3307" extrusionOk="0">
                  <a:moveTo>
                    <a:pt x="812" y="1"/>
                  </a:moveTo>
                  <a:lnTo>
                    <a:pt x="0" y="3031"/>
                  </a:lnTo>
                  <a:lnTo>
                    <a:pt x="877" y="3307"/>
                  </a:lnTo>
                  <a:lnTo>
                    <a:pt x="812" y="1"/>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3"/>
            <p:cNvSpPr/>
            <p:nvPr/>
          </p:nvSpPr>
          <p:spPr>
            <a:xfrm>
              <a:off x="7534707" y="2363982"/>
              <a:ext cx="124674" cy="442383"/>
            </a:xfrm>
            <a:custGeom>
              <a:avLst/>
              <a:gdLst/>
              <a:ahLst/>
              <a:cxnLst/>
              <a:rect l="l" t="t" r="r" b="b"/>
              <a:pathLst>
                <a:path w="952" h="3378" extrusionOk="0">
                  <a:moveTo>
                    <a:pt x="820" y="287"/>
                  </a:moveTo>
                  <a:lnTo>
                    <a:pt x="879" y="3293"/>
                  </a:lnTo>
                  <a:lnTo>
                    <a:pt x="82" y="3043"/>
                  </a:lnTo>
                  <a:lnTo>
                    <a:pt x="820" y="287"/>
                  </a:lnTo>
                  <a:close/>
                  <a:moveTo>
                    <a:pt x="849" y="0"/>
                  </a:moveTo>
                  <a:cubicBezTo>
                    <a:pt x="834" y="0"/>
                    <a:pt x="821" y="11"/>
                    <a:pt x="816" y="26"/>
                  </a:cubicBezTo>
                  <a:lnTo>
                    <a:pt x="6" y="3057"/>
                  </a:lnTo>
                  <a:cubicBezTo>
                    <a:pt x="1" y="3076"/>
                    <a:pt x="11" y="3095"/>
                    <a:pt x="29" y="3100"/>
                  </a:cubicBezTo>
                  <a:lnTo>
                    <a:pt x="905" y="3375"/>
                  </a:lnTo>
                  <a:cubicBezTo>
                    <a:pt x="909" y="3376"/>
                    <a:pt x="912" y="3377"/>
                    <a:pt x="916" y="3377"/>
                  </a:cubicBezTo>
                  <a:lnTo>
                    <a:pt x="916" y="3377"/>
                  </a:lnTo>
                  <a:cubicBezTo>
                    <a:pt x="936" y="3377"/>
                    <a:pt x="951" y="3361"/>
                    <a:pt x="951" y="3342"/>
                  </a:cubicBezTo>
                  <a:lnTo>
                    <a:pt x="886" y="35"/>
                  </a:lnTo>
                  <a:cubicBezTo>
                    <a:pt x="886" y="17"/>
                    <a:pt x="872" y="3"/>
                    <a:pt x="855" y="1"/>
                  </a:cubicBezTo>
                  <a:cubicBezTo>
                    <a:pt x="853" y="1"/>
                    <a:pt x="851" y="0"/>
                    <a:pt x="849" y="0"/>
                  </a:cubicBezTo>
                  <a:close/>
                  <a:moveTo>
                    <a:pt x="916" y="3377"/>
                  </a:moveTo>
                  <a:cubicBezTo>
                    <a:pt x="916" y="3377"/>
                    <a:pt x="915" y="3377"/>
                    <a:pt x="915" y="3377"/>
                  </a:cubicBezTo>
                  <a:lnTo>
                    <a:pt x="916" y="3377"/>
                  </a:lnTo>
                  <a:cubicBezTo>
                    <a:pt x="916" y="3377"/>
                    <a:pt x="916" y="3377"/>
                    <a:pt x="916" y="3377"/>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3"/>
            <p:cNvSpPr/>
            <p:nvPr/>
          </p:nvSpPr>
          <p:spPr>
            <a:xfrm>
              <a:off x="8372600" y="2476217"/>
              <a:ext cx="141306" cy="581200"/>
            </a:xfrm>
            <a:custGeom>
              <a:avLst/>
              <a:gdLst/>
              <a:ahLst/>
              <a:cxnLst/>
              <a:rect l="l" t="t" r="r" b="b"/>
              <a:pathLst>
                <a:path w="1079" h="4438" extrusionOk="0">
                  <a:moveTo>
                    <a:pt x="96" y="0"/>
                  </a:moveTo>
                  <a:lnTo>
                    <a:pt x="1" y="4118"/>
                  </a:lnTo>
                  <a:lnTo>
                    <a:pt x="1079" y="4438"/>
                  </a:lnTo>
                  <a:lnTo>
                    <a:pt x="96" y="0"/>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3"/>
            <p:cNvSpPr/>
            <p:nvPr/>
          </p:nvSpPr>
          <p:spPr>
            <a:xfrm>
              <a:off x="8367755" y="2471633"/>
              <a:ext cx="151390" cy="590499"/>
            </a:xfrm>
            <a:custGeom>
              <a:avLst/>
              <a:gdLst/>
              <a:ahLst/>
              <a:cxnLst/>
              <a:rect l="l" t="t" r="r" b="b"/>
              <a:pathLst>
                <a:path w="1156" h="4509" extrusionOk="0">
                  <a:moveTo>
                    <a:pt x="161" y="329"/>
                  </a:moveTo>
                  <a:lnTo>
                    <a:pt x="1068" y="4422"/>
                  </a:lnTo>
                  <a:lnTo>
                    <a:pt x="73" y="4126"/>
                  </a:lnTo>
                  <a:lnTo>
                    <a:pt x="161" y="329"/>
                  </a:lnTo>
                  <a:close/>
                  <a:moveTo>
                    <a:pt x="133" y="0"/>
                  </a:moveTo>
                  <a:cubicBezTo>
                    <a:pt x="131" y="0"/>
                    <a:pt x="130" y="0"/>
                    <a:pt x="129" y="0"/>
                  </a:cubicBezTo>
                  <a:cubicBezTo>
                    <a:pt x="111" y="1"/>
                    <a:pt x="97" y="17"/>
                    <a:pt x="97" y="34"/>
                  </a:cubicBezTo>
                  <a:lnTo>
                    <a:pt x="2" y="4152"/>
                  </a:lnTo>
                  <a:cubicBezTo>
                    <a:pt x="1" y="4168"/>
                    <a:pt x="12" y="4182"/>
                    <a:pt x="27" y="4186"/>
                  </a:cubicBezTo>
                  <a:lnTo>
                    <a:pt x="1106" y="4507"/>
                  </a:lnTo>
                  <a:cubicBezTo>
                    <a:pt x="1109" y="4508"/>
                    <a:pt x="1112" y="4509"/>
                    <a:pt x="1116" y="4509"/>
                  </a:cubicBezTo>
                  <a:cubicBezTo>
                    <a:pt x="1138" y="4509"/>
                    <a:pt x="1156" y="4487"/>
                    <a:pt x="1151" y="4466"/>
                  </a:cubicBezTo>
                  <a:lnTo>
                    <a:pt x="166" y="28"/>
                  </a:lnTo>
                  <a:cubicBezTo>
                    <a:pt x="164" y="11"/>
                    <a:pt x="149" y="0"/>
                    <a:pt x="133"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3"/>
            <p:cNvSpPr/>
            <p:nvPr/>
          </p:nvSpPr>
          <p:spPr>
            <a:xfrm>
              <a:off x="7646025" y="2241795"/>
              <a:ext cx="739138" cy="773712"/>
            </a:xfrm>
            <a:custGeom>
              <a:avLst/>
              <a:gdLst/>
              <a:ahLst/>
              <a:cxnLst/>
              <a:rect l="l" t="t" r="r" b="b"/>
              <a:pathLst>
                <a:path w="5644" h="5908" extrusionOk="0">
                  <a:moveTo>
                    <a:pt x="2451" y="1"/>
                  </a:moveTo>
                  <a:lnTo>
                    <a:pt x="1" y="969"/>
                  </a:lnTo>
                  <a:lnTo>
                    <a:pt x="66" y="4275"/>
                  </a:lnTo>
                  <a:lnTo>
                    <a:pt x="5549" y="5908"/>
                  </a:lnTo>
                  <a:lnTo>
                    <a:pt x="5644" y="1790"/>
                  </a:lnTo>
                  <a:lnTo>
                    <a:pt x="3656" y="177"/>
                  </a:lnTo>
                  <a:lnTo>
                    <a:pt x="2451" y="1"/>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3"/>
            <p:cNvSpPr/>
            <p:nvPr/>
          </p:nvSpPr>
          <p:spPr>
            <a:xfrm>
              <a:off x="7641310" y="2237211"/>
              <a:ext cx="748436" cy="782879"/>
            </a:xfrm>
            <a:custGeom>
              <a:avLst/>
              <a:gdLst/>
              <a:ahLst/>
              <a:cxnLst/>
              <a:rect l="l" t="t" r="r" b="b"/>
              <a:pathLst>
                <a:path w="5715" h="5978" extrusionOk="0">
                  <a:moveTo>
                    <a:pt x="2491" y="73"/>
                  </a:moveTo>
                  <a:lnTo>
                    <a:pt x="3677" y="245"/>
                  </a:lnTo>
                  <a:lnTo>
                    <a:pt x="5643" y="1842"/>
                  </a:lnTo>
                  <a:lnTo>
                    <a:pt x="5550" y="5894"/>
                  </a:lnTo>
                  <a:lnTo>
                    <a:pt x="137" y="4283"/>
                  </a:lnTo>
                  <a:lnTo>
                    <a:pt x="73" y="1027"/>
                  </a:lnTo>
                  <a:lnTo>
                    <a:pt x="2491" y="73"/>
                  </a:lnTo>
                  <a:close/>
                  <a:moveTo>
                    <a:pt x="2487" y="1"/>
                  </a:moveTo>
                  <a:cubicBezTo>
                    <a:pt x="2482" y="1"/>
                    <a:pt x="2478" y="1"/>
                    <a:pt x="2474" y="3"/>
                  </a:cubicBezTo>
                  <a:lnTo>
                    <a:pt x="23" y="970"/>
                  </a:lnTo>
                  <a:cubicBezTo>
                    <a:pt x="10" y="976"/>
                    <a:pt x="1" y="989"/>
                    <a:pt x="1" y="1004"/>
                  </a:cubicBezTo>
                  <a:lnTo>
                    <a:pt x="66" y="4311"/>
                  </a:lnTo>
                  <a:cubicBezTo>
                    <a:pt x="66" y="4326"/>
                    <a:pt x="77" y="4339"/>
                    <a:pt x="92" y="4343"/>
                  </a:cubicBezTo>
                  <a:lnTo>
                    <a:pt x="5574" y="5976"/>
                  </a:lnTo>
                  <a:cubicBezTo>
                    <a:pt x="5576" y="5977"/>
                    <a:pt x="5579" y="5978"/>
                    <a:pt x="5581" y="5978"/>
                  </a:cubicBezTo>
                  <a:cubicBezTo>
                    <a:pt x="5582" y="5978"/>
                    <a:pt x="5583" y="5978"/>
                    <a:pt x="5584" y="5977"/>
                  </a:cubicBezTo>
                  <a:lnTo>
                    <a:pt x="5584" y="5977"/>
                  </a:lnTo>
                  <a:cubicBezTo>
                    <a:pt x="5585" y="5977"/>
                    <a:pt x="5585" y="5977"/>
                    <a:pt x="5585" y="5977"/>
                  </a:cubicBezTo>
                  <a:cubicBezTo>
                    <a:pt x="5604" y="5977"/>
                    <a:pt x="5618" y="5961"/>
                    <a:pt x="5619" y="5944"/>
                  </a:cubicBezTo>
                  <a:lnTo>
                    <a:pt x="5714" y="1826"/>
                  </a:lnTo>
                  <a:cubicBezTo>
                    <a:pt x="5714" y="1815"/>
                    <a:pt x="5709" y="1805"/>
                    <a:pt x="5701" y="1798"/>
                  </a:cubicBezTo>
                  <a:lnTo>
                    <a:pt x="3714" y="184"/>
                  </a:lnTo>
                  <a:cubicBezTo>
                    <a:pt x="3709" y="181"/>
                    <a:pt x="3703" y="178"/>
                    <a:pt x="3697" y="177"/>
                  </a:cubicBezTo>
                  <a:lnTo>
                    <a:pt x="2492" y="1"/>
                  </a:lnTo>
                  <a:cubicBezTo>
                    <a:pt x="2491" y="1"/>
                    <a:pt x="2489" y="1"/>
                    <a:pt x="2487"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3"/>
            <p:cNvSpPr/>
            <p:nvPr/>
          </p:nvSpPr>
          <p:spPr>
            <a:xfrm>
              <a:off x="7905591" y="2241795"/>
              <a:ext cx="241228" cy="666717"/>
            </a:xfrm>
            <a:custGeom>
              <a:avLst/>
              <a:gdLst/>
              <a:ahLst/>
              <a:cxnLst/>
              <a:rect l="l" t="t" r="r" b="b"/>
              <a:pathLst>
                <a:path w="1842" h="5091" extrusionOk="0">
                  <a:moveTo>
                    <a:pt x="469" y="1"/>
                  </a:moveTo>
                  <a:lnTo>
                    <a:pt x="186" y="113"/>
                  </a:lnTo>
                  <a:lnTo>
                    <a:pt x="1" y="4797"/>
                  </a:lnTo>
                  <a:lnTo>
                    <a:pt x="940" y="5090"/>
                  </a:lnTo>
                  <a:lnTo>
                    <a:pt x="1841" y="314"/>
                  </a:lnTo>
                  <a:lnTo>
                    <a:pt x="1674" y="177"/>
                  </a:lnTo>
                  <a:lnTo>
                    <a:pt x="469"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3"/>
            <p:cNvSpPr/>
            <p:nvPr/>
          </p:nvSpPr>
          <p:spPr>
            <a:xfrm>
              <a:off x="7900745" y="2237211"/>
              <a:ext cx="250919" cy="675754"/>
            </a:xfrm>
            <a:custGeom>
              <a:avLst/>
              <a:gdLst/>
              <a:ahLst/>
              <a:cxnLst/>
              <a:rect l="l" t="t" r="r" b="b"/>
              <a:pathLst>
                <a:path w="1916" h="5160" extrusionOk="0">
                  <a:moveTo>
                    <a:pt x="509" y="73"/>
                  </a:moveTo>
                  <a:lnTo>
                    <a:pt x="1695" y="245"/>
                  </a:lnTo>
                  <a:lnTo>
                    <a:pt x="1840" y="362"/>
                  </a:lnTo>
                  <a:lnTo>
                    <a:pt x="949" y="5079"/>
                  </a:lnTo>
                  <a:lnTo>
                    <a:pt x="75" y="4807"/>
                  </a:lnTo>
                  <a:lnTo>
                    <a:pt x="257" y="173"/>
                  </a:lnTo>
                  <a:lnTo>
                    <a:pt x="509" y="73"/>
                  </a:lnTo>
                  <a:close/>
                  <a:moveTo>
                    <a:pt x="505" y="1"/>
                  </a:moveTo>
                  <a:cubicBezTo>
                    <a:pt x="501" y="1"/>
                    <a:pt x="496" y="1"/>
                    <a:pt x="492" y="3"/>
                  </a:cubicBezTo>
                  <a:lnTo>
                    <a:pt x="209" y="114"/>
                  </a:lnTo>
                  <a:cubicBezTo>
                    <a:pt x="195" y="120"/>
                    <a:pt x="186" y="133"/>
                    <a:pt x="186" y="146"/>
                  </a:cubicBezTo>
                  <a:lnTo>
                    <a:pt x="2" y="4831"/>
                  </a:lnTo>
                  <a:cubicBezTo>
                    <a:pt x="1" y="4847"/>
                    <a:pt x="11" y="4862"/>
                    <a:pt x="27" y="4866"/>
                  </a:cubicBezTo>
                  <a:lnTo>
                    <a:pt x="967" y="5159"/>
                  </a:lnTo>
                  <a:cubicBezTo>
                    <a:pt x="970" y="5160"/>
                    <a:pt x="974" y="5160"/>
                    <a:pt x="977" y="5160"/>
                  </a:cubicBezTo>
                  <a:cubicBezTo>
                    <a:pt x="978" y="5160"/>
                    <a:pt x="978" y="5160"/>
                    <a:pt x="979" y="5160"/>
                  </a:cubicBezTo>
                  <a:cubicBezTo>
                    <a:pt x="995" y="5160"/>
                    <a:pt x="1009" y="5148"/>
                    <a:pt x="1012" y="5131"/>
                  </a:cubicBezTo>
                  <a:lnTo>
                    <a:pt x="1913" y="355"/>
                  </a:lnTo>
                  <a:cubicBezTo>
                    <a:pt x="1915" y="342"/>
                    <a:pt x="1910" y="329"/>
                    <a:pt x="1900" y="321"/>
                  </a:cubicBezTo>
                  <a:lnTo>
                    <a:pt x="1732" y="185"/>
                  </a:lnTo>
                  <a:cubicBezTo>
                    <a:pt x="1727" y="181"/>
                    <a:pt x="1721" y="178"/>
                    <a:pt x="1715" y="177"/>
                  </a:cubicBezTo>
                  <a:lnTo>
                    <a:pt x="510" y="1"/>
                  </a:lnTo>
                  <a:cubicBezTo>
                    <a:pt x="509" y="1"/>
                    <a:pt x="507" y="1"/>
                    <a:pt x="505"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3"/>
            <p:cNvSpPr/>
            <p:nvPr/>
          </p:nvSpPr>
          <p:spPr>
            <a:xfrm>
              <a:off x="7949332" y="2166885"/>
              <a:ext cx="220668" cy="259170"/>
            </a:xfrm>
            <a:custGeom>
              <a:avLst/>
              <a:gdLst/>
              <a:ahLst/>
              <a:cxnLst/>
              <a:rect l="l" t="t" r="r" b="b"/>
              <a:pathLst>
                <a:path w="1685" h="1979" extrusionOk="0">
                  <a:moveTo>
                    <a:pt x="1684" y="1"/>
                  </a:moveTo>
                  <a:lnTo>
                    <a:pt x="1684" y="1"/>
                  </a:lnTo>
                  <a:cubicBezTo>
                    <a:pt x="1684" y="1"/>
                    <a:pt x="773" y="382"/>
                    <a:pt x="492" y="382"/>
                  </a:cubicBezTo>
                  <a:cubicBezTo>
                    <a:pt x="473" y="382"/>
                    <a:pt x="457" y="380"/>
                    <a:pt x="444" y="376"/>
                  </a:cubicBezTo>
                  <a:cubicBezTo>
                    <a:pt x="242" y="317"/>
                    <a:pt x="0" y="238"/>
                    <a:pt x="0" y="238"/>
                  </a:cubicBezTo>
                  <a:lnTo>
                    <a:pt x="0" y="238"/>
                  </a:lnTo>
                  <a:cubicBezTo>
                    <a:pt x="0" y="238"/>
                    <a:pt x="43" y="1637"/>
                    <a:pt x="216" y="1933"/>
                  </a:cubicBezTo>
                  <a:cubicBezTo>
                    <a:pt x="235" y="1964"/>
                    <a:pt x="263" y="1979"/>
                    <a:pt x="299" y="1979"/>
                  </a:cubicBezTo>
                  <a:cubicBezTo>
                    <a:pt x="591" y="1979"/>
                    <a:pt x="1380" y="1006"/>
                    <a:pt x="1444" y="848"/>
                  </a:cubicBezTo>
                  <a:cubicBezTo>
                    <a:pt x="1516" y="670"/>
                    <a:pt x="1684" y="1"/>
                    <a:pt x="168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3"/>
            <p:cNvSpPr/>
            <p:nvPr/>
          </p:nvSpPr>
          <p:spPr>
            <a:xfrm>
              <a:off x="7944618" y="2162301"/>
              <a:ext cx="230882" cy="268468"/>
            </a:xfrm>
            <a:custGeom>
              <a:avLst/>
              <a:gdLst/>
              <a:ahLst/>
              <a:cxnLst/>
              <a:rect l="l" t="t" r="r" b="b"/>
              <a:pathLst>
                <a:path w="1763" h="2050" extrusionOk="0">
                  <a:moveTo>
                    <a:pt x="1670" y="95"/>
                  </a:moveTo>
                  <a:lnTo>
                    <a:pt x="1670" y="95"/>
                  </a:lnTo>
                  <a:cubicBezTo>
                    <a:pt x="1625" y="270"/>
                    <a:pt x="1505" y="729"/>
                    <a:pt x="1447" y="870"/>
                  </a:cubicBezTo>
                  <a:cubicBezTo>
                    <a:pt x="1384" y="1026"/>
                    <a:pt x="616" y="1958"/>
                    <a:pt x="343" y="1978"/>
                  </a:cubicBezTo>
                  <a:cubicBezTo>
                    <a:pt x="341" y="1978"/>
                    <a:pt x="338" y="1978"/>
                    <a:pt x="335" y="1978"/>
                  </a:cubicBezTo>
                  <a:cubicBezTo>
                    <a:pt x="310" y="1978"/>
                    <a:pt x="295" y="1969"/>
                    <a:pt x="283" y="1949"/>
                  </a:cubicBezTo>
                  <a:cubicBezTo>
                    <a:pt x="134" y="1696"/>
                    <a:pt x="84" y="575"/>
                    <a:pt x="74" y="322"/>
                  </a:cubicBezTo>
                  <a:lnTo>
                    <a:pt x="74" y="322"/>
                  </a:lnTo>
                  <a:cubicBezTo>
                    <a:pt x="155" y="349"/>
                    <a:pt x="325" y="402"/>
                    <a:pt x="472" y="445"/>
                  </a:cubicBezTo>
                  <a:cubicBezTo>
                    <a:pt x="487" y="449"/>
                    <a:pt x="505" y="451"/>
                    <a:pt x="527" y="451"/>
                  </a:cubicBezTo>
                  <a:cubicBezTo>
                    <a:pt x="775" y="451"/>
                    <a:pt x="1444" y="187"/>
                    <a:pt x="1670" y="95"/>
                  </a:cubicBezTo>
                  <a:close/>
                  <a:moveTo>
                    <a:pt x="1722" y="0"/>
                  </a:moveTo>
                  <a:cubicBezTo>
                    <a:pt x="1718" y="0"/>
                    <a:pt x="1713" y="1"/>
                    <a:pt x="1708" y="3"/>
                  </a:cubicBezTo>
                  <a:cubicBezTo>
                    <a:pt x="1327" y="162"/>
                    <a:pt x="731" y="381"/>
                    <a:pt x="532" y="381"/>
                  </a:cubicBezTo>
                  <a:cubicBezTo>
                    <a:pt x="516" y="381"/>
                    <a:pt x="502" y="380"/>
                    <a:pt x="492" y="376"/>
                  </a:cubicBezTo>
                  <a:cubicBezTo>
                    <a:pt x="293" y="319"/>
                    <a:pt x="51" y="240"/>
                    <a:pt x="48" y="239"/>
                  </a:cubicBezTo>
                  <a:cubicBezTo>
                    <a:pt x="44" y="238"/>
                    <a:pt x="41" y="238"/>
                    <a:pt x="37" y="238"/>
                  </a:cubicBezTo>
                  <a:cubicBezTo>
                    <a:pt x="18" y="238"/>
                    <a:pt x="1" y="253"/>
                    <a:pt x="1" y="274"/>
                  </a:cubicBezTo>
                  <a:cubicBezTo>
                    <a:pt x="4" y="331"/>
                    <a:pt x="46" y="1685"/>
                    <a:pt x="221" y="1985"/>
                  </a:cubicBezTo>
                  <a:cubicBezTo>
                    <a:pt x="245" y="2025"/>
                    <a:pt x="286" y="2049"/>
                    <a:pt x="332" y="2049"/>
                  </a:cubicBezTo>
                  <a:cubicBezTo>
                    <a:pt x="333" y="2049"/>
                    <a:pt x="334" y="2049"/>
                    <a:pt x="335" y="2049"/>
                  </a:cubicBezTo>
                  <a:cubicBezTo>
                    <a:pt x="339" y="2049"/>
                    <a:pt x="343" y="2048"/>
                    <a:pt x="348" y="2048"/>
                  </a:cubicBezTo>
                  <a:cubicBezTo>
                    <a:pt x="677" y="2025"/>
                    <a:pt x="1450" y="1052"/>
                    <a:pt x="1514" y="896"/>
                  </a:cubicBezTo>
                  <a:cubicBezTo>
                    <a:pt x="1585" y="718"/>
                    <a:pt x="1749" y="72"/>
                    <a:pt x="1756" y="44"/>
                  </a:cubicBezTo>
                  <a:cubicBezTo>
                    <a:pt x="1762" y="21"/>
                    <a:pt x="1744" y="0"/>
                    <a:pt x="1722"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3"/>
            <p:cNvSpPr/>
            <p:nvPr/>
          </p:nvSpPr>
          <p:spPr>
            <a:xfrm>
              <a:off x="8031052" y="2166885"/>
              <a:ext cx="139080" cy="87874"/>
            </a:xfrm>
            <a:custGeom>
              <a:avLst/>
              <a:gdLst/>
              <a:ahLst/>
              <a:cxnLst/>
              <a:rect l="l" t="t" r="r" b="b"/>
              <a:pathLst>
                <a:path w="1062" h="671" extrusionOk="0">
                  <a:moveTo>
                    <a:pt x="1061" y="1"/>
                  </a:moveTo>
                  <a:lnTo>
                    <a:pt x="1061" y="1"/>
                  </a:lnTo>
                  <a:cubicBezTo>
                    <a:pt x="1061" y="1"/>
                    <a:pt x="714" y="146"/>
                    <a:pt x="381" y="258"/>
                  </a:cubicBezTo>
                  <a:lnTo>
                    <a:pt x="0" y="671"/>
                  </a:lnTo>
                  <a:lnTo>
                    <a:pt x="879" y="670"/>
                  </a:lnTo>
                  <a:cubicBezTo>
                    <a:pt x="958" y="407"/>
                    <a:pt x="1061" y="1"/>
                    <a:pt x="1061"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3"/>
            <p:cNvSpPr/>
            <p:nvPr/>
          </p:nvSpPr>
          <p:spPr>
            <a:xfrm>
              <a:off x="8025028" y="2162301"/>
              <a:ext cx="150473" cy="97172"/>
            </a:xfrm>
            <a:custGeom>
              <a:avLst/>
              <a:gdLst/>
              <a:ahLst/>
              <a:cxnLst/>
              <a:rect l="l" t="t" r="r" b="b"/>
              <a:pathLst>
                <a:path w="1149" h="742" extrusionOk="0">
                  <a:moveTo>
                    <a:pt x="1055" y="96"/>
                  </a:moveTo>
                  <a:lnTo>
                    <a:pt x="1055" y="96"/>
                  </a:lnTo>
                  <a:cubicBezTo>
                    <a:pt x="1024" y="218"/>
                    <a:pt x="956" y="477"/>
                    <a:pt x="899" y="670"/>
                  </a:cubicBezTo>
                  <a:lnTo>
                    <a:pt x="127" y="670"/>
                  </a:lnTo>
                  <a:lnTo>
                    <a:pt x="446" y="323"/>
                  </a:lnTo>
                  <a:cubicBezTo>
                    <a:pt x="689" y="241"/>
                    <a:pt x="940" y="142"/>
                    <a:pt x="1055" y="96"/>
                  </a:cubicBezTo>
                  <a:close/>
                  <a:moveTo>
                    <a:pt x="1108" y="0"/>
                  </a:moveTo>
                  <a:cubicBezTo>
                    <a:pt x="1103" y="0"/>
                    <a:pt x="1099" y="1"/>
                    <a:pt x="1094" y="3"/>
                  </a:cubicBezTo>
                  <a:cubicBezTo>
                    <a:pt x="1091" y="4"/>
                    <a:pt x="743" y="149"/>
                    <a:pt x="416" y="259"/>
                  </a:cubicBezTo>
                  <a:cubicBezTo>
                    <a:pt x="411" y="261"/>
                    <a:pt x="406" y="264"/>
                    <a:pt x="401" y="268"/>
                  </a:cubicBezTo>
                  <a:lnTo>
                    <a:pt x="21" y="682"/>
                  </a:lnTo>
                  <a:cubicBezTo>
                    <a:pt x="0" y="705"/>
                    <a:pt x="16" y="741"/>
                    <a:pt x="46" y="742"/>
                  </a:cubicBezTo>
                  <a:lnTo>
                    <a:pt x="925" y="742"/>
                  </a:lnTo>
                  <a:cubicBezTo>
                    <a:pt x="941" y="741"/>
                    <a:pt x="955" y="730"/>
                    <a:pt x="959" y="716"/>
                  </a:cubicBezTo>
                  <a:cubicBezTo>
                    <a:pt x="1038" y="454"/>
                    <a:pt x="1141" y="48"/>
                    <a:pt x="1142" y="44"/>
                  </a:cubicBezTo>
                  <a:cubicBezTo>
                    <a:pt x="1148" y="21"/>
                    <a:pt x="1129" y="0"/>
                    <a:pt x="1108"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3"/>
            <p:cNvSpPr/>
            <p:nvPr/>
          </p:nvSpPr>
          <p:spPr>
            <a:xfrm>
              <a:off x="7882018" y="1797965"/>
              <a:ext cx="338139" cy="475123"/>
            </a:xfrm>
            <a:custGeom>
              <a:avLst/>
              <a:gdLst/>
              <a:ahLst/>
              <a:cxnLst/>
              <a:rect l="l" t="t" r="r" b="b"/>
              <a:pathLst>
                <a:path w="2582" h="3628" extrusionOk="0">
                  <a:moveTo>
                    <a:pt x="1694" y="1"/>
                  </a:moveTo>
                  <a:lnTo>
                    <a:pt x="1" y="947"/>
                  </a:lnTo>
                  <a:cubicBezTo>
                    <a:pt x="1" y="947"/>
                    <a:pt x="64" y="1912"/>
                    <a:pt x="101" y="2287"/>
                  </a:cubicBezTo>
                  <a:cubicBezTo>
                    <a:pt x="138" y="2661"/>
                    <a:pt x="578" y="3586"/>
                    <a:pt x="859" y="3626"/>
                  </a:cubicBezTo>
                  <a:cubicBezTo>
                    <a:pt x="867" y="3627"/>
                    <a:pt x="875" y="3628"/>
                    <a:pt x="883" y="3628"/>
                  </a:cubicBezTo>
                  <a:cubicBezTo>
                    <a:pt x="1198" y="3628"/>
                    <a:pt x="2249" y="2950"/>
                    <a:pt x="2376" y="2757"/>
                  </a:cubicBezTo>
                  <a:cubicBezTo>
                    <a:pt x="2507" y="2561"/>
                    <a:pt x="2581" y="1989"/>
                    <a:pt x="2581" y="1989"/>
                  </a:cubicBezTo>
                  <a:cubicBezTo>
                    <a:pt x="2581" y="1989"/>
                    <a:pt x="1724" y="651"/>
                    <a:pt x="169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3"/>
            <p:cNvSpPr/>
            <p:nvPr/>
          </p:nvSpPr>
          <p:spPr>
            <a:xfrm>
              <a:off x="7877303" y="1793381"/>
              <a:ext cx="347568" cy="484290"/>
            </a:xfrm>
            <a:custGeom>
              <a:avLst/>
              <a:gdLst/>
              <a:ahLst/>
              <a:cxnLst/>
              <a:rect l="l" t="t" r="r" b="b"/>
              <a:pathLst>
                <a:path w="2654" h="3698" extrusionOk="0">
                  <a:moveTo>
                    <a:pt x="1699" y="94"/>
                  </a:moveTo>
                  <a:cubicBezTo>
                    <a:pt x="1767" y="737"/>
                    <a:pt x="2494" y="1898"/>
                    <a:pt x="2580" y="2033"/>
                  </a:cubicBezTo>
                  <a:cubicBezTo>
                    <a:pt x="2569" y="2117"/>
                    <a:pt x="2497" y="2601"/>
                    <a:pt x="2383" y="2773"/>
                  </a:cubicBezTo>
                  <a:cubicBezTo>
                    <a:pt x="2251" y="2972"/>
                    <a:pt x="1211" y="3628"/>
                    <a:pt x="921" y="3628"/>
                  </a:cubicBezTo>
                  <a:cubicBezTo>
                    <a:pt x="913" y="3628"/>
                    <a:pt x="907" y="3627"/>
                    <a:pt x="900" y="3626"/>
                  </a:cubicBezTo>
                  <a:cubicBezTo>
                    <a:pt x="645" y="3590"/>
                    <a:pt x="209" y="2693"/>
                    <a:pt x="173" y="2319"/>
                  </a:cubicBezTo>
                  <a:cubicBezTo>
                    <a:pt x="139" y="1981"/>
                    <a:pt x="84" y="1150"/>
                    <a:pt x="73" y="1003"/>
                  </a:cubicBezTo>
                  <a:lnTo>
                    <a:pt x="1699" y="94"/>
                  </a:lnTo>
                  <a:close/>
                  <a:moveTo>
                    <a:pt x="1730" y="1"/>
                  </a:moveTo>
                  <a:cubicBezTo>
                    <a:pt x="1724" y="1"/>
                    <a:pt x="1718" y="2"/>
                    <a:pt x="1713" y="5"/>
                  </a:cubicBezTo>
                  <a:lnTo>
                    <a:pt x="20" y="952"/>
                  </a:lnTo>
                  <a:cubicBezTo>
                    <a:pt x="8" y="959"/>
                    <a:pt x="1" y="972"/>
                    <a:pt x="2" y="985"/>
                  </a:cubicBezTo>
                  <a:cubicBezTo>
                    <a:pt x="3" y="996"/>
                    <a:pt x="65" y="1954"/>
                    <a:pt x="102" y="2326"/>
                  </a:cubicBezTo>
                  <a:cubicBezTo>
                    <a:pt x="138" y="2696"/>
                    <a:pt x="581" y="3653"/>
                    <a:pt x="890" y="3696"/>
                  </a:cubicBezTo>
                  <a:cubicBezTo>
                    <a:pt x="899" y="3697"/>
                    <a:pt x="908" y="3698"/>
                    <a:pt x="918" y="3698"/>
                  </a:cubicBezTo>
                  <a:cubicBezTo>
                    <a:pt x="1255" y="3698"/>
                    <a:pt x="2320" y="2996"/>
                    <a:pt x="2442" y="2813"/>
                  </a:cubicBezTo>
                  <a:cubicBezTo>
                    <a:pt x="2576" y="2611"/>
                    <a:pt x="2650" y="2054"/>
                    <a:pt x="2653" y="2030"/>
                  </a:cubicBezTo>
                  <a:cubicBezTo>
                    <a:pt x="2654" y="2022"/>
                    <a:pt x="2652" y="2013"/>
                    <a:pt x="2647" y="2006"/>
                  </a:cubicBezTo>
                  <a:cubicBezTo>
                    <a:pt x="2639" y="1992"/>
                    <a:pt x="1794" y="668"/>
                    <a:pt x="1766" y="35"/>
                  </a:cubicBezTo>
                  <a:cubicBezTo>
                    <a:pt x="1765" y="15"/>
                    <a:pt x="1748" y="1"/>
                    <a:pt x="1730"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3"/>
            <p:cNvSpPr/>
            <p:nvPr/>
          </p:nvSpPr>
          <p:spPr>
            <a:xfrm>
              <a:off x="7965702" y="1994801"/>
              <a:ext cx="80933" cy="95994"/>
            </a:xfrm>
            <a:custGeom>
              <a:avLst/>
              <a:gdLst/>
              <a:ahLst/>
              <a:cxnLst/>
              <a:rect l="l" t="t" r="r" b="b"/>
              <a:pathLst>
                <a:path w="618" h="733" extrusionOk="0">
                  <a:moveTo>
                    <a:pt x="246" y="0"/>
                  </a:moveTo>
                  <a:cubicBezTo>
                    <a:pt x="230" y="0"/>
                    <a:pt x="215" y="10"/>
                    <a:pt x="212" y="31"/>
                  </a:cubicBezTo>
                  <a:lnTo>
                    <a:pt x="170" y="320"/>
                  </a:lnTo>
                  <a:cubicBezTo>
                    <a:pt x="130" y="328"/>
                    <a:pt x="60" y="349"/>
                    <a:pt x="26" y="402"/>
                  </a:cubicBezTo>
                  <a:cubicBezTo>
                    <a:pt x="4" y="438"/>
                    <a:pt x="0" y="481"/>
                    <a:pt x="14" y="520"/>
                  </a:cubicBezTo>
                  <a:cubicBezTo>
                    <a:pt x="42" y="602"/>
                    <a:pt x="121" y="697"/>
                    <a:pt x="234" y="724"/>
                  </a:cubicBezTo>
                  <a:cubicBezTo>
                    <a:pt x="257" y="729"/>
                    <a:pt x="279" y="733"/>
                    <a:pt x="302" y="733"/>
                  </a:cubicBezTo>
                  <a:cubicBezTo>
                    <a:pt x="379" y="733"/>
                    <a:pt x="480" y="702"/>
                    <a:pt x="595" y="592"/>
                  </a:cubicBezTo>
                  <a:cubicBezTo>
                    <a:pt x="618" y="567"/>
                    <a:pt x="595" y="532"/>
                    <a:pt x="568" y="532"/>
                  </a:cubicBezTo>
                  <a:cubicBezTo>
                    <a:pt x="561" y="532"/>
                    <a:pt x="553" y="535"/>
                    <a:pt x="545" y="541"/>
                  </a:cubicBezTo>
                  <a:cubicBezTo>
                    <a:pt x="462" y="621"/>
                    <a:pt x="379" y="662"/>
                    <a:pt x="303" y="662"/>
                  </a:cubicBezTo>
                  <a:cubicBezTo>
                    <a:pt x="285" y="662"/>
                    <a:pt x="268" y="660"/>
                    <a:pt x="252" y="656"/>
                  </a:cubicBezTo>
                  <a:cubicBezTo>
                    <a:pt x="164" y="634"/>
                    <a:pt x="103" y="562"/>
                    <a:pt x="82" y="497"/>
                  </a:cubicBezTo>
                  <a:cubicBezTo>
                    <a:pt x="74" y="479"/>
                    <a:pt x="76" y="458"/>
                    <a:pt x="85" y="441"/>
                  </a:cubicBezTo>
                  <a:cubicBezTo>
                    <a:pt x="110" y="404"/>
                    <a:pt x="179" y="389"/>
                    <a:pt x="205" y="387"/>
                  </a:cubicBezTo>
                  <a:cubicBezTo>
                    <a:pt x="221" y="385"/>
                    <a:pt x="234" y="372"/>
                    <a:pt x="236" y="356"/>
                  </a:cubicBezTo>
                  <a:lnTo>
                    <a:pt x="281" y="41"/>
                  </a:lnTo>
                  <a:cubicBezTo>
                    <a:pt x="285" y="15"/>
                    <a:pt x="266" y="0"/>
                    <a:pt x="246"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3"/>
            <p:cNvSpPr/>
            <p:nvPr/>
          </p:nvSpPr>
          <p:spPr>
            <a:xfrm>
              <a:off x="7950380" y="2103237"/>
              <a:ext cx="130436" cy="43086"/>
            </a:xfrm>
            <a:custGeom>
              <a:avLst/>
              <a:gdLst/>
              <a:ahLst/>
              <a:cxnLst/>
              <a:rect l="l" t="t" r="r" b="b"/>
              <a:pathLst>
                <a:path w="996" h="329" extrusionOk="0">
                  <a:moveTo>
                    <a:pt x="43" y="0"/>
                  </a:moveTo>
                  <a:cubicBezTo>
                    <a:pt x="22" y="0"/>
                    <a:pt x="1" y="18"/>
                    <a:pt x="8" y="45"/>
                  </a:cubicBezTo>
                  <a:cubicBezTo>
                    <a:pt x="11" y="56"/>
                    <a:pt x="88" y="306"/>
                    <a:pt x="430" y="326"/>
                  </a:cubicBezTo>
                  <a:cubicBezTo>
                    <a:pt x="450" y="328"/>
                    <a:pt x="468" y="328"/>
                    <a:pt x="486" y="328"/>
                  </a:cubicBezTo>
                  <a:cubicBezTo>
                    <a:pt x="782" y="328"/>
                    <a:pt x="959" y="186"/>
                    <a:pt x="966" y="179"/>
                  </a:cubicBezTo>
                  <a:cubicBezTo>
                    <a:pt x="996" y="155"/>
                    <a:pt x="973" y="115"/>
                    <a:pt x="944" y="115"/>
                  </a:cubicBezTo>
                  <a:cubicBezTo>
                    <a:pt x="936" y="115"/>
                    <a:pt x="929" y="118"/>
                    <a:pt x="921" y="123"/>
                  </a:cubicBezTo>
                  <a:cubicBezTo>
                    <a:pt x="920" y="125"/>
                    <a:pt x="757" y="256"/>
                    <a:pt x="486" y="256"/>
                  </a:cubicBezTo>
                  <a:cubicBezTo>
                    <a:pt x="469" y="256"/>
                    <a:pt x="452" y="256"/>
                    <a:pt x="434" y="254"/>
                  </a:cubicBezTo>
                  <a:cubicBezTo>
                    <a:pt x="145" y="237"/>
                    <a:pt x="78" y="32"/>
                    <a:pt x="76" y="24"/>
                  </a:cubicBezTo>
                  <a:cubicBezTo>
                    <a:pt x="70" y="7"/>
                    <a:pt x="57" y="0"/>
                    <a:pt x="43"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3"/>
            <p:cNvSpPr/>
            <p:nvPr/>
          </p:nvSpPr>
          <p:spPr>
            <a:xfrm>
              <a:off x="8086973" y="1996896"/>
              <a:ext cx="22918" cy="53956"/>
            </a:xfrm>
            <a:custGeom>
              <a:avLst/>
              <a:gdLst/>
              <a:ahLst/>
              <a:cxnLst/>
              <a:rect l="l" t="t" r="r" b="b"/>
              <a:pathLst>
                <a:path w="175" h="412" extrusionOk="0">
                  <a:moveTo>
                    <a:pt x="97" y="0"/>
                  </a:moveTo>
                  <a:cubicBezTo>
                    <a:pt x="54" y="0"/>
                    <a:pt x="14" y="86"/>
                    <a:pt x="7" y="197"/>
                  </a:cubicBezTo>
                  <a:cubicBezTo>
                    <a:pt x="0" y="310"/>
                    <a:pt x="30" y="407"/>
                    <a:pt x="74" y="412"/>
                  </a:cubicBezTo>
                  <a:cubicBezTo>
                    <a:pt x="75" y="412"/>
                    <a:pt x="76" y="412"/>
                    <a:pt x="77" y="412"/>
                  </a:cubicBezTo>
                  <a:cubicBezTo>
                    <a:pt x="120" y="412"/>
                    <a:pt x="159" y="325"/>
                    <a:pt x="167" y="214"/>
                  </a:cubicBezTo>
                  <a:cubicBezTo>
                    <a:pt x="174" y="101"/>
                    <a:pt x="144" y="4"/>
                    <a:pt x="100" y="0"/>
                  </a:cubicBezTo>
                  <a:cubicBezTo>
                    <a:pt x="99" y="0"/>
                    <a:pt x="98" y="0"/>
                    <a:pt x="97"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3"/>
            <p:cNvSpPr/>
            <p:nvPr/>
          </p:nvSpPr>
          <p:spPr>
            <a:xfrm>
              <a:off x="7944094" y="1958262"/>
              <a:ext cx="22918" cy="54086"/>
            </a:xfrm>
            <a:custGeom>
              <a:avLst/>
              <a:gdLst/>
              <a:ahLst/>
              <a:cxnLst/>
              <a:rect l="l" t="t" r="r" b="b"/>
              <a:pathLst>
                <a:path w="175" h="413" extrusionOk="0">
                  <a:moveTo>
                    <a:pt x="97" y="0"/>
                  </a:moveTo>
                  <a:cubicBezTo>
                    <a:pt x="54" y="0"/>
                    <a:pt x="14" y="88"/>
                    <a:pt x="8" y="198"/>
                  </a:cubicBezTo>
                  <a:cubicBezTo>
                    <a:pt x="0" y="312"/>
                    <a:pt x="30" y="407"/>
                    <a:pt x="74" y="412"/>
                  </a:cubicBezTo>
                  <a:cubicBezTo>
                    <a:pt x="75" y="412"/>
                    <a:pt x="76" y="412"/>
                    <a:pt x="77" y="412"/>
                  </a:cubicBezTo>
                  <a:cubicBezTo>
                    <a:pt x="120" y="412"/>
                    <a:pt x="160" y="326"/>
                    <a:pt x="167" y="214"/>
                  </a:cubicBezTo>
                  <a:cubicBezTo>
                    <a:pt x="174" y="101"/>
                    <a:pt x="145" y="5"/>
                    <a:pt x="101" y="1"/>
                  </a:cubicBezTo>
                  <a:cubicBezTo>
                    <a:pt x="99" y="0"/>
                    <a:pt x="98" y="0"/>
                    <a:pt x="97"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3"/>
            <p:cNvSpPr/>
            <p:nvPr/>
          </p:nvSpPr>
          <p:spPr>
            <a:xfrm>
              <a:off x="7924842" y="1910199"/>
              <a:ext cx="78838" cy="24228"/>
            </a:xfrm>
            <a:custGeom>
              <a:avLst/>
              <a:gdLst/>
              <a:ahLst/>
              <a:cxnLst/>
              <a:rect l="l" t="t" r="r" b="b"/>
              <a:pathLst>
                <a:path w="602" h="185" extrusionOk="0">
                  <a:moveTo>
                    <a:pt x="284" y="1"/>
                  </a:moveTo>
                  <a:cubicBezTo>
                    <a:pt x="148" y="1"/>
                    <a:pt x="38" y="58"/>
                    <a:pt x="36" y="60"/>
                  </a:cubicBezTo>
                  <a:cubicBezTo>
                    <a:pt x="1" y="79"/>
                    <a:pt x="20" y="127"/>
                    <a:pt x="52" y="127"/>
                  </a:cubicBezTo>
                  <a:cubicBezTo>
                    <a:pt x="58" y="127"/>
                    <a:pt x="64" y="125"/>
                    <a:pt x="70" y="122"/>
                  </a:cubicBezTo>
                  <a:cubicBezTo>
                    <a:pt x="71" y="121"/>
                    <a:pt x="166" y="71"/>
                    <a:pt x="282" y="71"/>
                  </a:cubicBezTo>
                  <a:cubicBezTo>
                    <a:pt x="362" y="71"/>
                    <a:pt x="452" y="95"/>
                    <a:pt x="529" y="174"/>
                  </a:cubicBezTo>
                  <a:cubicBezTo>
                    <a:pt x="535" y="181"/>
                    <a:pt x="544" y="184"/>
                    <a:pt x="555" y="184"/>
                  </a:cubicBezTo>
                  <a:cubicBezTo>
                    <a:pt x="585" y="184"/>
                    <a:pt x="602" y="148"/>
                    <a:pt x="580" y="125"/>
                  </a:cubicBezTo>
                  <a:cubicBezTo>
                    <a:pt x="487" y="29"/>
                    <a:pt x="379" y="1"/>
                    <a:pt x="284"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3"/>
            <p:cNvSpPr/>
            <p:nvPr/>
          </p:nvSpPr>
          <p:spPr>
            <a:xfrm>
              <a:off x="8050828" y="1942940"/>
              <a:ext cx="92982" cy="48193"/>
            </a:xfrm>
            <a:custGeom>
              <a:avLst/>
              <a:gdLst/>
              <a:ahLst/>
              <a:cxnLst/>
              <a:rect l="l" t="t" r="r" b="b"/>
              <a:pathLst>
                <a:path w="710" h="368" extrusionOk="0">
                  <a:moveTo>
                    <a:pt x="59" y="1"/>
                  </a:moveTo>
                  <a:cubicBezTo>
                    <a:pt x="46" y="1"/>
                    <a:pt x="38" y="1"/>
                    <a:pt x="36" y="1"/>
                  </a:cubicBezTo>
                  <a:cubicBezTo>
                    <a:pt x="16" y="2"/>
                    <a:pt x="1" y="18"/>
                    <a:pt x="2" y="38"/>
                  </a:cubicBezTo>
                  <a:cubicBezTo>
                    <a:pt x="3" y="57"/>
                    <a:pt x="19" y="73"/>
                    <a:pt x="39" y="73"/>
                  </a:cubicBezTo>
                  <a:cubicBezTo>
                    <a:pt x="39" y="73"/>
                    <a:pt x="44" y="72"/>
                    <a:pt x="52" y="72"/>
                  </a:cubicBezTo>
                  <a:cubicBezTo>
                    <a:pt x="131" y="72"/>
                    <a:pt x="525" y="85"/>
                    <a:pt x="636" y="346"/>
                  </a:cubicBezTo>
                  <a:cubicBezTo>
                    <a:pt x="642" y="359"/>
                    <a:pt x="655" y="367"/>
                    <a:pt x="669" y="367"/>
                  </a:cubicBezTo>
                  <a:cubicBezTo>
                    <a:pt x="674" y="367"/>
                    <a:pt x="678" y="366"/>
                    <a:pt x="683" y="364"/>
                  </a:cubicBezTo>
                  <a:cubicBezTo>
                    <a:pt x="701" y="357"/>
                    <a:pt x="710" y="336"/>
                    <a:pt x="702" y="318"/>
                  </a:cubicBezTo>
                  <a:cubicBezTo>
                    <a:pt x="576" y="20"/>
                    <a:pt x="163" y="1"/>
                    <a:pt x="59"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3"/>
            <p:cNvSpPr/>
            <p:nvPr/>
          </p:nvSpPr>
          <p:spPr>
            <a:xfrm>
              <a:off x="6510980" y="2558854"/>
              <a:ext cx="54479" cy="84862"/>
            </a:xfrm>
            <a:custGeom>
              <a:avLst/>
              <a:gdLst/>
              <a:ahLst/>
              <a:cxnLst/>
              <a:rect l="l" t="t" r="r" b="b"/>
              <a:pathLst>
                <a:path w="416" h="648" extrusionOk="0">
                  <a:moveTo>
                    <a:pt x="139" y="1"/>
                  </a:moveTo>
                  <a:cubicBezTo>
                    <a:pt x="102" y="1"/>
                    <a:pt x="0" y="15"/>
                    <a:pt x="0" y="174"/>
                  </a:cubicBezTo>
                  <a:cubicBezTo>
                    <a:pt x="0" y="369"/>
                    <a:pt x="98" y="586"/>
                    <a:pt x="259" y="640"/>
                  </a:cubicBezTo>
                  <a:cubicBezTo>
                    <a:pt x="275" y="645"/>
                    <a:pt x="288" y="647"/>
                    <a:pt x="300" y="647"/>
                  </a:cubicBezTo>
                  <a:cubicBezTo>
                    <a:pt x="416" y="647"/>
                    <a:pt x="385" y="435"/>
                    <a:pt x="346" y="347"/>
                  </a:cubicBezTo>
                  <a:cubicBezTo>
                    <a:pt x="303" y="250"/>
                    <a:pt x="152" y="2"/>
                    <a:pt x="152" y="2"/>
                  </a:cubicBezTo>
                  <a:cubicBezTo>
                    <a:pt x="152" y="2"/>
                    <a:pt x="147" y="1"/>
                    <a:pt x="13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3"/>
            <p:cNvSpPr/>
            <p:nvPr/>
          </p:nvSpPr>
          <p:spPr>
            <a:xfrm>
              <a:off x="6506265" y="2554270"/>
              <a:ext cx="63123" cy="94160"/>
            </a:xfrm>
            <a:custGeom>
              <a:avLst/>
              <a:gdLst/>
              <a:ahLst/>
              <a:cxnLst/>
              <a:rect l="l" t="t" r="r" b="b"/>
              <a:pathLst>
                <a:path w="482" h="719" extrusionOk="0">
                  <a:moveTo>
                    <a:pt x="167" y="71"/>
                  </a:moveTo>
                  <a:cubicBezTo>
                    <a:pt x="201" y="129"/>
                    <a:pt x="315" y="317"/>
                    <a:pt x="349" y="397"/>
                  </a:cubicBezTo>
                  <a:cubicBezTo>
                    <a:pt x="383" y="471"/>
                    <a:pt x="396" y="599"/>
                    <a:pt x="362" y="636"/>
                  </a:cubicBezTo>
                  <a:cubicBezTo>
                    <a:pt x="359" y="639"/>
                    <a:pt x="353" y="646"/>
                    <a:pt x="337" y="646"/>
                  </a:cubicBezTo>
                  <a:cubicBezTo>
                    <a:pt x="329" y="646"/>
                    <a:pt x="319" y="644"/>
                    <a:pt x="306" y="640"/>
                  </a:cubicBezTo>
                  <a:cubicBezTo>
                    <a:pt x="154" y="589"/>
                    <a:pt x="71" y="380"/>
                    <a:pt x="71" y="208"/>
                  </a:cubicBezTo>
                  <a:cubicBezTo>
                    <a:pt x="71" y="155"/>
                    <a:pt x="84" y="116"/>
                    <a:pt x="110" y="94"/>
                  </a:cubicBezTo>
                  <a:cubicBezTo>
                    <a:pt x="125" y="81"/>
                    <a:pt x="146" y="72"/>
                    <a:pt x="167" y="71"/>
                  </a:cubicBezTo>
                  <a:close/>
                  <a:moveTo>
                    <a:pt x="173" y="1"/>
                  </a:moveTo>
                  <a:cubicBezTo>
                    <a:pt x="133" y="1"/>
                    <a:pt x="95" y="14"/>
                    <a:pt x="64" y="40"/>
                  </a:cubicBezTo>
                  <a:cubicBezTo>
                    <a:pt x="22" y="76"/>
                    <a:pt x="1" y="133"/>
                    <a:pt x="1" y="209"/>
                  </a:cubicBezTo>
                  <a:cubicBezTo>
                    <a:pt x="1" y="405"/>
                    <a:pt x="100" y="646"/>
                    <a:pt x="284" y="708"/>
                  </a:cubicBezTo>
                  <a:cubicBezTo>
                    <a:pt x="301" y="714"/>
                    <a:pt x="320" y="717"/>
                    <a:pt x="337" y="718"/>
                  </a:cubicBezTo>
                  <a:cubicBezTo>
                    <a:pt x="367" y="718"/>
                    <a:pt x="394" y="706"/>
                    <a:pt x="415" y="684"/>
                  </a:cubicBezTo>
                  <a:cubicBezTo>
                    <a:pt x="481" y="611"/>
                    <a:pt x="448" y="442"/>
                    <a:pt x="415" y="368"/>
                  </a:cubicBezTo>
                  <a:cubicBezTo>
                    <a:pt x="371" y="270"/>
                    <a:pt x="224" y="28"/>
                    <a:pt x="217" y="18"/>
                  </a:cubicBezTo>
                  <a:lnTo>
                    <a:pt x="209" y="4"/>
                  </a:lnTo>
                  <a:lnTo>
                    <a:pt x="193" y="2"/>
                  </a:lnTo>
                  <a:cubicBezTo>
                    <a:pt x="186" y="1"/>
                    <a:pt x="180" y="1"/>
                    <a:pt x="173"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3"/>
            <p:cNvSpPr/>
            <p:nvPr/>
          </p:nvSpPr>
          <p:spPr>
            <a:xfrm>
              <a:off x="6730210" y="2558854"/>
              <a:ext cx="54479" cy="84862"/>
            </a:xfrm>
            <a:custGeom>
              <a:avLst/>
              <a:gdLst/>
              <a:ahLst/>
              <a:cxnLst/>
              <a:rect l="l" t="t" r="r" b="b"/>
              <a:pathLst>
                <a:path w="416" h="648" extrusionOk="0">
                  <a:moveTo>
                    <a:pt x="277" y="1"/>
                  </a:moveTo>
                  <a:cubicBezTo>
                    <a:pt x="269" y="1"/>
                    <a:pt x="264" y="2"/>
                    <a:pt x="264" y="2"/>
                  </a:cubicBezTo>
                  <a:cubicBezTo>
                    <a:pt x="264" y="2"/>
                    <a:pt x="113" y="250"/>
                    <a:pt x="70" y="347"/>
                  </a:cubicBezTo>
                  <a:cubicBezTo>
                    <a:pt x="31" y="435"/>
                    <a:pt x="0" y="647"/>
                    <a:pt x="116" y="647"/>
                  </a:cubicBezTo>
                  <a:cubicBezTo>
                    <a:pt x="128" y="647"/>
                    <a:pt x="141" y="645"/>
                    <a:pt x="157" y="640"/>
                  </a:cubicBezTo>
                  <a:cubicBezTo>
                    <a:pt x="319" y="586"/>
                    <a:pt x="416" y="369"/>
                    <a:pt x="416" y="174"/>
                  </a:cubicBezTo>
                  <a:cubicBezTo>
                    <a:pt x="416" y="15"/>
                    <a:pt x="314" y="1"/>
                    <a:pt x="2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3"/>
            <p:cNvSpPr/>
            <p:nvPr/>
          </p:nvSpPr>
          <p:spPr>
            <a:xfrm>
              <a:off x="6726412" y="2554270"/>
              <a:ext cx="62992" cy="94160"/>
            </a:xfrm>
            <a:custGeom>
              <a:avLst/>
              <a:gdLst/>
              <a:ahLst/>
              <a:cxnLst/>
              <a:rect l="l" t="t" r="r" b="b"/>
              <a:pathLst>
                <a:path w="481" h="719" extrusionOk="0">
                  <a:moveTo>
                    <a:pt x="314" y="71"/>
                  </a:moveTo>
                  <a:cubicBezTo>
                    <a:pt x="334" y="72"/>
                    <a:pt x="355" y="81"/>
                    <a:pt x="371" y="94"/>
                  </a:cubicBezTo>
                  <a:cubicBezTo>
                    <a:pt x="397" y="116"/>
                    <a:pt x="409" y="155"/>
                    <a:pt x="409" y="209"/>
                  </a:cubicBezTo>
                  <a:cubicBezTo>
                    <a:pt x="409" y="380"/>
                    <a:pt x="327" y="590"/>
                    <a:pt x="174" y="641"/>
                  </a:cubicBezTo>
                  <a:cubicBezTo>
                    <a:pt x="161" y="646"/>
                    <a:pt x="151" y="647"/>
                    <a:pt x="143" y="647"/>
                  </a:cubicBezTo>
                  <a:cubicBezTo>
                    <a:pt x="127" y="647"/>
                    <a:pt x="121" y="640"/>
                    <a:pt x="118" y="637"/>
                  </a:cubicBezTo>
                  <a:cubicBezTo>
                    <a:pt x="86" y="600"/>
                    <a:pt x="98" y="472"/>
                    <a:pt x="132" y="397"/>
                  </a:cubicBezTo>
                  <a:cubicBezTo>
                    <a:pt x="166" y="317"/>
                    <a:pt x="280" y="129"/>
                    <a:pt x="314" y="71"/>
                  </a:cubicBezTo>
                  <a:close/>
                  <a:moveTo>
                    <a:pt x="308" y="1"/>
                  </a:moveTo>
                  <a:cubicBezTo>
                    <a:pt x="302" y="1"/>
                    <a:pt x="296" y="1"/>
                    <a:pt x="289" y="2"/>
                  </a:cubicBezTo>
                  <a:lnTo>
                    <a:pt x="273" y="4"/>
                  </a:lnTo>
                  <a:lnTo>
                    <a:pt x="264" y="18"/>
                  </a:lnTo>
                  <a:cubicBezTo>
                    <a:pt x="257" y="28"/>
                    <a:pt x="110" y="270"/>
                    <a:pt x="67" y="368"/>
                  </a:cubicBezTo>
                  <a:cubicBezTo>
                    <a:pt x="34" y="442"/>
                    <a:pt x="1" y="611"/>
                    <a:pt x="67" y="684"/>
                  </a:cubicBezTo>
                  <a:cubicBezTo>
                    <a:pt x="87" y="706"/>
                    <a:pt x="114" y="718"/>
                    <a:pt x="144" y="718"/>
                  </a:cubicBezTo>
                  <a:cubicBezTo>
                    <a:pt x="161" y="717"/>
                    <a:pt x="180" y="714"/>
                    <a:pt x="197" y="708"/>
                  </a:cubicBezTo>
                  <a:cubicBezTo>
                    <a:pt x="381" y="646"/>
                    <a:pt x="481" y="405"/>
                    <a:pt x="481" y="209"/>
                  </a:cubicBezTo>
                  <a:cubicBezTo>
                    <a:pt x="481" y="133"/>
                    <a:pt x="460" y="76"/>
                    <a:pt x="418" y="40"/>
                  </a:cubicBezTo>
                  <a:cubicBezTo>
                    <a:pt x="386" y="14"/>
                    <a:pt x="348" y="1"/>
                    <a:pt x="308"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3"/>
            <p:cNvSpPr/>
            <p:nvPr/>
          </p:nvSpPr>
          <p:spPr>
            <a:xfrm>
              <a:off x="6395471" y="3562415"/>
              <a:ext cx="253146" cy="959282"/>
            </a:xfrm>
            <a:custGeom>
              <a:avLst/>
              <a:gdLst/>
              <a:ahLst/>
              <a:cxnLst/>
              <a:rect l="l" t="t" r="r" b="b"/>
              <a:pathLst>
                <a:path w="1933" h="7325" extrusionOk="0">
                  <a:moveTo>
                    <a:pt x="407" y="0"/>
                  </a:moveTo>
                  <a:lnTo>
                    <a:pt x="471" y="244"/>
                  </a:lnTo>
                  <a:lnTo>
                    <a:pt x="585" y="6068"/>
                  </a:lnTo>
                  <a:lnTo>
                    <a:pt x="471" y="6214"/>
                  </a:lnTo>
                  <a:lnTo>
                    <a:pt x="520" y="6538"/>
                  </a:lnTo>
                  <a:cubicBezTo>
                    <a:pt x="520" y="6538"/>
                    <a:pt x="409" y="6405"/>
                    <a:pt x="270" y="6405"/>
                  </a:cubicBezTo>
                  <a:cubicBezTo>
                    <a:pt x="241" y="6405"/>
                    <a:pt x="210" y="6411"/>
                    <a:pt x="179" y="6425"/>
                  </a:cubicBezTo>
                  <a:cubicBezTo>
                    <a:pt x="0" y="6506"/>
                    <a:pt x="260" y="6960"/>
                    <a:pt x="520" y="7122"/>
                  </a:cubicBezTo>
                  <a:cubicBezTo>
                    <a:pt x="700" y="7235"/>
                    <a:pt x="802" y="7324"/>
                    <a:pt x="897" y="7324"/>
                  </a:cubicBezTo>
                  <a:cubicBezTo>
                    <a:pt x="938" y="7324"/>
                    <a:pt x="978" y="7307"/>
                    <a:pt x="1023" y="7268"/>
                  </a:cubicBezTo>
                  <a:cubicBezTo>
                    <a:pt x="1169" y="7138"/>
                    <a:pt x="1152" y="6700"/>
                    <a:pt x="1152" y="6700"/>
                  </a:cubicBezTo>
                  <a:cubicBezTo>
                    <a:pt x="1152" y="6700"/>
                    <a:pt x="1250" y="6392"/>
                    <a:pt x="1250" y="6278"/>
                  </a:cubicBezTo>
                  <a:lnTo>
                    <a:pt x="1250" y="5938"/>
                  </a:lnTo>
                  <a:cubicBezTo>
                    <a:pt x="1250" y="5938"/>
                    <a:pt x="1429" y="5824"/>
                    <a:pt x="1429" y="5532"/>
                  </a:cubicBezTo>
                  <a:cubicBezTo>
                    <a:pt x="1429" y="5240"/>
                    <a:pt x="1932" y="568"/>
                    <a:pt x="1932" y="568"/>
                  </a:cubicBezTo>
                  <a:lnTo>
                    <a:pt x="407" y="0"/>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3"/>
            <p:cNvSpPr/>
            <p:nvPr/>
          </p:nvSpPr>
          <p:spPr>
            <a:xfrm>
              <a:off x="6405032" y="3557831"/>
              <a:ext cx="248169" cy="968711"/>
            </a:xfrm>
            <a:custGeom>
              <a:avLst/>
              <a:gdLst/>
              <a:ahLst/>
              <a:cxnLst/>
              <a:rect l="l" t="t" r="r" b="b"/>
              <a:pathLst>
                <a:path w="1895" h="7397" extrusionOk="0">
                  <a:moveTo>
                    <a:pt x="385" y="93"/>
                  </a:moveTo>
                  <a:lnTo>
                    <a:pt x="1819" y="627"/>
                  </a:lnTo>
                  <a:cubicBezTo>
                    <a:pt x="1774" y="1048"/>
                    <a:pt x="1319" y="5285"/>
                    <a:pt x="1319" y="5567"/>
                  </a:cubicBezTo>
                  <a:cubicBezTo>
                    <a:pt x="1319" y="5834"/>
                    <a:pt x="1163" y="5938"/>
                    <a:pt x="1157" y="5942"/>
                  </a:cubicBezTo>
                  <a:cubicBezTo>
                    <a:pt x="1147" y="5949"/>
                    <a:pt x="1141" y="5960"/>
                    <a:pt x="1141" y="5973"/>
                  </a:cubicBezTo>
                  <a:lnTo>
                    <a:pt x="1141" y="6313"/>
                  </a:lnTo>
                  <a:cubicBezTo>
                    <a:pt x="1141" y="6420"/>
                    <a:pt x="1046" y="6721"/>
                    <a:pt x="1045" y="6724"/>
                  </a:cubicBezTo>
                  <a:cubicBezTo>
                    <a:pt x="1044" y="6728"/>
                    <a:pt x="1044" y="6732"/>
                    <a:pt x="1044" y="6736"/>
                  </a:cubicBezTo>
                  <a:cubicBezTo>
                    <a:pt x="1048" y="6854"/>
                    <a:pt x="1035" y="7179"/>
                    <a:pt x="926" y="7276"/>
                  </a:cubicBezTo>
                  <a:cubicBezTo>
                    <a:pt x="889" y="7309"/>
                    <a:pt x="858" y="7324"/>
                    <a:pt x="824" y="7324"/>
                  </a:cubicBezTo>
                  <a:cubicBezTo>
                    <a:pt x="768" y="7324"/>
                    <a:pt x="703" y="7283"/>
                    <a:pt x="589" y="7208"/>
                  </a:cubicBezTo>
                  <a:cubicBezTo>
                    <a:pt x="553" y="7183"/>
                    <a:pt x="512" y="7156"/>
                    <a:pt x="465" y="7127"/>
                  </a:cubicBezTo>
                  <a:cubicBezTo>
                    <a:pt x="272" y="7006"/>
                    <a:pt x="73" y="6707"/>
                    <a:pt x="83" y="6556"/>
                  </a:cubicBezTo>
                  <a:cubicBezTo>
                    <a:pt x="86" y="6513"/>
                    <a:pt x="106" y="6499"/>
                    <a:pt x="121" y="6492"/>
                  </a:cubicBezTo>
                  <a:cubicBezTo>
                    <a:pt x="144" y="6481"/>
                    <a:pt x="170" y="6475"/>
                    <a:pt x="195" y="6475"/>
                  </a:cubicBezTo>
                  <a:cubicBezTo>
                    <a:pt x="317" y="6475"/>
                    <a:pt x="419" y="6595"/>
                    <a:pt x="419" y="6596"/>
                  </a:cubicBezTo>
                  <a:cubicBezTo>
                    <a:pt x="426" y="6605"/>
                    <a:pt x="436" y="6609"/>
                    <a:pt x="446" y="6609"/>
                  </a:cubicBezTo>
                  <a:cubicBezTo>
                    <a:pt x="466" y="6609"/>
                    <a:pt x="485" y="6592"/>
                    <a:pt x="481" y="6567"/>
                  </a:cubicBezTo>
                  <a:lnTo>
                    <a:pt x="435" y="6258"/>
                  </a:lnTo>
                  <a:lnTo>
                    <a:pt x="539" y="6124"/>
                  </a:lnTo>
                  <a:cubicBezTo>
                    <a:pt x="544" y="6118"/>
                    <a:pt x="546" y="6110"/>
                    <a:pt x="546" y="6102"/>
                  </a:cubicBezTo>
                  <a:lnTo>
                    <a:pt x="433" y="278"/>
                  </a:lnTo>
                  <a:cubicBezTo>
                    <a:pt x="433" y="275"/>
                    <a:pt x="433" y="273"/>
                    <a:pt x="432" y="270"/>
                  </a:cubicBezTo>
                  <a:lnTo>
                    <a:pt x="385" y="93"/>
                  </a:lnTo>
                  <a:close/>
                  <a:moveTo>
                    <a:pt x="332" y="0"/>
                  </a:moveTo>
                  <a:cubicBezTo>
                    <a:pt x="311" y="0"/>
                    <a:pt x="293" y="21"/>
                    <a:pt x="299" y="45"/>
                  </a:cubicBezTo>
                  <a:lnTo>
                    <a:pt x="362" y="284"/>
                  </a:lnTo>
                  <a:lnTo>
                    <a:pt x="476" y="6090"/>
                  </a:lnTo>
                  <a:lnTo>
                    <a:pt x="370" y="6227"/>
                  </a:lnTo>
                  <a:cubicBezTo>
                    <a:pt x="364" y="6235"/>
                    <a:pt x="361" y="6244"/>
                    <a:pt x="363" y="6254"/>
                  </a:cubicBezTo>
                  <a:lnTo>
                    <a:pt x="397" y="6479"/>
                  </a:lnTo>
                  <a:cubicBezTo>
                    <a:pt x="347" y="6442"/>
                    <a:pt x="277" y="6405"/>
                    <a:pt x="198" y="6405"/>
                  </a:cubicBezTo>
                  <a:cubicBezTo>
                    <a:pt x="164" y="6405"/>
                    <a:pt x="128" y="6412"/>
                    <a:pt x="91" y="6428"/>
                  </a:cubicBezTo>
                  <a:cubicBezTo>
                    <a:pt x="58" y="6442"/>
                    <a:pt x="17" y="6477"/>
                    <a:pt x="12" y="6552"/>
                  </a:cubicBezTo>
                  <a:cubicBezTo>
                    <a:pt x="0" y="6731"/>
                    <a:pt x="211" y="7051"/>
                    <a:pt x="428" y="7187"/>
                  </a:cubicBezTo>
                  <a:cubicBezTo>
                    <a:pt x="474" y="7217"/>
                    <a:pt x="514" y="7244"/>
                    <a:pt x="550" y="7268"/>
                  </a:cubicBezTo>
                  <a:cubicBezTo>
                    <a:pt x="661" y="7341"/>
                    <a:pt x="744" y="7396"/>
                    <a:pt x="825" y="7396"/>
                  </a:cubicBezTo>
                  <a:cubicBezTo>
                    <a:pt x="873" y="7396"/>
                    <a:pt x="921" y="7377"/>
                    <a:pt x="972" y="7330"/>
                  </a:cubicBezTo>
                  <a:cubicBezTo>
                    <a:pt x="1121" y="7198"/>
                    <a:pt x="1116" y="6797"/>
                    <a:pt x="1114" y="6740"/>
                  </a:cubicBezTo>
                  <a:cubicBezTo>
                    <a:pt x="1129" y="6696"/>
                    <a:pt x="1211" y="6424"/>
                    <a:pt x="1211" y="6313"/>
                  </a:cubicBezTo>
                  <a:lnTo>
                    <a:pt x="1211" y="5991"/>
                  </a:lnTo>
                  <a:cubicBezTo>
                    <a:pt x="1260" y="5953"/>
                    <a:pt x="1391" y="5825"/>
                    <a:pt x="1391" y="5568"/>
                  </a:cubicBezTo>
                  <a:cubicBezTo>
                    <a:pt x="1391" y="5281"/>
                    <a:pt x="1888" y="654"/>
                    <a:pt x="1893" y="607"/>
                  </a:cubicBezTo>
                  <a:cubicBezTo>
                    <a:pt x="1895" y="591"/>
                    <a:pt x="1886" y="576"/>
                    <a:pt x="1870" y="570"/>
                  </a:cubicBezTo>
                  <a:lnTo>
                    <a:pt x="345" y="2"/>
                  </a:lnTo>
                  <a:cubicBezTo>
                    <a:pt x="341" y="1"/>
                    <a:pt x="336" y="0"/>
                    <a:pt x="332"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3"/>
            <p:cNvSpPr/>
            <p:nvPr/>
          </p:nvSpPr>
          <p:spPr>
            <a:xfrm>
              <a:off x="6708470" y="3562415"/>
              <a:ext cx="253015" cy="959282"/>
            </a:xfrm>
            <a:custGeom>
              <a:avLst/>
              <a:gdLst/>
              <a:ahLst/>
              <a:cxnLst/>
              <a:rect l="l" t="t" r="r" b="b"/>
              <a:pathLst>
                <a:path w="1932" h="7325" extrusionOk="0">
                  <a:moveTo>
                    <a:pt x="1525" y="0"/>
                  </a:moveTo>
                  <a:lnTo>
                    <a:pt x="1" y="568"/>
                  </a:lnTo>
                  <a:cubicBezTo>
                    <a:pt x="1" y="568"/>
                    <a:pt x="504" y="5240"/>
                    <a:pt x="504" y="5532"/>
                  </a:cubicBezTo>
                  <a:cubicBezTo>
                    <a:pt x="504" y="5824"/>
                    <a:pt x="682" y="5938"/>
                    <a:pt x="682" y="5938"/>
                  </a:cubicBezTo>
                  <a:lnTo>
                    <a:pt x="682" y="6278"/>
                  </a:lnTo>
                  <a:cubicBezTo>
                    <a:pt x="682" y="6392"/>
                    <a:pt x="779" y="6700"/>
                    <a:pt x="779" y="6700"/>
                  </a:cubicBezTo>
                  <a:cubicBezTo>
                    <a:pt x="779" y="6700"/>
                    <a:pt x="763" y="7138"/>
                    <a:pt x="909" y="7268"/>
                  </a:cubicBezTo>
                  <a:cubicBezTo>
                    <a:pt x="954" y="7307"/>
                    <a:pt x="993" y="7324"/>
                    <a:pt x="1035" y="7324"/>
                  </a:cubicBezTo>
                  <a:cubicBezTo>
                    <a:pt x="1129" y="7324"/>
                    <a:pt x="1231" y="7235"/>
                    <a:pt x="1412" y="7122"/>
                  </a:cubicBezTo>
                  <a:cubicBezTo>
                    <a:pt x="1671" y="6960"/>
                    <a:pt x="1931" y="6506"/>
                    <a:pt x="1752" y="6425"/>
                  </a:cubicBezTo>
                  <a:cubicBezTo>
                    <a:pt x="1721" y="6411"/>
                    <a:pt x="1691" y="6405"/>
                    <a:pt x="1662" y="6405"/>
                  </a:cubicBezTo>
                  <a:cubicBezTo>
                    <a:pt x="1523" y="6405"/>
                    <a:pt x="1412" y="6538"/>
                    <a:pt x="1412" y="6538"/>
                  </a:cubicBezTo>
                  <a:lnTo>
                    <a:pt x="1461" y="6214"/>
                  </a:lnTo>
                  <a:lnTo>
                    <a:pt x="1347" y="6068"/>
                  </a:lnTo>
                  <a:lnTo>
                    <a:pt x="1461" y="244"/>
                  </a:lnTo>
                  <a:lnTo>
                    <a:pt x="1525" y="0"/>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3"/>
            <p:cNvSpPr/>
            <p:nvPr/>
          </p:nvSpPr>
          <p:spPr>
            <a:xfrm>
              <a:off x="6703624" y="3557831"/>
              <a:ext cx="248169" cy="968711"/>
            </a:xfrm>
            <a:custGeom>
              <a:avLst/>
              <a:gdLst/>
              <a:ahLst/>
              <a:cxnLst/>
              <a:rect l="l" t="t" r="r" b="b"/>
              <a:pathLst>
                <a:path w="1895" h="7397" extrusionOk="0">
                  <a:moveTo>
                    <a:pt x="1511" y="94"/>
                  </a:moveTo>
                  <a:lnTo>
                    <a:pt x="1463" y="271"/>
                  </a:lnTo>
                  <a:cubicBezTo>
                    <a:pt x="1463" y="273"/>
                    <a:pt x="1462" y="276"/>
                    <a:pt x="1462" y="279"/>
                  </a:cubicBezTo>
                  <a:lnTo>
                    <a:pt x="1348" y="6103"/>
                  </a:lnTo>
                  <a:cubicBezTo>
                    <a:pt x="1348" y="6111"/>
                    <a:pt x="1351" y="6118"/>
                    <a:pt x="1356" y="6125"/>
                  </a:cubicBezTo>
                  <a:lnTo>
                    <a:pt x="1460" y="6259"/>
                  </a:lnTo>
                  <a:lnTo>
                    <a:pt x="1414" y="6568"/>
                  </a:lnTo>
                  <a:cubicBezTo>
                    <a:pt x="1410" y="6592"/>
                    <a:pt x="1429" y="6609"/>
                    <a:pt x="1449" y="6609"/>
                  </a:cubicBezTo>
                  <a:cubicBezTo>
                    <a:pt x="1459" y="6609"/>
                    <a:pt x="1469" y="6605"/>
                    <a:pt x="1476" y="6596"/>
                  </a:cubicBezTo>
                  <a:cubicBezTo>
                    <a:pt x="1478" y="6595"/>
                    <a:pt x="1579" y="6476"/>
                    <a:pt x="1700" y="6476"/>
                  </a:cubicBezTo>
                  <a:cubicBezTo>
                    <a:pt x="1725" y="6476"/>
                    <a:pt x="1750" y="6481"/>
                    <a:pt x="1775" y="6493"/>
                  </a:cubicBezTo>
                  <a:cubicBezTo>
                    <a:pt x="1790" y="6499"/>
                    <a:pt x="1811" y="6513"/>
                    <a:pt x="1814" y="6556"/>
                  </a:cubicBezTo>
                  <a:cubicBezTo>
                    <a:pt x="1823" y="6708"/>
                    <a:pt x="1622" y="7007"/>
                    <a:pt x="1431" y="7127"/>
                  </a:cubicBezTo>
                  <a:cubicBezTo>
                    <a:pt x="1384" y="7156"/>
                    <a:pt x="1343" y="7183"/>
                    <a:pt x="1306" y="7208"/>
                  </a:cubicBezTo>
                  <a:cubicBezTo>
                    <a:pt x="1193" y="7283"/>
                    <a:pt x="1128" y="7324"/>
                    <a:pt x="1072" y="7324"/>
                  </a:cubicBezTo>
                  <a:cubicBezTo>
                    <a:pt x="1038" y="7324"/>
                    <a:pt x="1007" y="7309"/>
                    <a:pt x="971" y="7276"/>
                  </a:cubicBezTo>
                  <a:cubicBezTo>
                    <a:pt x="861" y="7179"/>
                    <a:pt x="848" y="6854"/>
                    <a:pt x="852" y="6737"/>
                  </a:cubicBezTo>
                  <a:cubicBezTo>
                    <a:pt x="852" y="6733"/>
                    <a:pt x="852" y="6729"/>
                    <a:pt x="851" y="6725"/>
                  </a:cubicBezTo>
                  <a:cubicBezTo>
                    <a:pt x="824" y="6640"/>
                    <a:pt x="755" y="6403"/>
                    <a:pt x="755" y="6313"/>
                  </a:cubicBezTo>
                  <a:lnTo>
                    <a:pt x="755" y="5973"/>
                  </a:lnTo>
                  <a:cubicBezTo>
                    <a:pt x="755" y="5960"/>
                    <a:pt x="749" y="5949"/>
                    <a:pt x="738" y="5943"/>
                  </a:cubicBezTo>
                  <a:cubicBezTo>
                    <a:pt x="732" y="5938"/>
                    <a:pt x="577" y="5835"/>
                    <a:pt x="577" y="5568"/>
                  </a:cubicBezTo>
                  <a:cubicBezTo>
                    <a:pt x="577" y="5285"/>
                    <a:pt x="121" y="1049"/>
                    <a:pt x="76" y="627"/>
                  </a:cubicBezTo>
                  <a:lnTo>
                    <a:pt x="1511" y="94"/>
                  </a:lnTo>
                  <a:close/>
                  <a:moveTo>
                    <a:pt x="1563" y="0"/>
                  </a:moveTo>
                  <a:cubicBezTo>
                    <a:pt x="1559" y="0"/>
                    <a:pt x="1554" y="1"/>
                    <a:pt x="1550" y="2"/>
                  </a:cubicBezTo>
                  <a:lnTo>
                    <a:pt x="25" y="570"/>
                  </a:lnTo>
                  <a:cubicBezTo>
                    <a:pt x="10" y="575"/>
                    <a:pt x="1" y="591"/>
                    <a:pt x="3" y="607"/>
                  </a:cubicBezTo>
                  <a:cubicBezTo>
                    <a:pt x="7" y="654"/>
                    <a:pt x="505" y="5280"/>
                    <a:pt x="505" y="5568"/>
                  </a:cubicBezTo>
                  <a:cubicBezTo>
                    <a:pt x="505" y="5825"/>
                    <a:pt x="637" y="5953"/>
                    <a:pt x="684" y="5991"/>
                  </a:cubicBezTo>
                  <a:lnTo>
                    <a:pt x="684" y="6313"/>
                  </a:lnTo>
                  <a:cubicBezTo>
                    <a:pt x="684" y="6424"/>
                    <a:pt x="767" y="6695"/>
                    <a:pt x="781" y="6740"/>
                  </a:cubicBezTo>
                  <a:cubicBezTo>
                    <a:pt x="779" y="6797"/>
                    <a:pt x="774" y="7198"/>
                    <a:pt x="923" y="7330"/>
                  </a:cubicBezTo>
                  <a:cubicBezTo>
                    <a:pt x="976" y="7377"/>
                    <a:pt x="1023" y="7396"/>
                    <a:pt x="1071" y="7396"/>
                  </a:cubicBezTo>
                  <a:cubicBezTo>
                    <a:pt x="1153" y="7396"/>
                    <a:pt x="1235" y="7341"/>
                    <a:pt x="1344" y="7267"/>
                  </a:cubicBezTo>
                  <a:cubicBezTo>
                    <a:pt x="1381" y="7243"/>
                    <a:pt x="1422" y="7215"/>
                    <a:pt x="1467" y="7186"/>
                  </a:cubicBezTo>
                  <a:cubicBezTo>
                    <a:pt x="1685" y="7050"/>
                    <a:pt x="1895" y="6730"/>
                    <a:pt x="1883" y="6551"/>
                  </a:cubicBezTo>
                  <a:cubicBezTo>
                    <a:pt x="1878" y="6476"/>
                    <a:pt x="1837" y="6442"/>
                    <a:pt x="1804" y="6427"/>
                  </a:cubicBezTo>
                  <a:cubicBezTo>
                    <a:pt x="1767" y="6411"/>
                    <a:pt x="1732" y="6404"/>
                    <a:pt x="1698" y="6404"/>
                  </a:cubicBezTo>
                  <a:cubicBezTo>
                    <a:pt x="1619" y="6404"/>
                    <a:pt x="1548" y="6442"/>
                    <a:pt x="1499" y="6478"/>
                  </a:cubicBezTo>
                  <a:lnTo>
                    <a:pt x="1532" y="6254"/>
                  </a:lnTo>
                  <a:cubicBezTo>
                    <a:pt x="1533" y="6244"/>
                    <a:pt x="1531" y="6235"/>
                    <a:pt x="1525" y="6227"/>
                  </a:cubicBezTo>
                  <a:lnTo>
                    <a:pt x="1419" y="6090"/>
                  </a:lnTo>
                  <a:lnTo>
                    <a:pt x="1532" y="284"/>
                  </a:lnTo>
                  <a:lnTo>
                    <a:pt x="1597" y="44"/>
                  </a:lnTo>
                  <a:cubicBezTo>
                    <a:pt x="1603" y="21"/>
                    <a:pt x="1585" y="0"/>
                    <a:pt x="1563"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3"/>
            <p:cNvSpPr/>
            <p:nvPr/>
          </p:nvSpPr>
          <p:spPr>
            <a:xfrm>
              <a:off x="6386959" y="2770095"/>
              <a:ext cx="546103" cy="903362"/>
            </a:xfrm>
            <a:custGeom>
              <a:avLst/>
              <a:gdLst/>
              <a:ahLst/>
              <a:cxnLst/>
              <a:rect l="l" t="t" r="r" b="b"/>
              <a:pathLst>
                <a:path w="4170" h="6898" extrusionOk="0">
                  <a:moveTo>
                    <a:pt x="1364" y="0"/>
                  </a:moveTo>
                  <a:cubicBezTo>
                    <a:pt x="1364" y="0"/>
                    <a:pt x="34" y="795"/>
                    <a:pt x="17" y="892"/>
                  </a:cubicBezTo>
                  <a:cubicBezTo>
                    <a:pt x="1" y="990"/>
                    <a:pt x="503" y="4153"/>
                    <a:pt x="503" y="4153"/>
                  </a:cubicBezTo>
                  <a:lnTo>
                    <a:pt x="293" y="6116"/>
                  </a:lnTo>
                  <a:cubicBezTo>
                    <a:pt x="293" y="6116"/>
                    <a:pt x="804" y="6898"/>
                    <a:pt x="2014" y="6898"/>
                  </a:cubicBezTo>
                  <a:cubicBezTo>
                    <a:pt x="2061" y="6898"/>
                    <a:pt x="2109" y="6897"/>
                    <a:pt x="2158" y="6894"/>
                  </a:cubicBezTo>
                  <a:cubicBezTo>
                    <a:pt x="3472" y="6829"/>
                    <a:pt x="4169" y="6229"/>
                    <a:pt x="4169" y="6229"/>
                  </a:cubicBezTo>
                  <a:lnTo>
                    <a:pt x="3829" y="3910"/>
                  </a:lnTo>
                  <a:lnTo>
                    <a:pt x="4071" y="779"/>
                  </a:lnTo>
                  <a:lnTo>
                    <a:pt x="2660" y="33"/>
                  </a:lnTo>
                  <a:lnTo>
                    <a:pt x="136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3"/>
            <p:cNvSpPr/>
            <p:nvPr/>
          </p:nvSpPr>
          <p:spPr>
            <a:xfrm>
              <a:off x="6382506" y="2765381"/>
              <a:ext cx="555401" cy="912791"/>
            </a:xfrm>
            <a:custGeom>
              <a:avLst/>
              <a:gdLst/>
              <a:ahLst/>
              <a:cxnLst/>
              <a:rect l="l" t="t" r="r" b="b"/>
              <a:pathLst>
                <a:path w="4241" h="6970" extrusionOk="0">
                  <a:moveTo>
                    <a:pt x="1407" y="71"/>
                  </a:moveTo>
                  <a:lnTo>
                    <a:pt x="2686" y="103"/>
                  </a:lnTo>
                  <a:lnTo>
                    <a:pt x="4069" y="834"/>
                  </a:lnTo>
                  <a:lnTo>
                    <a:pt x="3828" y="3942"/>
                  </a:lnTo>
                  <a:cubicBezTo>
                    <a:pt x="3828" y="3945"/>
                    <a:pt x="3828" y="3947"/>
                    <a:pt x="3828" y="3950"/>
                  </a:cubicBezTo>
                  <a:lnTo>
                    <a:pt x="4166" y="6250"/>
                  </a:lnTo>
                  <a:cubicBezTo>
                    <a:pt x="4057" y="6335"/>
                    <a:pt x="3373" y="6836"/>
                    <a:pt x="2190" y="6895"/>
                  </a:cubicBezTo>
                  <a:cubicBezTo>
                    <a:pt x="2144" y="6897"/>
                    <a:pt x="2099" y="6898"/>
                    <a:pt x="2054" y="6898"/>
                  </a:cubicBezTo>
                  <a:cubicBezTo>
                    <a:pt x="947" y="6898"/>
                    <a:pt x="428" y="6232"/>
                    <a:pt x="363" y="6142"/>
                  </a:cubicBezTo>
                  <a:lnTo>
                    <a:pt x="573" y="4191"/>
                  </a:lnTo>
                  <a:cubicBezTo>
                    <a:pt x="573" y="4188"/>
                    <a:pt x="573" y="4185"/>
                    <a:pt x="573" y="4182"/>
                  </a:cubicBezTo>
                  <a:cubicBezTo>
                    <a:pt x="374" y="2927"/>
                    <a:pt x="79" y="1026"/>
                    <a:pt x="85" y="938"/>
                  </a:cubicBezTo>
                  <a:cubicBezTo>
                    <a:pt x="123" y="866"/>
                    <a:pt x="793" y="438"/>
                    <a:pt x="1407" y="71"/>
                  </a:cubicBezTo>
                  <a:close/>
                  <a:moveTo>
                    <a:pt x="1398" y="0"/>
                  </a:moveTo>
                  <a:cubicBezTo>
                    <a:pt x="1392" y="0"/>
                    <a:pt x="1384" y="2"/>
                    <a:pt x="1379" y="5"/>
                  </a:cubicBezTo>
                  <a:cubicBezTo>
                    <a:pt x="877" y="305"/>
                    <a:pt x="32" y="825"/>
                    <a:pt x="15" y="922"/>
                  </a:cubicBezTo>
                  <a:cubicBezTo>
                    <a:pt x="0" y="1020"/>
                    <a:pt x="416" y="3650"/>
                    <a:pt x="501" y="4189"/>
                  </a:cubicBezTo>
                  <a:lnTo>
                    <a:pt x="292" y="6148"/>
                  </a:lnTo>
                  <a:cubicBezTo>
                    <a:pt x="291" y="6156"/>
                    <a:pt x="293" y="6164"/>
                    <a:pt x="297" y="6171"/>
                  </a:cubicBezTo>
                  <a:cubicBezTo>
                    <a:pt x="303" y="6179"/>
                    <a:pt x="833" y="6969"/>
                    <a:pt x="2052" y="6969"/>
                  </a:cubicBezTo>
                  <a:cubicBezTo>
                    <a:pt x="2098" y="6969"/>
                    <a:pt x="2146" y="6968"/>
                    <a:pt x="2194" y="6965"/>
                  </a:cubicBezTo>
                  <a:cubicBezTo>
                    <a:pt x="3505" y="6901"/>
                    <a:pt x="4220" y="6298"/>
                    <a:pt x="4227" y="6292"/>
                  </a:cubicBezTo>
                  <a:cubicBezTo>
                    <a:pt x="4236" y="6284"/>
                    <a:pt x="4240" y="6271"/>
                    <a:pt x="4239" y="6260"/>
                  </a:cubicBezTo>
                  <a:lnTo>
                    <a:pt x="3898" y="3944"/>
                  </a:lnTo>
                  <a:lnTo>
                    <a:pt x="4142" y="817"/>
                  </a:lnTo>
                  <a:cubicBezTo>
                    <a:pt x="4143" y="803"/>
                    <a:pt x="4135" y="789"/>
                    <a:pt x="4123" y="783"/>
                  </a:cubicBezTo>
                  <a:lnTo>
                    <a:pt x="2712" y="37"/>
                  </a:lnTo>
                  <a:cubicBezTo>
                    <a:pt x="2706" y="34"/>
                    <a:pt x="2701" y="33"/>
                    <a:pt x="2696" y="33"/>
                  </a:cubicBezTo>
                  <a:lnTo>
                    <a:pt x="1398" y="0"/>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3"/>
            <p:cNvSpPr/>
            <p:nvPr/>
          </p:nvSpPr>
          <p:spPr>
            <a:xfrm>
              <a:off x="6606582" y="3224795"/>
              <a:ext cx="181511" cy="169331"/>
            </a:xfrm>
            <a:custGeom>
              <a:avLst/>
              <a:gdLst/>
              <a:ahLst/>
              <a:cxnLst/>
              <a:rect l="l" t="t" r="r" b="b"/>
              <a:pathLst>
                <a:path w="1386" h="1293" extrusionOk="0">
                  <a:moveTo>
                    <a:pt x="1335" y="1"/>
                  </a:moveTo>
                  <a:cubicBezTo>
                    <a:pt x="1326" y="1"/>
                    <a:pt x="1317" y="5"/>
                    <a:pt x="1309" y="14"/>
                  </a:cubicBezTo>
                  <a:cubicBezTo>
                    <a:pt x="973" y="416"/>
                    <a:pt x="480" y="953"/>
                    <a:pt x="32" y="1226"/>
                  </a:cubicBezTo>
                  <a:cubicBezTo>
                    <a:pt x="1" y="1245"/>
                    <a:pt x="14" y="1292"/>
                    <a:pt x="50" y="1292"/>
                  </a:cubicBezTo>
                  <a:cubicBezTo>
                    <a:pt x="56" y="1292"/>
                    <a:pt x="62" y="1290"/>
                    <a:pt x="68" y="1287"/>
                  </a:cubicBezTo>
                  <a:cubicBezTo>
                    <a:pt x="525" y="1010"/>
                    <a:pt x="1024" y="466"/>
                    <a:pt x="1364" y="59"/>
                  </a:cubicBezTo>
                  <a:cubicBezTo>
                    <a:pt x="1386" y="33"/>
                    <a:pt x="1362" y="1"/>
                    <a:pt x="1335"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3"/>
            <p:cNvSpPr/>
            <p:nvPr/>
          </p:nvSpPr>
          <p:spPr>
            <a:xfrm>
              <a:off x="6816251" y="3134038"/>
              <a:ext cx="41907" cy="50289"/>
            </a:xfrm>
            <a:custGeom>
              <a:avLst/>
              <a:gdLst/>
              <a:ahLst/>
              <a:cxnLst/>
              <a:rect l="l" t="t" r="r" b="b"/>
              <a:pathLst>
                <a:path w="320" h="384" extrusionOk="0">
                  <a:moveTo>
                    <a:pt x="271" y="1"/>
                  </a:moveTo>
                  <a:cubicBezTo>
                    <a:pt x="261" y="1"/>
                    <a:pt x="250" y="5"/>
                    <a:pt x="243" y="16"/>
                  </a:cubicBezTo>
                  <a:cubicBezTo>
                    <a:pt x="243" y="17"/>
                    <a:pt x="155" y="141"/>
                    <a:pt x="12" y="326"/>
                  </a:cubicBezTo>
                  <a:cubicBezTo>
                    <a:pt x="0" y="342"/>
                    <a:pt x="3" y="364"/>
                    <a:pt x="19" y="376"/>
                  </a:cubicBezTo>
                  <a:cubicBezTo>
                    <a:pt x="25" y="381"/>
                    <a:pt x="33" y="384"/>
                    <a:pt x="41" y="384"/>
                  </a:cubicBezTo>
                  <a:cubicBezTo>
                    <a:pt x="51" y="384"/>
                    <a:pt x="62" y="379"/>
                    <a:pt x="69" y="369"/>
                  </a:cubicBezTo>
                  <a:cubicBezTo>
                    <a:pt x="211" y="183"/>
                    <a:pt x="300" y="57"/>
                    <a:pt x="301" y="56"/>
                  </a:cubicBezTo>
                  <a:cubicBezTo>
                    <a:pt x="320" y="29"/>
                    <a:pt x="296" y="1"/>
                    <a:pt x="271"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3"/>
            <p:cNvSpPr/>
            <p:nvPr/>
          </p:nvSpPr>
          <p:spPr>
            <a:xfrm>
              <a:off x="6528267" y="3353138"/>
              <a:ext cx="189368" cy="154402"/>
            </a:xfrm>
            <a:custGeom>
              <a:avLst/>
              <a:gdLst/>
              <a:ahLst/>
              <a:cxnLst/>
              <a:rect l="l" t="t" r="r" b="b"/>
              <a:pathLst>
                <a:path w="1446" h="1179" extrusionOk="0">
                  <a:moveTo>
                    <a:pt x="1394" y="1"/>
                  </a:moveTo>
                  <a:cubicBezTo>
                    <a:pt x="1386" y="1"/>
                    <a:pt x="1377" y="4"/>
                    <a:pt x="1369" y="11"/>
                  </a:cubicBezTo>
                  <a:cubicBezTo>
                    <a:pt x="1361" y="20"/>
                    <a:pt x="502" y="878"/>
                    <a:pt x="34" y="1111"/>
                  </a:cubicBezTo>
                  <a:cubicBezTo>
                    <a:pt x="0" y="1129"/>
                    <a:pt x="13" y="1179"/>
                    <a:pt x="49" y="1179"/>
                  </a:cubicBezTo>
                  <a:cubicBezTo>
                    <a:pt x="56" y="1179"/>
                    <a:pt x="61" y="1177"/>
                    <a:pt x="66" y="1175"/>
                  </a:cubicBezTo>
                  <a:cubicBezTo>
                    <a:pt x="544" y="935"/>
                    <a:pt x="1385" y="97"/>
                    <a:pt x="1420" y="61"/>
                  </a:cubicBezTo>
                  <a:cubicBezTo>
                    <a:pt x="1446" y="36"/>
                    <a:pt x="1422" y="1"/>
                    <a:pt x="1394"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3"/>
            <p:cNvSpPr/>
            <p:nvPr/>
          </p:nvSpPr>
          <p:spPr>
            <a:xfrm>
              <a:off x="6581699" y="2678029"/>
              <a:ext cx="131877" cy="83552"/>
            </a:xfrm>
            <a:custGeom>
              <a:avLst/>
              <a:gdLst/>
              <a:ahLst/>
              <a:cxnLst/>
              <a:rect l="l" t="t" r="r" b="b"/>
              <a:pathLst>
                <a:path w="1007" h="638" extrusionOk="0">
                  <a:moveTo>
                    <a:pt x="1" y="0"/>
                  </a:moveTo>
                  <a:lnTo>
                    <a:pt x="1" y="638"/>
                  </a:lnTo>
                  <a:lnTo>
                    <a:pt x="1006" y="638"/>
                  </a:lnTo>
                  <a:lnTo>
                    <a:pt x="1006" y="22"/>
                  </a:lnTo>
                  <a:lnTo>
                    <a:pt x="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3"/>
            <p:cNvSpPr/>
            <p:nvPr/>
          </p:nvSpPr>
          <p:spPr>
            <a:xfrm>
              <a:off x="6576984" y="2673184"/>
              <a:ext cx="141306" cy="93113"/>
            </a:xfrm>
            <a:custGeom>
              <a:avLst/>
              <a:gdLst/>
              <a:ahLst/>
              <a:cxnLst/>
              <a:rect l="l" t="t" r="r" b="b"/>
              <a:pathLst>
                <a:path w="1079" h="711" extrusionOk="0">
                  <a:moveTo>
                    <a:pt x="71" y="73"/>
                  </a:moveTo>
                  <a:lnTo>
                    <a:pt x="1007" y="93"/>
                  </a:lnTo>
                  <a:lnTo>
                    <a:pt x="1007" y="640"/>
                  </a:lnTo>
                  <a:lnTo>
                    <a:pt x="72" y="640"/>
                  </a:lnTo>
                  <a:lnTo>
                    <a:pt x="71" y="73"/>
                  </a:lnTo>
                  <a:close/>
                  <a:moveTo>
                    <a:pt x="1" y="0"/>
                  </a:moveTo>
                  <a:lnTo>
                    <a:pt x="1" y="710"/>
                  </a:lnTo>
                  <a:lnTo>
                    <a:pt x="1078" y="710"/>
                  </a:lnTo>
                  <a:lnTo>
                    <a:pt x="1078" y="24"/>
                  </a:lnTo>
                  <a:lnTo>
                    <a:pt x="1" y="0"/>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3"/>
            <p:cNvSpPr/>
            <p:nvPr/>
          </p:nvSpPr>
          <p:spPr>
            <a:xfrm>
              <a:off x="6493955" y="2350231"/>
              <a:ext cx="290207" cy="355294"/>
            </a:xfrm>
            <a:custGeom>
              <a:avLst/>
              <a:gdLst/>
              <a:ahLst/>
              <a:cxnLst/>
              <a:rect l="l" t="t" r="r" b="b"/>
              <a:pathLst>
                <a:path w="2216" h="2713" extrusionOk="0">
                  <a:moveTo>
                    <a:pt x="1262" y="1"/>
                  </a:moveTo>
                  <a:cubicBezTo>
                    <a:pt x="1231" y="1"/>
                    <a:pt x="1200" y="2"/>
                    <a:pt x="1168" y="5"/>
                  </a:cubicBezTo>
                  <a:cubicBezTo>
                    <a:pt x="1168" y="5"/>
                    <a:pt x="692" y="26"/>
                    <a:pt x="346" y="362"/>
                  </a:cubicBezTo>
                  <a:cubicBezTo>
                    <a:pt x="0" y="697"/>
                    <a:pt x="76" y="1086"/>
                    <a:pt x="162" y="1400"/>
                  </a:cubicBezTo>
                  <a:cubicBezTo>
                    <a:pt x="249" y="1713"/>
                    <a:pt x="562" y="2568"/>
                    <a:pt x="692" y="2633"/>
                  </a:cubicBezTo>
                  <a:cubicBezTo>
                    <a:pt x="772" y="2673"/>
                    <a:pt x="1054" y="2712"/>
                    <a:pt x="1300" y="2712"/>
                  </a:cubicBezTo>
                  <a:cubicBezTo>
                    <a:pt x="1456" y="2712"/>
                    <a:pt x="1598" y="2696"/>
                    <a:pt x="1665" y="2655"/>
                  </a:cubicBezTo>
                  <a:cubicBezTo>
                    <a:pt x="1839" y="2546"/>
                    <a:pt x="2174" y="1692"/>
                    <a:pt x="2195" y="1108"/>
                  </a:cubicBezTo>
                  <a:cubicBezTo>
                    <a:pt x="2216" y="549"/>
                    <a:pt x="1921" y="1"/>
                    <a:pt x="1262"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3"/>
            <p:cNvSpPr/>
            <p:nvPr/>
          </p:nvSpPr>
          <p:spPr>
            <a:xfrm>
              <a:off x="6485311" y="2345648"/>
              <a:ext cx="302649" cy="364593"/>
            </a:xfrm>
            <a:custGeom>
              <a:avLst/>
              <a:gdLst/>
              <a:ahLst/>
              <a:cxnLst/>
              <a:rect l="l" t="t" r="r" b="b"/>
              <a:pathLst>
                <a:path w="2311" h="2784" extrusionOk="0">
                  <a:moveTo>
                    <a:pt x="1329" y="71"/>
                  </a:moveTo>
                  <a:cubicBezTo>
                    <a:pt x="1573" y="71"/>
                    <a:pt x="1774" y="148"/>
                    <a:pt x="1931" y="298"/>
                  </a:cubicBezTo>
                  <a:cubicBezTo>
                    <a:pt x="2131" y="492"/>
                    <a:pt x="2239" y="799"/>
                    <a:pt x="2226" y="1142"/>
                  </a:cubicBezTo>
                  <a:cubicBezTo>
                    <a:pt x="2205" y="1718"/>
                    <a:pt x="1875" y="2557"/>
                    <a:pt x="1713" y="2659"/>
                  </a:cubicBezTo>
                  <a:cubicBezTo>
                    <a:pt x="1653" y="2697"/>
                    <a:pt x="1517" y="2711"/>
                    <a:pt x="1367" y="2711"/>
                  </a:cubicBezTo>
                  <a:cubicBezTo>
                    <a:pt x="1128" y="2711"/>
                    <a:pt x="852" y="2675"/>
                    <a:pt x="774" y="2636"/>
                  </a:cubicBezTo>
                  <a:cubicBezTo>
                    <a:pt x="668" y="2583"/>
                    <a:pt x="358" y="1771"/>
                    <a:pt x="263" y="1426"/>
                  </a:cubicBezTo>
                  <a:cubicBezTo>
                    <a:pt x="175" y="1107"/>
                    <a:pt x="108" y="740"/>
                    <a:pt x="437" y="422"/>
                  </a:cubicBezTo>
                  <a:cubicBezTo>
                    <a:pt x="769" y="101"/>
                    <a:pt x="1231" y="75"/>
                    <a:pt x="1236" y="75"/>
                  </a:cubicBezTo>
                  <a:lnTo>
                    <a:pt x="1237" y="75"/>
                  </a:lnTo>
                  <a:cubicBezTo>
                    <a:pt x="1269" y="73"/>
                    <a:pt x="1299" y="72"/>
                    <a:pt x="1329" y="72"/>
                  </a:cubicBezTo>
                  <a:lnTo>
                    <a:pt x="1329" y="71"/>
                  </a:lnTo>
                  <a:close/>
                  <a:moveTo>
                    <a:pt x="1323" y="0"/>
                  </a:moveTo>
                  <a:cubicBezTo>
                    <a:pt x="1293" y="0"/>
                    <a:pt x="1263" y="2"/>
                    <a:pt x="1232" y="4"/>
                  </a:cubicBezTo>
                  <a:cubicBezTo>
                    <a:pt x="1205" y="6"/>
                    <a:pt x="737" y="33"/>
                    <a:pt x="388" y="371"/>
                  </a:cubicBezTo>
                  <a:cubicBezTo>
                    <a:pt x="1" y="746"/>
                    <a:pt x="127" y="1200"/>
                    <a:pt x="194" y="1444"/>
                  </a:cubicBezTo>
                  <a:cubicBezTo>
                    <a:pt x="257" y="1669"/>
                    <a:pt x="584" y="2620"/>
                    <a:pt x="743" y="2700"/>
                  </a:cubicBezTo>
                  <a:cubicBezTo>
                    <a:pt x="824" y="2740"/>
                    <a:pt x="1111" y="2784"/>
                    <a:pt x="1366" y="2784"/>
                  </a:cubicBezTo>
                  <a:cubicBezTo>
                    <a:pt x="1528" y="2784"/>
                    <a:pt x="1676" y="2765"/>
                    <a:pt x="1751" y="2719"/>
                  </a:cubicBezTo>
                  <a:cubicBezTo>
                    <a:pt x="1943" y="2600"/>
                    <a:pt x="2275" y="1718"/>
                    <a:pt x="2297" y="1145"/>
                  </a:cubicBezTo>
                  <a:cubicBezTo>
                    <a:pt x="2310" y="781"/>
                    <a:pt x="2195" y="455"/>
                    <a:pt x="1980" y="247"/>
                  </a:cubicBezTo>
                  <a:cubicBezTo>
                    <a:pt x="1811" y="85"/>
                    <a:pt x="1585" y="0"/>
                    <a:pt x="1323"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3"/>
            <p:cNvSpPr/>
            <p:nvPr/>
          </p:nvSpPr>
          <p:spPr>
            <a:xfrm>
              <a:off x="6539267" y="2734474"/>
              <a:ext cx="215429" cy="56837"/>
            </a:xfrm>
            <a:custGeom>
              <a:avLst/>
              <a:gdLst/>
              <a:ahLst/>
              <a:cxnLst/>
              <a:rect l="l" t="t" r="r" b="b"/>
              <a:pathLst>
                <a:path w="1645" h="434" extrusionOk="0">
                  <a:moveTo>
                    <a:pt x="65" y="1"/>
                  </a:moveTo>
                  <a:lnTo>
                    <a:pt x="0" y="434"/>
                  </a:lnTo>
                  <a:lnTo>
                    <a:pt x="1645" y="434"/>
                  </a:lnTo>
                  <a:lnTo>
                    <a:pt x="1579"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3"/>
            <p:cNvSpPr/>
            <p:nvPr/>
          </p:nvSpPr>
          <p:spPr>
            <a:xfrm>
              <a:off x="6533767" y="2730021"/>
              <a:ext cx="226299" cy="66004"/>
            </a:xfrm>
            <a:custGeom>
              <a:avLst/>
              <a:gdLst/>
              <a:ahLst/>
              <a:cxnLst/>
              <a:rect l="l" t="t" r="r" b="b"/>
              <a:pathLst>
                <a:path w="1728" h="504" extrusionOk="0">
                  <a:moveTo>
                    <a:pt x="1590" y="71"/>
                  </a:moveTo>
                  <a:lnTo>
                    <a:pt x="1645" y="433"/>
                  </a:lnTo>
                  <a:lnTo>
                    <a:pt x="83" y="433"/>
                  </a:lnTo>
                  <a:lnTo>
                    <a:pt x="137" y="71"/>
                  </a:lnTo>
                  <a:close/>
                  <a:moveTo>
                    <a:pt x="76" y="0"/>
                  </a:moveTo>
                  <a:lnTo>
                    <a:pt x="0" y="504"/>
                  </a:lnTo>
                  <a:lnTo>
                    <a:pt x="1727" y="504"/>
                  </a:lnTo>
                  <a:lnTo>
                    <a:pt x="1652" y="0"/>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3"/>
            <p:cNvSpPr/>
            <p:nvPr/>
          </p:nvSpPr>
          <p:spPr>
            <a:xfrm>
              <a:off x="6030219" y="2785680"/>
              <a:ext cx="152961" cy="190416"/>
            </a:xfrm>
            <a:custGeom>
              <a:avLst/>
              <a:gdLst/>
              <a:ahLst/>
              <a:cxnLst/>
              <a:rect l="l" t="t" r="r" b="b"/>
              <a:pathLst>
                <a:path w="1168" h="1454" extrusionOk="0">
                  <a:moveTo>
                    <a:pt x="184" y="0"/>
                  </a:moveTo>
                  <a:cubicBezTo>
                    <a:pt x="173" y="0"/>
                    <a:pt x="161" y="3"/>
                    <a:pt x="145" y="10"/>
                  </a:cubicBezTo>
                  <a:cubicBezTo>
                    <a:pt x="0" y="76"/>
                    <a:pt x="0" y="497"/>
                    <a:pt x="32" y="643"/>
                  </a:cubicBezTo>
                  <a:cubicBezTo>
                    <a:pt x="65" y="789"/>
                    <a:pt x="779" y="1162"/>
                    <a:pt x="779" y="1162"/>
                  </a:cubicBezTo>
                  <a:lnTo>
                    <a:pt x="924" y="1454"/>
                  </a:lnTo>
                  <a:lnTo>
                    <a:pt x="1168" y="1292"/>
                  </a:lnTo>
                  <a:cubicBezTo>
                    <a:pt x="1093" y="1140"/>
                    <a:pt x="1027" y="982"/>
                    <a:pt x="973" y="821"/>
                  </a:cubicBezTo>
                  <a:cubicBezTo>
                    <a:pt x="891" y="579"/>
                    <a:pt x="730" y="481"/>
                    <a:pt x="664" y="400"/>
                  </a:cubicBezTo>
                  <a:cubicBezTo>
                    <a:pt x="600" y="318"/>
                    <a:pt x="470" y="221"/>
                    <a:pt x="422" y="140"/>
                  </a:cubicBezTo>
                  <a:cubicBezTo>
                    <a:pt x="412" y="124"/>
                    <a:pt x="400" y="117"/>
                    <a:pt x="388" y="117"/>
                  </a:cubicBezTo>
                  <a:cubicBezTo>
                    <a:pt x="340" y="117"/>
                    <a:pt x="285" y="225"/>
                    <a:pt x="325" y="303"/>
                  </a:cubicBezTo>
                  <a:lnTo>
                    <a:pt x="373" y="400"/>
                  </a:lnTo>
                  <a:cubicBezTo>
                    <a:pt x="373" y="400"/>
                    <a:pt x="195" y="319"/>
                    <a:pt x="195" y="270"/>
                  </a:cubicBezTo>
                  <a:cubicBezTo>
                    <a:pt x="195" y="226"/>
                    <a:pt x="273" y="0"/>
                    <a:pt x="18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3"/>
            <p:cNvSpPr/>
            <p:nvPr/>
          </p:nvSpPr>
          <p:spPr>
            <a:xfrm>
              <a:off x="6024064" y="2781227"/>
              <a:ext cx="164224" cy="199583"/>
            </a:xfrm>
            <a:custGeom>
              <a:avLst/>
              <a:gdLst/>
              <a:ahLst/>
              <a:cxnLst/>
              <a:rect l="l" t="t" r="r" b="b"/>
              <a:pathLst>
                <a:path w="1254" h="1524" extrusionOk="0">
                  <a:moveTo>
                    <a:pt x="231" y="70"/>
                  </a:moveTo>
                  <a:cubicBezTo>
                    <a:pt x="250" y="89"/>
                    <a:pt x="225" y="201"/>
                    <a:pt x="217" y="237"/>
                  </a:cubicBezTo>
                  <a:cubicBezTo>
                    <a:pt x="211" y="259"/>
                    <a:pt x="207" y="281"/>
                    <a:pt x="206" y="304"/>
                  </a:cubicBezTo>
                  <a:cubicBezTo>
                    <a:pt x="206" y="363"/>
                    <a:pt x="314" y="425"/>
                    <a:pt x="404" y="466"/>
                  </a:cubicBezTo>
                  <a:cubicBezTo>
                    <a:pt x="409" y="468"/>
                    <a:pt x="415" y="469"/>
                    <a:pt x="420" y="469"/>
                  </a:cubicBezTo>
                  <a:cubicBezTo>
                    <a:pt x="444" y="469"/>
                    <a:pt x="464" y="443"/>
                    <a:pt x="451" y="417"/>
                  </a:cubicBezTo>
                  <a:lnTo>
                    <a:pt x="402" y="320"/>
                  </a:lnTo>
                  <a:cubicBezTo>
                    <a:pt x="385" y="285"/>
                    <a:pt x="394" y="241"/>
                    <a:pt x="408" y="216"/>
                  </a:cubicBezTo>
                  <a:cubicBezTo>
                    <a:pt x="413" y="205"/>
                    <a:pt x="422" y="193"/>
                    <a:pt x="432" y="185"/>
                  </a:cubicBezTo>
                  <a:cubicBezTo>
                    <a:pt x="432" y="185"/>
                    <a:pt x="434" y="187"/>
                    <a:pt x="438" y="192"/>
                  </a:cubicBezTo>
                  <a:cubicBezTo>
                    <a:pt x="468" y="243"/>
                    <a:pt x="525" y="297"/>
                    <a:pt x="579" y="349"/>
                  </a:cubicBezTo>
                  <a:cubicBezTo>
                    <a:pt x="616" y="383"/>
                    <a:pt x="651" y="419"/>
                    <a:pt x="684" y="456"/>
                  </a:cubicBezTo>
                  <a:cubicBezTo>
                    <a:pt x="705" y="481"/>
                    <a:pt x="728" y="504"/>
                    <a:pt x="752" y="527"/>
                  </a:cubicBezTo>
                  <a:cubicBezTo>
                    <a:pt x="827" y="598"/>
                    <a:pt x="928" y="694"/>
                    <a:pt x="985" y="867"/>
                  </a:cubicBezTo>
                  <a:cubicBezTo>
                    <a:pt x="1038" y="1019"/>
                    <a:pt x="1099" y="1169"/>
                    <a:pt x="1169" y="1314"/>
                  </a:cubicBezTo>
                  <a:lnTo>
                    <a:pt x="984" y="1437"/>
                  </a:lnTo>
                  <a:lnTo>
                    <a:pt x="857" y="1181"/>
                  </a:lnTo>
                  <a:cubicBezTo>
                    <a:pt x="853" y="1174"/>
                    <a:pt x="848" y="1169"/>
                    <a:pt x="841" y="1164"/>
                  </a:cubicBezTo>
                  <a:cubicBezTo>
                    <a:pt x="552" y="1013"/>
                    <a:pt x="133" y="759"/>
                    <a:pt x="114" y="669"/>
                  </a:cubicBezTo>
                  <a:cubicBezTo>
                    <a:pt x="80" y="520"/>
                    <a:pt x="88" y="129"/>
                    <a:pt x="207" y="77"/>
                  </a:cubicBezTo>
                  <a:cubicBezTo>
                    <a:pt x="215" y="73"/>
                    <a:pt x="223" y="71"/>
                    <a:pt x="231" y="70"/>
                  </a:cubicBezTo>
                  <a:close/>
                  <a:moveTo>
                    <a:pt x="231" y="0"/>
                  </a:moveTo>
                  <a:cubicBezTo>
                    <a:pt x="216" y="0"/>
                    <a:pt x="198" y="4"/>
                    <a:pt x="178" y="13"/>
                  </a:cubicBezTo>
                  <a:cubicBezTo>
                    <a:pt x="0" y="92"/>
                    <a:pt x="15" y="556"/>
                    <a:pt x="44" y="686"/>
                  </a:cubicBezTo>
                  <a:cubicBezTo>
                    <a:pt x="78" y="836"/>
                    <a:pt x="657" y="1148"/>
                    <a:pt x="798" y="1223"/>
                  </a:cubicBezTo>
                  <a:lnTo>
                    <a:pt x="939" y="1504"/>
                  </a:lnTo>
                  <a:cubicBezTo>
                    <a:pt x="943" y="1513"/>
                    <a:pt x="952" y="1520"/>
                    <a:pt x="962" y="1523"/>
                  </a:cubicBezTo>
                  <a:cubicBezTo>
                    <a:pt x="965" y="1524"/>
                    <a:pt x="968" y="1524"/>
                    <a:pt x="971" y="1524"/>
                  </a:cubicBezTo>
                  <a:cubicBezTo>
                    <a:pt x="977" y="1524"/>
                    <a:pt x="984" y="1523"/>
                    <a:pt x="991" y="1518"/>
                  </a:cubicBezTo>
                  <a:lnTo>
                    <a:pt x="1233" y="1357"/>
                  </a:lnTo>
                  <a:cubicBezTo>
                    <a:pt x="1248" y="1347"/>
                    <a:pt x="1254" y="1327"/>
                    <a:pt x="1246" y="1312"/>
                  </a:cubicBezTo>
                  <a:cubicBezTo>
                    <a:pt x="1172" y="1160"/>
                    <a:pt x="1108" y="1005"/>
                    <a:pt x="1053" y="845"/>
                  </a:cubicBezTo>
                  <a:cubicBezTo>
                    <a:pt x="990" y="656"/>
                    <a:pt x="881" y="553"/>
                    <a:pt x="801" y="477"/>
                  </a:cubicBezTo>
                  <a:cubicBezTo>
                    <a:pt x="779" y="456"/>
                    <a:pt x="758" y="435"/>
                    <a:pt x="739" y="412"/>
                  </a:cubicBezTo>
                  <a:cubicBezTo>
                    <a:pt x="704" y="372"/>
                    <a:pt x="667" y="335"/>
                    <a:pt x="628" y="299"/>
                  </a:cubicBezTo>
                  <a:cubicBezTo>
                    <a:pt x="577" y="250"/>
                    <a:pt x="524" y="200"/>
                    <a:pt x="498" y="157"/>
                  </a:cubicBezTo>
                  <a:cubicBezTo>
                    <a:pt x="482" y="130"/>
                    <a:pt x="459" y="116"/>
                    <a:pt x="433" y="116"/>
                  </a:cubicBezTo>
                  <a:cubicBezTo>
                    <a:pt x="422" y="116"/>
                    <a:pt x="409" y="119"/>
                    <a:pt x="397" y="126"/>
                  </a:cubicBezTo>
                  <a:cubicBezTo>
                    <a:pt x="337" y="159"/>
                    <a:pt x="298" y="269"/>
                    <a:pt x="339" y="352"/>
                  </a:cubicBezTo>
                  <a:cubicBezTo>
                    <a:pt x="304" y="332"/>
                    <a:pt x="280" y="313"/>
                    <a:pt x="276" y="305"/>
                  </a:cubicBezTo>
                  <a:cubicBezTo>
                    <a:pt x="278" y="288"/>
                    <a:pt x="281" y="270"/>
                    <a:pt x="287" y="253"/>
                  </a:cubicBezTo>
                  <a:cubicBezTo>
                    <a:pt x="309" y="146"/>
                    <a:pt x="324" y="55"/>
                    <a:pt x="276" y="15"/>
                  </a:cubicBezTo>
                  <a:cubicBezTo>
                    <a:pt x="264" y="5"/>
                    <a:pt x="249" y="0"/>
                    <a:pt x="231"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3"/>
            <p:cNvSpPr/>
            <p:nvPr/>
          </p:nvSpPr>
          <p:spPr>
            <a:xfrm>
              <a:off x="6078937" y="2837934"/>
              <a:ext cx="32085" cy="32085"/>
            </a:xfrm>
            <a:custGeom>
              <a:avLst/>
              <a:gdLst/>
              <a:ahLst/>
              <a:cxnLst/>
              <a:rect l="l" t="t" r="r" b="b"/>
              <a:pathLst>
                <a:path w="245" h="245" extrusionOk="0">
                  <a:moveTo>
                    <a:pt x="1" y="1"/>
                  </a:moveTo>
                  <a:lnTo>
                    <a:pt x="244" y="244"/>
                  </a:lnTo>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3"/>
            <p:cNvSpPr/>
            <p:nvPr/>
          </p:nvSpPr>
          <p:spPr>
            <a:xfrm>
              <a:off x="6072258" y="2833350"/>
              <a:ext cx="44788" cy="41383"/>
            </a:xfrm>
            <a:custGeom>
              <a:avLst/>
              <a:gdLst/>
              <a:ahLst/>
              <a:cxnLst/>
              <a:rect l="l" t="t" r="r" b="b"/>
              <a:pathLst>
                <a:path w="342" h="316" extrusionOk="0">
                  <a:moveTo>
                    <a:pt x="51" y="0"/>
                  </a:moveTo>
                  <a:cubicBezTo>
                    <a:pt x="24" y="0"/>
                    <a:pt x="0" y="36"/>
                    <a:pt x="26" y="61"/>
                  </a:cubicBezTo>
                  <a:lnTo>
                    <a:pt x="270" y="304"/>
                  </a:lnTo>
                  <a:cubicBezTo>
                    <a:pt x="276" y="311"/>
                    <a:pt x="285" y="315"/>
                    <a:pt x="295" y="315"/>
                  </a:cubicBezTo>
                  <a:lnTo>
                    <a:pt x="295" y="315"/>
                  </a:lnTo>
                  <a:cubicBezTo>
                    <a:pt x="326" y="315"/>
                    <a:pt x="341" y="276"/>
                    <a:pt x="320" y="254"/>
                  </a:cubicBezTo>
                  <a:lnTo>
                    <a:pt x="76" y="11"/>
                  </a:lnTo>
                  <a:cubicBezTo>
                    <a:pt x="68" y="3"/>
                    <a:pt x="59" y="0"/>
                    <a:pt x="51" y="0"/>
                  </a:cubicBezTo>
                  <a:close/>
                  <a:moveTo>
                    <a:pt x="295" y="315"/>
                  </a:moveTo>
                  <a:cubicBezTo>
                    <a:pt x="294" y="315"/>
                    <a:pt x="294" y="315"/>
                    <a:pt x="294" y="315"/>
                  </a:cubicBezTo>
                  <a:lnTo>
                    <a:pt x="295" y="315"/>
                  </a:lnTo>
                  <a:cubicBezTo>
                    <a:pt x="295" y="315"/>
                    <a:pt x="295" y="315"/>
                    <a:pt x="295" y="315"/>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3"/>
            <p:cNvSpPr/>
            <p:nvPr/>
          </p:nvSpPr>
          <p:spPr>
            <a:xfrm>
              <a:off x="6125690" y="2886913"/>
              <a:ext cx="316661" cy="435573"/>
            </a:xfrm>
            <a:custGeom>
              <a:avLst/>
              <a:gdLst/>
              <a:ahLst/>
              <a:cxnLst/>
              <a:rect l="l" t="t" r="r" b="b"/>
              <a:pathLst>
                <a:path w="2418" h="3326" extrusionOk="0">
                  <a:moveTo>
                    <a:pt x="2012" y="0"/>
                  </a:moveTo>
                  <a:lnTo>
                    <a:pt x="1639" y="1688"/>
                  </a:lnTo>
                  <a:lnTo>
                    <a:pt x="406" y="357"/>
                  </a:lnTo>
                  <a:lnTo>
                    <a:pt x="1" y="568"/>
                  </a:lnTo>
                  <a:cubicBezTo>
                    <a:pt x="1" y="568"/>
                    <a:pt x="1516" y="3326"/>
                    <a:pt x="1734" y="3326"/>
                  </a:cubicBezTo>
                  <a:cubicBezTo>
                    <a:pt x="1735" y="3326"/>
                    <a:pt x="1735" y="3326"/>
                    <a:pt x="1736" y="3326"/>
                  </a:cubicBezTo>
                  <a:cubicBezTo>
                    <a:pt x="1947" y="3309"/>
                    <a:pt x="2417" y="2579"/>
                    <a:pt x="2417" y="2579"/>
                  </a:cubicBezTo>
                  <a:lnTo>
                    <a:pt x="201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3"/>
            <p:cNvSpPr/>
            <p:nvPr/>
          </p:nvSpPr>
          <p:spPr>
            <a:xfrm>
              <a:off x="6120321" y="2882330"/>
              <a:ext cx="326876" cy="444871"/>
            </a:xfrm>
            <a:custGeom>
              <a:avLst/>
              <a:gdLst/>
              <a:ahLst/>
              <a:cxnLst/>
              <a:rect l="l" t="t" r="r" b="b"/>
              <a:pathLst>
                <a:path w="2496" h="3397" extrusionOk="0">
                  <a:moveTo>
                    <a:pt x="2047" y="226"/>
                  </a:moveTo>
                  <a:lnTo>
                    <a:pt x="2422" y="2607"/>
                  </a:lnTo>
                  <a:cubicBezTo>
                    <a:pt x="2242" y="2884"/>
                    <a:pt x="1913" y="3315"/>
                    <a:pt x="1776" y="3325"/>
                  </a:cubicBezTo>
                  <a:cubicBezTo>
                    <a:pt x="1635" y="3300"/>
                    <a:pt x="806" y="1918"/>
                    <a:pt x="90" y="618"/>
                  </a:cubicBezTo>
                  <a:lnTo>
                    <a:pt x="440" y="435"/>
                  </a:lnTo>
                  <a:lnTo>
                    <a:pt x="1653" y="1746"/>
                  </a:lnTo>
                  <a:cubicBezTo>
                    <a:pt x="1660" y="1754"/>
                    <a:pt x="1670" y="1758"/>
                    <a:pt x="1679" y="1758"/>
                  </a:cubicBezTo>
                  <a:cubicBezTo>
                    <a:pt x="1695" y="1758"/>
                    <a:pt x="1711" y="1747"/>
                    <a:pt x="1715" y="1730"/>
                  </a:cubicBezTo>
                  <a:lnTo>
                    <a:pt x="2047" y="226"/>
                  </a:lnTo>
                  <a:close/>
                  <a:moveTo>
                    <a:pt x="2052" y="1"/>
                  </a:moveTo>
                  <a:cubicBezTo>
                    <a:pt x="2036" y="1"/>
                    <a:pt x="2022" y="12"/>
                    <a:pt x="2017" y="28"/>
                  </a:cubicBezTo>
                  <a:lnTo>
                    <a:pt x="1659" y="1649"/>
                  </a:lnTo>
                  <a:lnTo>
                    <a:pt x="473" y="369"/>
                  </a:lnTo>
                  <a:cubicBezTo>
                    <a:pt x="466" y="361"/>
                    <a:pt x="456" y="357"/>
                    <a:pt x="447" y="357"/>
                  </a:cubicBezTo>
                  <a:cubicBezTo>
                    <a:pt x="441" y="357"/>
                    <a:pt x="436" y="358"/>
                    <a:pt x="431" y="361"/>
                  </a:cubicBezTo>
                  <a:lnTo>
                    <a:pt x="25" y="572"/>
                  </a:lnTo>
                  <a:cubicBezTo>
                    <a:pt x="7" y="581"/>
                    <a:pt x="1" y="603"/>
                    <a:pt x="10" y="621"/>
                  </a:cubicBezTo>
                  <a:cubicBezTo>
                    <a:pt x="369" y="1273"/>
                    <a:pt x="1554" y="3396"/>
                    <a:pt x="1777" y="3396"/>
                  </a:cubicBezTo>
                  <a:lnTo>
                    <a:pt x="1780" y="3396"/>
                  </a:lnTo>
                  <a:cubicBezTo>
                    <a:pt x="2002" y="3379"/>
                    <a:pt x="2439" y="2711"/>
                    <a:pt x="2488" y="2634"/>
                  </a:cubicBezTo>
                  <a:cubicBezTo>
                    <a:pt x="2493" y="2626"/>
                    <a:pt x="2495" y="2618"/>
                    <a:pt x="2493" y="2610"/>
                  </a:cubicBezTo>
                  <a:lnTo>
                    <a:pt x="2088" y="30"/>
                  </a:lnTo>
                  <a:cubicBezTo>
                    <a:pt x="2085" y="13"/>
                    <a:pt x="2071" y="1"/>
                    <a:pt x="2053"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3"/>
            <p:cNvSpPr/>
            <p:nvPr/>
          </p:nvSpPr>
          <p:spPr>
            <a:xfrm>
              <a:off x="7147323" y="2785680"/>
              <a:ext cx="153092" cy="190547"/>
            </a:xfrm>
            <a:custGeom>
              <a:avLst/>
              <a:gdLst/>
              <a:ahLst/>
              <a:cxnLst/>
              <a:rect l="l" t="t" r="r" b="b"/>
              <a:pathLst>
                <a:path w="1169" h="1455" extrusionOk="0">
                  <a:moveTo>
                    <a:pt x="985" y="0"/>
                  </a:moveTo>
                  <a:cubicBezTo>
                    <a:pt x="895" y="0"/>
                    <a:pt x="974" y="226"/>
                    <a:pt x="974" y="270"/>
                  </a:cubicBezTo>
                  <a:cubicBezTo>
                    <a:pt x="974" y="319"/>
                    <a:pt x="795" y="400"/>
                    <a:pt x="795" y="400"/>
                  </a:cubicBezTo>
                  <a:lnTo>
                    <a:pt x="845" y="303"/>
                  </a:lnTo>
                  <a:cubicBezTo>
                    <a:pt x="883" y="225"/>
                    <a:pt x="829" y="117"/>
                    <a:pt x="780" y="117"/>
                  </a:cubicBezTo>
                  <a:cubicBezTo>
                    <a:pt x="768" y="117"/>
                    <a:pt x="756" y="124"/>
                    <a:pt x="746" y="140"/>
                  </a:cubicBezTo>
                  <a:cubicBezTo>
                    <a:pt x="698" y="221"/>
                    <a:pt x="569" y="318"/>
                    <a:pt x="504" y="400"/>
                  </a:cubicBezTo>
                  <a:cubicBezTo>
                    <a:pt x="438" y="481"/>
                    <a:pt x="277" y="579"/>
                    <a:pt x="196" y="821"/>
                  </a:cubicBezTo>
                  <a:cubicBezTo>
                    <a:pt x="141" y="982"/>
                    <a:pt x="75" y="1140"/>
                    <a:pt x="0" y="1292"/>
                  </a:cubicBezTo>
                  <a:lnTo>
                    <a:pt x="244" y="1455"/>
                  </a:lnTo>
                  <a:lnTo>
                    <a:pt x="390" y="1162"/>
                  </a:lnTo>
                  <a:cubicBezTo>
                    <a:pt x="390" y="1162"/>
                    <a:pt x="1103" y="789"/>
                    <a:pt x="1136" y="643"/>
                  </a:cubicBezTo>
                  <a:cubicBezTo>
                    <a:pt x="1169" y="497"/>
                    <a:pt x="1169" y="76"/>
                    <a:pt x="1023" y="10"/>
                  </a:cubicBezTo>
                  <a:cubicBezTo>
                    <a:pt x="1007" y="3"/>
                    <a:pt x="995" y="0"/>
                    <a:pt x="9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3"/>
            <p:cNvSpPr/>
            <p:nvPr/>
          </p:nvSpPr>
          <p:spPr>
            <a:xfrm>
              <a:off x="7142215" y="2781096"/>
              <a:ext cx="164224" cy="199714"/>
            </a:xfrm>
            <a:custGeom>
              <a:avLst/>
              <a:gdLst/>
              <a:ahLst/>
              <a:cxnLst/>
              <a:rect l="l" t="t" r="r" b="b"/>
              <a:pathLst>
                <a:path w="1254" h="1525" extrusionOk="0">
                  <a:moveTo>
                    <a:pt x="1024" y="71"/>
                  </a:moveTo>
                  <a:cubicBezTo>
                    <a:pt x="1028" y="71"/>
                    <a:pt x="1035" y="72"/>
                    <a:pt x="1047" y="78"/>
                  </a:cubicBezTo>
                  <a:cubicBezTo>
                    <a:pt x="1166" y="131"/>
                    <a:pt x="1174" y="521"/>
                    <a:pt x="1140" y="670"/>
                  </a:cubicBezTo>
                  <a:cubicBezTo>
                    <a:pt x="1121" y="760"/>
                    <a:pt x="703" y="1014"/>
                    <a:pt x="413" y="1166"/>
                  </a:cubicBezTo>
                  <a:cubicBezTo>
                    <a:pt x="406" y="1170"/>
                    <a:pt x="401" y="1175"/>
                    <a:pt x="398" y="1182"/>
                  </a:cubicBezTo>
                  <a:lnTo>
                    <a:pt x="270" y="1438"/>
                  </a:lnTo>
                  <a:lnTo>
                    <a:pt x="86" y="1315"/>
                  </a:lnTo>
                  <a:cubicBezTo>
                    <a:pt x="155" y="1170"/>
                    <a:pt x="215" y="1020"/>
                    <a:pt x="268" y="868"/>
                  </a:cubicBezTo>
                  <a:cubicBezTo>
                    <a:pt x="326" y="695"/>
                    <a:pt x="427" y="599"/>
                    <a:pt x="501" y="528"/>
                  </a:cubicBezTo>
                  <a:cubicBezTo>
                    <a:pt x="525" y="505"/>
                    <a:pt x="549" y="482"/>
                    <a:pt x="571" y="456"/>
                  </a:cubicBezTo>
                  <a:cubicBezTo>
                    <a:pt x="603" y="418"/>
                    <a:pt x="638" y="384"/>
                    <a:pt x="675" y="350"/>
                  </a:cubicBezTo>
                  <a:cubicBezTo>
                    <a:pt x="729" y="298"/>
                    <a:pt x="786" y="245"/>
                    <a:pt x="816" y="193"/>
                  </a:cubicBezTo>
                  <a:cubicBezTo>
                    <a:pt x="819" y="189"/>
                    <a:pt x="821" y="187"/>
                    <a:pt x="821" y="187"/>
                  </a:cubicBezTo>
                  <a:cubicBezTo>
                    <a:pt x="832" y="194"/>
                    <a:pt x="841" y="205"/>
                    <a:pt x="847" y="217"/>
                  </a:cubicBezTo>
                  <a:cubicBezTo>
                    <a:pt x="860" y="244"/>
                    <a:pt x="869" y="286"/>
                    <a:pt x="852" y="321"/>
                  </a:cubicBezTo>
                  <a:lnTo>
                    <a:pt x="803" y="418"/>
                  </a:lnTo>
                  <a:cubicBezTo>
                    <a:pt x="790" y="443"/>
                    <a:pt x="810" y="470"/>
                    <a:pt x="835" y="470"/>
                  </a:cubicBezTo>
                  <a:cubicBezTo>
                    <a:pt x="840" y="470"/>
                    <a:pt x="845" y="469"/>
                    <a:pt x="850" y="467"/>
                  </a:cubicBezTo>
                  <a:cubicBezTo>
                    <a:pt x="940" y="426"/>
                    <a:pt x="1048" y="364"/>
                    <a:pt x="1048" y="305"/>
                  </a:cubicBezTo>
                  <a:cubicBezTo>
                    <a:pt x="1047" y="282"/>
                    <a:pt x="1043" y="260"/>
                    <a:pt x="1037" y="238"/>
                  </a:cubicBezTo>
                  <a:cubicBezTo>
                    <a:pt x="1029" y="202"/>
                    <a:pt x="1005" y="90"/>
                    <a:pt x="1022" y="72"/>
                  </a:cubicBezTo>
                  <a:cubicBezTo>
                    <a:pt x="1022" y="72"/>
                    <a:pt x="1023" y="71"/>
                    <a:pt x="1024" y="71"/>
                  </a:cubicBezTo>
                  <a:close/>
                  <a:moveTo>
                    <a:pt x="1023" y="0"/>
                  </a:moveTo>
                  <a:cubicBezTo>
                    <a:pt x="1006" y="0"/>
                    <a:pt x="991" y="5"/>
                    <a:pt x="978" y="15"/>
                  </a:cubicBezTo>
                  <a:cubicBezTo>
                    <a:pt x="930" y="55"/>
                    <a:pt x="945" y="146"/>
                    <a:pt x="969" y="253"/>
                  </a:cubicBezTo>
                  <a:cubicBezTo>
                    <a:pt x="973" y="273"/>
                    <a:pt x="979" y="298"/>
                    <a:pt x="979" y="301"/>
                  </a:cubicBezTo>
                  <a:cubicBezTo>
                    <a:pt x="975" y="312"/>
                    <a:pt x="950" y="330"/>
                    <a:pt x="916" y="352"/>
                  </a:cubicBezTo>
                  <a:cubicBezTo>
                    <a:pt x="956" y="269"/>
                    <a:pt x="917" y="159"/>
                    <a:pt x="857" y="126"/>
                  </a:cubicBezTo>
                  <a:cubicBezTo>
                    <a:pt x="845" y="119"/>
                    <a:pt x="832" y="116"/>
                    <a:pt x="820" y="116"/>
                  </a:cubicBezTo>
                  <a:cubicBezTo>
                    <a:pt x="795" y="116"/>
                    <a:pt x="772" y="130"/>
                    <a:pt x="756" y="157"/>
                  </a:cubicBezTo>
                  <a:cubicBezTo>
                    <a:pt x="731" y="200"/>
                    <a:pt x="677" y="250"/>
                    <a:pt x="626" y="299"/>
                  </a:cubicBezTo>
                  <a:cubicBezTo>
                    <a:pt x="587" y="335"/>
                    <a:pt x="550" y="372"/>
                    <a:pt x="515" y="412"/>
                  </a:cubicBezTo>
                  <a:cubicBezTo>
                    <a:pt x="496" y="435"/>
                    <a:pt x="475" y="456"/>
                    <a:pt x="453" y="477"/>
                  </a:cubicBezTo>
                  <a:cubicBezTo>
                    <a:pt x="374" y="553"/>
                    <a:pt x="265" y="656"/>
                    <a:pt x="201" y="845"/>
                  </a:cubicBezTo>
                  <a:cubicBezTo>
                    <a:pt x="147" y="1005"/>
                    <a:pt x="82" y="1160"/>
                    <a:pt x="9" y="1312"/>
                  </a:cubicBezTo>
                  <a:cubicBezTo>
                    <a:pt x="1" y="1327"/>
                    <a:pt x="6" y="1347"/>
                    <a:pt x="20" y="1357"/>
                  </a:cubicBezTo>
                  <a:lnTo>
                    <a:pt x="264" y="1518"/>
                  </a:lnTo>
                  <a:cubicBezTo>
                    <a:pt x="270" y="1523"/>
                    <a:pt x="276" y="1525"/>
                    <a:pt x="283" y="1525"/>
                  </a:cubicBezTo>
                  <a:cubicBezTo>
                    <a:pt x="286" y="1525"/>
                    <a:pt x="289" y="1524"/>
                    <a:pt x="292" y="1523"/>
                  </a:cubicBezTo>
                  <a:cubicBezTo>
                    <a:pt x="302" y="1520"/>
                    <a:pt x="311" y="1513"/>
                    <a:pt x="315" y="1504"/>
                  </a:cubicBezTo>
                  <a:lnTo>
                    <a:pt x="456" y="1223"/>
                  </a:lnTo>
                  <a:cubicBezTo>
                    <a:pt x="598" y="1149"/>
                    <a:pt x="1177" y="836"/>
                    <a:pt x="1210" y="686"/>
                  </a:cubicBezTo>
                  <a:cubicBezTo>
                    <a:pt x="1240" y="556"/>
                    <a:pt x="1254" y="92"/>
                    <a:pt x="1077" y="13"/>
                  </a:cubicBezTo>
                  <a:cubicBezTo>
                    <a:pt x="1057" y="4"/>
                    <a:pt x="1039" y="0"/>
                    <a:pt x="1023"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3"/>
            <p:cNvSpPr/>
            <p:nvPr/>
          </p:nvSpPr>
          <p:spPr>
            <a:xfrm>
              <a:off x="7219744" y="2837934"/>
              <a:ext cx="31823" cy="32085"/>
            </a:xfrm>
            <a:custGeom>
              <a:avLst/>
              <a:gdLst/>
              <a:ahLst/>
              <a:cxnLst/>
              <a:rect l="l" t="t" r="r" b="b"/>
              <a:pathLst>
                <a:path w="243" h="245" extrusionOk="0">
                  <a:moveTo>
                    <a:pt x="242" y="1"/>
                  </a:moveTo>
                  <a:lnTo>
                    <a:pt x="0" y="244"/>
                  </a:lnTo>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3"/>
            <p:cNvSpPr/>
            <p:nvPr/>
          </p:nvSpPr>
          <p:spPr>
            <a:xfrm>
              <a:off x="7213327" y="2833481"/>
              <a:ext cx="44526" cy="41252"/>
            </a:xfrm>
            <a:custGeom>
              <a:avLst/>
              <a:gdLst/>
              <a:ahLst/>
              <a:cxnLst/>
              <a:rect l="l" t="t" r="r" b="b"/>
              <a:pathLst>
                <a:path w="340" h="315" extrusionOk="0">
                  <a:moveTo>
                    <a:pt x="290" y="1"/>
                  </a:moveTo>
                  <a:cubicBezTo>
                    <a:pt x="282" y="1"/>
                    <a:pt x="274" y="4"/>
                    <a:pt x="266" y="10"/>
                  </a:cubicBezTo>
                  <a:lnTo>
                    <a:pt x="23" y="253"/>
                  </a:lnTo>
                  <a:cubicBezTo>
                    <a:pt x="1" y="275"/>
                    <a:pt x="16" y="314"/>
                    <a:pt x="49" y="314"/>
                  </a:cubicBezTo>
                  <a:cubicBezTo>
                    <a:pt x="58" y="313"/>
                    <a:pt x="66" y="310"/>
                    <a:pt x="74" y="303"/>
                  </a:cubicBezTo>
                  <a:lnTo>
                    <a:pt x="316" y="60"/>
                  </a:lnTo>
                  <a:cubicBezTo>
                    <a:pt x="339" y="34"/>
                    <a:pt x="317" y="1"/>
                    <a:pt x="290"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3"/>
            <p:cNvSpPr/>
            <p:nvPr/>
          </p:nvSpPr>
          <p:spPr>
            <a:xfrm>
              <a:off x="6888149" y="2871984"/>
              <a:ext cx="316661" cy="450502"/>
            </a:xfrm>
            <a:custGeom>
              <a:avLst/>
              <a:gdLst/>
              <a:ahLst/>
              <a:cxnLst/>
              <a:rect l="l" t="t" r="r" b="b"/>
              <a:pathLst>
                <a:path w="2418" h="3440" extrusionOk="0">
                  <a:moveTo>
                    <a:pt x="245" y="1"/>
                  </a:moveTo>
                  <a:lnTo>
                    <a:pt x="1" y="2693"/>
                  </a:lnTo>
                  <a:cubicBezTo>
                    <a:pt x="1" y="2693"/>
                    <a:pt x="471" y="3423"/>
                    <a:pt x="682" y="3440"/>
                  </a:cubicBezTo>
                  <a:cubicBezTo>
                    <a:pt x="683" y="3440"/>
                    <a:pt x="683" y="3440"/>
                    <a:pt x="684" y="3440"/>
                  </a:cubicBezTo>
                  <a:cubicBezTo>
                    <a:pt x="902" y="3440"/>
                    <a:pt x="2417" y="682"/>
                    <a:pt x="2417" y="682"/>
                  </a:cubicBezTo>
                  <a:lnTo>
                    <a:pt x="2012" y="471"/>
                  </a:lnTo>
                  <a:lnTo>
                    <a:pt x="779" y="1802"/>
                  </a:lnTo>
                  <a:lnTo>
                    <a:pt x="24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3"/>
            <p:cNvSpPr/>
            <p:nvPr/>
          </p:nvSpPr>
          <p:spPr>
            <a:xfrm>
              <a:off x="6883435" y="2867269"/>
              <a:ext cx="326221" cy="459932"/>
            </a:xfrm>
            <a:custGeom>
              <a:avLst/>
              <a:gdLst/>
              <a:ahLst/>
              <a:cxnLst/>
              <a:rect l="l" t="t" r="r" b="b"/>
              <a:pathLst>
                <a:path w="2491" h="3512" extrusionOk="0">
                  <a:moveTo>
                    <a:pt x="301" y="224"/>
                  </a:moveTo>
                  <a:lnTo>
                    <a:pt x="782" y="1847"/>
                  </a:lnTo>
                  <a:cubicBezTo>
                    <a:pt x="786" y="1859"/>
                    <a:pt x="795" y="1868"/>
                    <a:pt x="807" y="1871"/>
                  </a:cubicBezTo>
                  <a:cubicBezTo>
                    <a:pt x="810" y="1872"/>
                    <a:pt x="813" y="1872"/>
                    <a:pt x="815" y="1872"/>
                  </a:cubicBezTo>
                  <a:cubicBezTo>
                    <a:pt x="825" y="1872"/>
                    <a:pt x="835" y="1868"/>
                    <a:pt x="842" y="1861"/>
                  </a:cubicBezTo>
                  <a:lnTo>
                    <a:pt x="2056" y="550"/>
                  </a:lnTo>
                  <a:lnTo>
                    <a:pt x="2405" y="733"/>
                  </a:lnTo>
                  <a:cubicBezTo>
                    <a:pt x="1689" y="2033"/>
                    <a:pt x="860" y="3415"/>
                    <a:pt x="721" y="3440"/>
                  </a:cubicBezTo>
                  <a:cubicBezTo>
                    <a:pt x="582" y="3430"/>
                    <a:pt x="254" y="2998"/>
                    <a:pt x="73" y="2721"/>
                  </a:cubicBezTo>
                  <a:lnTo>
                    <a:pt x="301" y="224"/>
                  </a:lnTo>
                  <a:close/>
                  <a:moveTo>
                    <a:pt x="282" y="1"/>
                  </a:moveTo>
                  <a:cubicBezTo>
                    <a:pt x="281" y="1"/>
                    <a:pt x="279" y="1"/>
                    <a:pt x="278" y="1"/>
                  </a:cubicBezTo>
                  <a:cubicBezTo>
                    <a:pt x="261" y="3"/>
                    <a:pt x="247" y="16"/>
                    <a:pt x="246" y="34"/>
                  </a:cubicBezTo>
                  <a:lnTo>
                    <a:pt x="2" y="2727"/>
                  </a:lnTo>
                  <a:cubicBezTo>
                    <a:pt x="1" y="2734"/>
                    <a:pt x="3" y="2742"/>
                    <a:pt x="7" y="2748"/>
                  </a:cubicBezTo>
                  <a:cubicBezTo>
                    <a:pt x="56" y="2825"/>
                    <a:pt x="493" y="3494"/>
                    <a:pt x="715" y="3511"/>
                  </a:cubicBezTo>
                  <a:lnTo>
                    <a:pt x="718" y="3511"/>
                  </a:lnTo>
                  <a:cubicBezTo>
                    <a:pt x="941" y="3511"/>
                    <a:pt x="2126" y="1387"/>
                    <a:pt x="2485" y="736"/>
                  </a:cubicBezTo>
                  <a:cubicBezTo>
                    <a:pt x="2489" y="727"/>
                    <a:pt x="2490" y="717"/>
                    <a:pt x="2488" y="708"/>
                  </a:cubicBezTo>
                  <a:cubicBezTo>
                    <a:pt x="2485" y="699"/>
                    <a:pt x="2479" y="692"/>
                    <a:pt x="2470" y="687"/>
                  </a:cubicBezTo>
                  <a:lnTo>
                    <a:pt x="2065" y="476"/>
                  </a:lnTo>
                  <a:cubicBezTo>
                    <a:pt x="2059" y="473"/>
                    <a:pt x="2054" y="472"/>
                    <a:pt x="2049" y="472"/>
                  </a:cubicBezTo>
                  <a:cubicBezTo>
                    <a:pt x="2039" y="472"/>
                    <a:pt x="2029" y="476"/>
                    <a:pt x="2023" y="484"/>
                  </a:cubicBezTo>
                  <a:lnTo>
                    <a:pt x="832" y="1768"/>
                  </a:lnTo>
                  <a:lnTo>
                    <a:pt x="315" y="27"/>
                  </a:lnTo>
                  <a:cubicBezTo>
                    <a:pt x="312" y="11"/>
                    <a:pt x="298" y="1"/>
                    <a:pt x="282"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3"/>
            <p:cNvSpPr/>
            <p:nvPr/>
          </p:nvSpPr>
          <p:spPr>
            <a:xfrm>
              <a:off x="8008265" y="1114475"/>
              <a:ext cx="673134" cy="457705"/>
            </a:xfrm>
            <a:custGeom>
              <a:avLst/>
              <a:gdLst/>
              <a:ahLst/>
              <a:cxnLst/>
              <a:rect l="l" t="t" r="r" b="b"/>
              <a:pathLst>
                <a:path w="5140" h="3495" extrusionOk="0">
                  <a:moveTo>
                    <a:pt x="584" y="1"/>
                  </a:moveTo>
                  <a:cubicBezTo>
                    <a:pt x="261" y="1"/>
                    <a:pt x="0" y="262"/>
                    <a:pt x="1" y="584"/>
                  </a:cubicBezTo>
                  <a:lnTo>
                    <a:pt x="1" y="2364"/>
                  </a:lnTo>
                  <a:cubicBezTo>
                    <a:pt x="0" y="2686"/>
                    <a:pt x="261" y="2947"/>
                    <a:pt x="584" y="2947"/>
                  </a:cubicBezTo>
                  <a:lnTo>
                    <a:pt x="4029" y="2947"/>
                  </a:lnTo>
                  <a:lnTo>
                    <a:pt x="3892" y="3495"/>
                  </a:lnTo>
                  <a:lnTo>
                    <a:pt x="4572" y="2946"/>
                  </a:lnTo>
                  <a:cubicBezTo>
                    <a:pt x="4887" y="2938"/>
                    <a:pt x="5139" y="2680"/>
                    <a:pt x="5139" y="2364"/>
                  </a:cubicBezTo>
                  <a:lnTo>
                    <a:pt x="5139" y="584"/>
                  </a:lnTo>
                  <a:cubicBezTo>
                    <a:pt x="5140" y="262"/>
                    <a:pt x="4879" y="1"/>
                    <a:pt x="455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3"/>
            <p:cNvSpPr/>
            <p:nvPr/>
          </p:nvSpPr>
          <p:spPr>
            <a:xfrm>
              <a:off x="8134381" y="1273725"/>
              <a:ext cx="69278" cy="69278"/>
            </a:xfrm>
            <a:custGeom>
              <a:avLst/>
              <a:gdLst/>
              <a:ahLst/>
              <a:cxnLst/>
              <a:rect l="l" t="t" r="r" b="b"/>
              <a:pathLst>
                <a:path w="529" h="529" extrusionOk="0">
                  <a:moveTo>
                    <a:pt x="264" y="0"/>
                  </a:moveTo>
                  <a:cubicBezTo>
                    <a:pt x="118" y="0"/>
                    <a:pt x="0" y="119"/>
                    <a:pt x="0" y="264"/>
                  </a:cubicBezTo>
                  <a:cubicBezTo>
                    <a:pt x="0" y="410"/>
                    <a:pt x="118" y="528"/>
                    <a:pt x="264" y="528"/>
                  </a:cubicBezTo>
                  <a:cubicBezTo>
                    <a:pt x="410" y="528"/>
                    <a:pt x="528" y="410"/>
                    <a:pt x="528" y="264"/>
                  </a:cubicBezTo>
                  <a:cubicBezTo>
                    <a:pt x="528" y="119"/>
                    <a:pt x="410" y="0"/>
                    <a:pt x="264"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3"/>
            <p:cNvSpPr/>
            <p:nvPr/>
          </p:nvSpPr>
          <p:spPr>
            <a:xfrm>
              <a:off x="8298607" y="1273594"/>
              <a:ext cx="80802" cy="69409"/>
            </a:xfrm>
            <a:custGeom>
              <a:avLst/>
              <a:gdLst/>
              <a:ahLst/>
              <a:cxnLst/>
              <a:rect l="l" t="t" r="r" b="b"/>
              <a:pathLst>
                <a:path w="617" h="530" extrusionOk="0">
                  <a:moveTo>
                    <a:pt x="352" y="1"/>
                  </a:moveTo>
                  <a:cubicBezTo>
                    <a:pt x="287" y="1"/>
                    <a:pt x="220" y="25"/>
                    <a:pt x="166" y="79"/>
                  </a:cubicBezTo>
                  <a:cubicBezTo>
                    <a:pt x="1" y="245"/>
                    <a:pt x="118" y="529"/>
                    <a:pt x="354" y="529"/>
                  </a:cubicBezTo>
                  <a:cubicBezTo>
                    <a:pt x="499" y="529"/>
                    <a:pt x="617" y="411"/>
                    <a:pt x="617" y="265"/>
                  </a:cubicBezTo>
                  <a:cubicBezTo>
                    <a:pt x="617" y="106"/>
                    <a:pt x="487" y="1"/>
                    <a:pt x="352"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3"/>
            <p:cNvSpPr/>
            <p:nvPr/>
          </p:nvSpPr>
          <p:spPr>
            <a:xfrm>
              <a:off x="8486144" y="1273725"/>
              <a:ext cx="69278" cy="69278"/>
            </a:xfrm>
            <a:custGeom>
              <a:avLst/>
              <a:gdLst/>
              <a:ahLst/>
              <a:cxnLst/>
              <a:rect l="l" t="t" r="r" b="b"/>
              <a:pathLst>
                <a:path w="529" h="529" extrusionOk="0">
                  <a:moveTo>
                    <a:pt x="264" y="0"/>
                  </a:moveTo>
                  <a:cubicBezTo>
                    <a:pt x="119" y="0"/>
                    <a:pt x="0" y="119"/>
                    <a:pt x="0" y="264"/>
                  </a:cubicBezTo>
                  <a:cubicBezTo>
                    <a:pt x="0" y="410"/>
                    <a:pt x="119" y="528"/>
                    <a:pt x="264" y="528"/>
                  </a:cubicBezTo>
                  <a:cubicBezTo>
                    <a:pt x="410" y="528"/>
                    <a:pt x="528" y="410"/>
                    <a:pt x="528" y="264"/>
                  </a:cubicBezTo>
                  <a:cubicBezTo>
                    <a:pt x="528" y="119"/>
                    <a:pt x="410" y="0"/>
                    <a:pt x="264"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3"/>
            <p:cNvSpPr/>
            <p:nvPr/>
          </p:nvSpPr>
          <p:spPr>
            <a:xfrm>
              <a:off x="5652657" y="1587247"/>
              <a:ext cx="539555" cy="366819"/>
            </a:xfrm>
            <a:custGeom>
              <a:avLst/>
              <a:gdLst/>
              <a:ahLst/>
              <a:cxnLst/>
              <a:rect l="l" t="t" r="r" b="b"/>
              <a:pathLst>
                <a:path w="4120" h="2801" extrusionOk="0">
                  <a:moveTo>
                    <a:pt x="467" y="0"/>
                  </a:moveTo>
                  <a:cubicBezTo>
                    <a:pt x="210" y="0"/>
                    <a:pt x="1" y="209"/>
                    <a:pt x="1" y="467"/>
                  </a:cubicBezTo>
                  <a:lnTo>
                    <a:pt x="1" y="1894"/>
                  </a:lnTo>
                  <a:cubicBezTo>
                    <a:pt x="1" y="2147"/>
                    <a:pt x="202" y="2355"/>
                    <a:pt x="456" y="2361"/>
                  </a:cubicBezTo>
                  <a:lnTo>
                    <a:pt x="179" y="2801"/>
                  </a:lnTo>
                  <a:lnTo>
                    <a:pt x="891" y="2361"/>
                  </a:lnTo>
                  <a:lnTo>
                    <a:pt x="3653" y="2361"/>
                  </a:lnTo>
                  <a:cubicBezTo>
                    <a:pt x="3909" y="2361"/>
                    <a:pt x="4119" y="2152"/>
                    <a:pt x="4119" y="1894"/>
                  </a:cubicBezTo>
                  <a:lnTo>
                    <a:pt x="4119" y="467"/>
                  </a:lnTo>
                  <a:cubicBezTo>
                    <a:pt x="4119" y="209"/>
                    <a:pt x="3909" y="0"/>
                    <a:pt x="36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3"/>
            <p:cNvSpPr/>
            <p:nvPr/>
          </p:nvSpPr>
          <p:spPr>
            <a:xfrm>
              <a:off x="5647942" y="1582533"/>
              <a:ext cx="548853" cy="376248"/>
            </a:xfrm>
            <a:custGeom>
              <a:avLst/>
              <a:gdLst/>
              <a:ahLst/>
              <a:cxnLst/>
              <a:rect l="l" t="t" r="r" b="b"/>
              <a:pathLst>
                <a:path w="4191" h="2873" extrusionOk="0">
                  <a:moveTo>
                    <a:pt x="503" y="71"/>
                  </a:moveTo>
                  <a:lnTo>
                    <a:pt x="3689" y="72"/>
                  </a:lnTo>
                  <a:cubicBezTo>
                    <a:pt x="3926" y="72"/>
                    <a:pt x="4119" y="265"/>
                    <a:pt x="4119" y="503"/>
                  </a:cubicBezTo>
                  <a:lnTo>
                    <a:pt x="4119" y="1930"/>
                  </a:lnTo>
                  <a:cubicBezTo>
                    <a:pt x="4119" y="2168"/>
                    <a:pt x="3926" y="2361"/>
                    <a:pt x="3689" y="2361"/>
                  </a:cubicBezTo>
                  <a:lnTo>
                    <a:pt x="927" y="2361"/>
                  </a:lnTo>
                  <a:cubicBezTo>
                    <a:pt x="921" y="2361"/>
                    <a:pt x="915" y="2363"/>
                    <a:pt x="909" y="2366"/>
                  </a:cubicBezTo>
                  <a:lnTo>
                    <a:pt x="326" y="2725"/>
                  </a:lnTo>
                  <a:lnTo>
                    <a:pt x="522" y="2415"/>
                  </a:lnTo>
                  <a:cubicBezTo>
                    <a:pt x="536" y="2392"/>
                    <a:pt x="520" y="2361"/>
                    <a:pt x="492" y="2361"/>
                  </a:cubicBezTo>
                  <a:cubicBezTo>
                    <a:pt x="259" y="2356"/>
                    <a:pt x="72" y="2165"/>
                    <a:pt x="73" y="1930"/>
                  </a:cubicBezTo>
                  <a:lnTo>
                    <a:pt x="73" y="503"/>
                  </a:lnTo>
                  <a:cubicBezTo>
                    <a:pt x="73" y="265"/>
                    <a:pt x="266" y="71"/>
                    <a:pt x="503" y="71"/>
                  </a:cubicBezTo>
                  <a:close/>
                  <a:moveTo>
                    <a:pt x="503" y="1"/>
                  </a:moveTo>
                  <a:cubicBezTo>
                    <a:pt x="226" y="2"/>
                    <a:pt x="2" y="226"/>
                    <a:pt x="2" y="503"/>
                  </a:cubicBezTo>
                  <a:lnTo>
                    <a:pt x="2" y="1930"/>
                  </a:lnTo>
                  <a:cubicBezTo>
                    <a:pt x="0" y="2180"/>
                    <a:pt x="183" y="2392"/>
                    <a:pt x="431" y="2428"/>
                  </a:cubicBezTo>
                  <a:lnTo>
                    <a:pt x="185" y="2817"/>
                  </a:lnTo>
                  <a:cubicBezTo>
                    <a:pt x="170" y="2841"/>
                    <a:pt x="187" y="2873"/>
                    <a:pt x="215" y="2873"/>
                  </a:cubicBezTo>
                  <a:cubicBezTo>
                    <a:pt x="222" y="2873"/>
                    <a:pt x="228" y="2871"/>
                    <a:pt x="234" y="2867"/>
                  </a:cubicBezTo>
                  <a:lnTo>
                    <a:pt x="937" y="2433"/>
                  </a:lnTo>
                  <a:lnTo>
                    <a:pt x="3689" y="2433"/>
                  </a:lnTo>
                  <a:cubicBezTo>
                    <a:pt x="3966" y="2433"/>
                    <a:pt x="4190" y="2208"/>
                    <a:pt x="4191" y="1930"/>
                  </a:cubicBezTo>
                  <a:lnTo>
                    <a:pt x="4191" y="503"/>
                  </a:lnTo>
                  <a:cubicBezTo>
                    <a:pt x="4190" y="226"/>
                    <a:pt x="3966" y="2"/>
                    <a:pt x="3689"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3"/>
            <p:cNvSpPr/>
            <p:nvPr/>
          </p:nvSpPr>
          <p:spPr>
            <a:xfrm>
              <a:off x="6035720" y="1714673"/>
              <a:ext cx="64825" cy="55658"/>
            </a:xfrm>
            <a:custGeom>
              <a:avLst/>
              <a:gdLst/>
              <a:ahLst/>
              <a:cxnLst/>
              <a:rect l="l" t="t" r="r" b="b"/>
              <a:pathLst>
                <a:path w="495" h="425" extrusionOk="0">
                  <a:moveTo>
                    <a:pt x="213" y="1"/>
                  </a:moveTo>
                  <a:cubicBezTo>
                    <a:pt x="105" y="1"/>
                    <a:pt x="0" y="85"/>
                    <a:pt x="0" y="213"/>
                  </a:cubicBezTo>
                  <a:cubicBezTo>
                    <a:pt x="0" y="330"/>
                    <a:pt x="94" y="424"/>
                    <a:pt x="212" y="424"/>
                  </a:cubicBezTo>
                  <a:cubicBezTo>
                    <a:pt x="400" y="424"/>
                    <a:pt x="494" y="197"/>
                    <a:pt x="361" y="63"/>
                  </a:cubicBezTo>
                  <a:cubicBezTo>
                    <a:pt x="318" y="20"/>
                    <a:pt x="265" y="1"/>
                    <a:pt x="213"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3"/>
            <p:cNvSpPr/>
            <p:nvPr/>
          </p:nvSpPr>
          <p:spPr>
            <a:xfrm>
              <a:off x="5894674" y="1714804"/>
              <a:ext cx="64825" cy="55527"/>
            </a:xfrm>
            <a:custGeom>
              <a:avLst/>
              <a:gdLst/>
              <a:ahLst/>
              <a:cxnLst/>
              <a:rect l="l" t="t" r="r" b="b"/>
              <a:pathLst>
                <a:path w="495" h="424" extrusionOk="0">
                  <a:moveTo>
                    <a:pt x="214" y="0"/>
                  </a:moveTo>
                  <a:cubicBezTo>
                    <a:pt x="105" y="0"/>
                    <a:pt x="1" y="85"/>
                    <a:pt x="1" y="212"/>
                  </a:cubicBezTo>
                  <a:cubicBezTo>
                    <a:pt x="1" y="329"/>
                    <a:pt x="96" y="423"/>
                    <a:pt x="213" y="423"/>
                  </a:cubicBezTo>
                  <a:cubicBezTo>
                    <a:pt x="401" y="423"/>
                    <a:pt x="495" y="196"/>
                    <a:pt x="362" y="63"/>
                  </a:cubicBezTo>
                  <a:cubicBezTo>
                    <a:pt x="319" y="20"/>
                    <a:pt x="266" y="0"/>
                    <a:pt x="214"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3"/>
            <p:cNvSpPr/>
            <p:nvPr/>
          </p:nvSpPr>
          <p:spPr>
            <a:xfrm>
              <a:off x="5753759" y="1714673"/>
              <a:ext cx="64825" cy="55658"/>
            </a:xfrm>
            <a:custGeom>
              <a:avLst/>
              <a:gdLst/>
              <a:ahLst/>
              <a:cxnLst/>
              <a:rect l="l" t="t" r="r" b="b"/>
              <a:pathLst>
                <a:path w="495" h="425" extrusionOk="0">
                  <a:moveTo>
                    <a:pt x="214" y="1"/>
                  </a:moveTo>
                  <a:cubicBezTo>
                    <a:pt x="105" y="1"/>
                    <a:pt x="0" y="86"/>
                    <a:pt x="0" y="213"/>
                  </a:cubicBezTo>
                  <a:cubicBezTo>
                    <a:pt x="0" y="330"/>
                    <a:pt x="94" y="424"/>
                    <a:pt x="212" y="424"/>
                  </a:cubicBezTo>
                  <a:cubicBezTo>
                    <a:pt x="400" y="424"/>
                    <a:pt x="495" y="197"/>
                    <a:pt x="362" y="63"/>
                  </a:cubicBezTo>
                  <a:cubicBezTo>
                    <a:pt x="318" y="20"/>
                    <a:pt x="265" y="1"/>
                    <a:pt x="214"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24"/>
        <p:cNvGrpSpPr/>
        <p:nvPr/>
      </p:nvGrpSpPr>
      <p:grpSpPr>
        <a:xfrm>
          <a:off x="0" y="0"/>
          <a:ext cx="0" cy="0"/>
          <a:chOff x="0" y="0"/>
          <a:chExt cx="0" cy="0"/>
        </a:xfrm>
      </p:grpSpPr>
      <p:sp>
        <p:nvSpPr>
          <p:cNvPr id="1525" name="Google Shape;1525;p39"/>
          <p:cNvSpPr/>
          <p:nvPr/>
        </p:nvSpPr>
        <p:spPr>
          <a:xfrm>
            <a:off x="495704" y="356054"/>
            <a:ext cx="2182443" cy="762687"/>
          </a:xfrm>
          <a:prstGeom prst="roundRect">
            <a:avLst>
              <a:gd name="adj" fmla="val 16667"/>
            </a:avLst>
          </a:prstGeom>
          <a:solidFill>
            <a:srgbClr val="004E98"/>
          </a:solidFill>
          <a:ln w="25400" cap="flat" cmpd="sng">
            <a:solidFill>
              <a:srgbClr val="004E98"/>
            </a:solidFill>
            <a:prstDash val="solid"/>
            <a:round/>
            <a:headEnd type="none" w="sm" len="sm"/>
            <a:tailEnd type="none" w="sm" len="sm"/>
          </a:ln>
        </p:spPr>
        <p:txBody>
          <a:bodyPr spcFirstLastPara="1" wrap="square" lIns="91425" tIns="45700" rIns="91425" bIns="45700" anchor="ctr" anchorCtr="0">
            <a:noAutofit/>
          </a:bodyPr>
          <a:lstStyle/>
          <a:p>
            <a:pPr marL="0" lvl="0" indent="0" algn="ctr">
              <a:buClr>
                <a:schemeClr val="lt2"/>
              </a:buClr>
              <a:buSzPts val="1200"/>
              <a:buFont typeface="Arial"/>
              <a:buNone/>
            </a:pPr>
            <a:r>
              <a:rPr lang="en-US" dirty="0">
                <a:solidFill>
                  <a:schemeClr val="tx1"/>
                </a:solidFill>
                <a:latin typeface="Sarala"/>
                <a:cs typeface="Sarala"/>
              </a:rPr>
              <a:t>Non-Outliers Data:</a:t>
            </a:r>
            <a:endParaRPr dirty="0">
              <a:solidFill>
                <a:schemeClr val="tx1"/>
              </a:solidFill>
              <a:latin typeface="Sarala"/>
              <a:cs typeface="Sarala"/>
            </a:endParaRPr>
          </a:p>
          <a:p>
            <a:pPr marL="0" lvl="0" indent="0" algn="ctr">
              <a:buClr>
                <a:schemeClr val="lt2"/>
              </a:buClr>
              <a:buSzPts val="1200"/>
              <a:buFont typeface="Arial"/>
              <a:buNone/>
            </a:pPr>
            <a:r>
              <a:rPr lang="en-US" dirty="0" err="1">
                <a:solidFill>
                  <a:schemeClr val="tx1"/>
                </a:solidFill>
                <a:latin typeface="Sarala"/>
                <a:cs typeface="Sarala"/>
              </a:rPr>
              <a:t>MinMaxScaler</a:t>
            </a:r>
            <a:endParaRPr dirty="0">
              <a:solidFill>
                <a:schemeClr val="tx1"/>
              </a:solidFill>
              <a:latin typeface="Sarala"/>
              <a:cs typeface="Sarala"/>
            </a:endParaRPr>
          </a:p>
        </p:txBody>
      </p:sp>
      <p:graphicFrame>
        <p:nvGraphicFramePr>
          <p:cNvPr id="1526" name="Google Shape;1526;p39"/>
          <p:cNvGraphicFramePr/>
          <p:nvPr>
            <p:extLst>
              <p:ext uri="{D42A27DB-BD31-4B8C-83A1-F6EECF244321}">
                <p14:modId xmlns:p14="http://schemas.microsoft.com/office/powerpoint/2010/main" val="1540290297"/>
              </p:ext>
            </p:extLst>
          </p:nvPr>
        </p:nvGraphicFramePr>
        <p:xfrm>
          <a:off x="1524000" y="1370380"/>
          <a:ext cx="6096000" cy="288042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689736">
                  <a:extLst>
                    <a:ext uri="{9D8B030D-6E8A-4147-A177-3AD203B41FA5}">
                      <a16:colId xmlns:a16="http://schemas.microsoft.com/office/drawing/2014/main" val="20001"/>
                    </a:ext>
                  </a:extLst>
                </a:gridCol>
                <a:gridCol w="1358264">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50">
                <a:tc>
                  <a:txBody>
                    <a:bodyPr/>
                    <a:lstStyle/>
                    <a:p>
                      <a:pPr marL="0" marR="0" lvl="0" indent="0" algn="ctr" rtl="0">
                        <a:lnSpc>
                          <a:spcPct val="100000"/>
                        </a:lnSpc>
                        <a:spcBef>
                          <a:spcPts val="0"/>
                        </a:spcBef>
                        <a:spcAft>
                          <a:spcPts val="0"/>
                        </a:spcAft>
                        <a:buNone/>
                      </a:pPr>
                      <a:endParaRPr sz="1400" u="none" strike="noStrike" cap="none" dirty="0">
                        <a:solidFill>
                          <a:srgbClr val="061D33"/>
                        </a:solidFill>
                      </a:endParaRPr>
                    </a:p>
                  </a:txBody>
                  <a:tcPr marL="91450" marR="91450" marT="45725" marB="45725"/>
                </a:tc>
                <a:tc>
                  <a:txBody>
                    <a:bodyPr/>
                    <a:lstStyle/>
                    <a:p>
                      <a:pPr marL="0" marR="0" lvl="0" indent="0" algn="ctr" rtl="0">
                        <a:lnSpc>
                          <a:spcPct val="100000"/>
                        </a:lnSpc>
                        <a:spcBef>
                          <a:spcPts val="0"/>
                        </a:spcBef>
                        <a:spcAft>
                          <a:spcPts val="0"/>
                        </a:spcAft>
                        <a:buClr>
                          <a:schemeClr val="lt2"/>
                        </a:buClr>
                        <a:buSzPts val="1200"/>
                        <a:buFont typeface="Sarala"/>
                        <a:buNone/>
                      </a:pPr>
                      <a:r>
                        <a:rPr lang="en-US" sz="1400" b="1" i="0" u="none" strike="noStrike" cap="none" dirty="0">
                          <a:solidFill>
                            <a:schemeClr val="bg1">
                              <a:lumMod val="75000"/>
                            </a:schemeClr>
                          </a:solidFill>
                          <a:latin typeface="Sarala"/>
                          <a:ea typeface="+mn-ea"/>
                          <a:cs typeface="Sarala"/>
                          <a:sym typeface="Arial"/>
                        </a:rPr>
                        <a:t>Silhouette score </a:t>
                      </a:r>
                      <a:endParaRPr sz="1400" b="1" i="0" u="none" strike="noStrike" cap="none" dirty="0">
                        <a:solidFill>
                          <a:schemeClr val="bg1">
                            <a:lumMod val="75000"/>
                          </a:schemeClr>
                        </a:solidFill>
                        <a:latin typeface="Sarala"/>
                        <a:ea typeface="+mn-ea"/>
                        <a:cs typeface="Sarala"/>
                        <a:sym typeface="Arial"/>
                      </a:endParaRPr>
                    </a:p>
                  </a:txBody>
                  <a:tcPr marL="91450" marR="91450" marT="45725" marB="45725" anchor="ctr"/>
                </a:tc>
                <a:tc>
                  <a:txBody>
                    <a:bodyPr/>
                    <a:lstStyle/>
                    <a:p>
                      <a:pPr marL="0" marR="0" lvl="0" indent="0" algn="ctr" rtl="0">
                        <a:lnSpc>
                          <a:spcPct val="100000"/>
                        </a:lnSpc>
                        <a:spcBef>
                          <a:spcPts val="0"/>
                        </a:spcBef>
                        <a:spcAft>
                          <a:spcPts val="0"/>
                        </a:spcAft>
                        <a:buClr>
                          <a:schemeClr val="lt2"/>
                        </a:buClr>
                        <a:buSzPts val="1200"/>
                        <a:buFont typeface="Sarala"/>
                        <a:buNone/>
                      </a:pPr>
                      <a:r>
                        <a:rPr lang="en-US" sz="1400" b="1" i="0" u="none" strike="noStrike" cap="none" dirty="0">
                          <a:solidFill>
                            <a:schemeClr val="bg1">
                              <a:lumMod val="75000"/>
                            </a:schemeClr>
                          </a:solidFill>
                          <a:latin typeface="Sarala"/>
                          <a:ea typeface="+mn-ea"/>
                          <a:cs typeface="Sarala"/>
                          <a:sym typeface="Arial"/>
                        </a:rPr>
                        <a:t>Balance </a:t>
                      </a:r>
                      <a:endParaRPr sz="1400" b="1" i="0" u="none" strike="noStrike" cap="none" dirty="0">
                        <a:solidFill>
                          <a:schemeClr val="bg1">
                            <a:lumMod val="75000"/>
                          </a:schemeClr>
                        </a:solidFill>
                        <a:latin typeface="Sarala"/>
                        <a:ea typeface="+mn-ea"/>
                        <a:cs typeface="Sarala"/>
                        <a:sym typeface="Arial"/>
                      </a:endParaRPr>
                    </a:p>
                  </a:txBody>
                  <a:tcPr marL="91450" marR="91450" marT="45725" marB="45725" anchor="ctr"/>
                </a:tc>
                <a:tc>
                  <a:txBody>
                    <a:bodyPr/>
                    <a:lstStyle/>
                    <a:p>
                      <a:pPr marL="0" marR="0" lvl="0" indent="0" algn="ctr" rtl="0">
                        <a:lnSpc>
                          <a:spcPct val="100000"/>
                        </a:lnSpc>
                        <a:spcBef>
                          <a:spcPts val="0"/>
                        </a:spcBef>
                        <a:spcAft>
                          <a:spcPts val="0"/>
                        </a:spcAft>
                        <a:buClr>
                          <a:schemeClr val="lt2"/>
                        </a:buClr>
                        <a:buSzPts val="1200"/>
                        <a:buFont typeface="Sarala"/>
                        <a:buNone/>
                      </a:pPr>
                      <a:r>
                        <a:rPr lang="en-US" sz="1400" b="1" i="0" u="none" strike="noStrike" cap="none" dirty="0">
                          <a:solidFill>
                            <a:schemeClr val="bg1">
                              <a:lumMod val="75000"/>
                            </a:schemeClr>
                          </a:solidFill>
                          <a:latin typeface="Sarala"/>
                          <a:ea typeface="+mn-ea"/>
                          <a:cs typeface="Sarala"/>
                          <a:sym typeface="Arial"/>
                        </a:rPr>
                        <a:t>Number group</a:t>
                      </a:r>
                      <a:endParaRPr sz="1400" b="1" i="0" u="none" strike="noStrike" cap="none" dirty="0">
                        <a:solidFill>
                          <a:schemeClr val="bg1">
                            <a:lumMod val="75000"/>
                          </a:schemeClr>
                        </a:solidFill>
                        <a:latin typeface="Sarala"/>
                        <a:ea typeface="+mn-ea"/>
                        <a:cs typeface="Sarala"/>
                        <a:sym typeface="Arial"/>
                      </a:endParaRPr>
                    </a:p>
                  </a:txBody>
                  <a:tcPr marL="91450" marR="91450" marT="45725" marB="45725" anchor="ctr"/>
                </a:tc>
                <a:extLst>
                  <a:ext uri="{0D108BD9-81ED-4DB2-BD59-A6C34878D82A}">
                    <a16:rowId xmlns:a16="http://schemas.microsoft.com/office/drawing/2014/main" val="10000"/>
                  </a:ext>
                </a:extLst>
              </a:tr>
              <a:tr h="370850">
                <a:tc>
                  <a:txBody>
                    <a:bodyPr/>
                    <a:lstStyle/>
                    <a:p>
                      <a:pPr marL="0" marR="0" lvl="0" indent="0" algn="ctr" rtl="0">
                        <a:lnSpc>
                          <a:spcPct val="100000"/>
                        </a:lnSpc>
                        <a:spcBef>
                          <a:spcPts val="0"/>
                        </a:spcBef>
                        <a:spcAft>
                          <a:spcPts val="0"/>
                        </a:spcAft>
                        <a:buClr>
                          <a:schemeClr val="lt2"/>
                        </a:buClr>
                        <a:buSzPts val="1200"/>
                        <a:buFont typeface="Sarala"/>
                        <a:buNone/>
                      </a:pPr>
                      <a:r>
                        <a:rPr lang="en-US" sz="1400" b="0" i="0" u="none" strike="noStrike" cap="none" dirty="0">
                          <a:solidFill>
                            <a:schemeClr val="tx1">
                              <a:lumMod val="10000"/>
                            </a:schemeClr>
                          </a:solidFill>
                          <a:latin typeface="Sarala"/>
                          <a:cs typeface="Sarala"/>
                          <a:sym typeface="Sarala"/>
                        </a:rPr>
                        <a:t>K-Means</a:t>
                      </a:r>
                      <a:endParaRPr sz="1400" b="0" i="0" u="none" strike="noStrike" cap="none" dirty="0">
                        <a:solidFill>
                          <a:schemeClr val="tx1">
                            <a:lumMod val="10000"/>
                          </a:schemeClr>
                        </a:solidFill>
                        <a:latin typeface="Sarala"/>
                        <a:cs typeface="Sarala"/>
                        <a:sym typeface="Sarala"/>
                      </a:endParaRPr>
                    </a:p>
                  </a:txBody>
                  <a:tcPr marL="91450" marR="91450" marT="45725" marB="45725" anchor="ctr"/>
                </a:tc>
                <a:tc>
                  <a:txBody>
                    <a:bodyPr/>
                    <a:lstStyle/>
                    <a:p>
                      <a:pPr marL="0" marR="0" lvl="0" indent="0" algn="ctr" rtl="0">
                        <a:lnSpc>
                          <a:spcPct val="100000"/>
                        </a:lnSpc>
                        <a:spcBef>
                          <a:spcPts val="0"/>
                        </a:spcBef>
                        <a:spcAft>
                          <a:spcPts val="0"/>
                        </a:spcAft>
                        <a:buClr>
                          <a:schemeClr val="lt2"/>
                        </a:buClr>
                        <a:buSzPts val="1200"/>
                        <a:buFont typeface="Sarala"/>
                        <a:buNone/>
                      </a:pPr>
                      <a:r>
                        <a:rPr lang="en-US" sz="1400" b="0" i="0" u="none" strike="noStrike" cap="none" dirty="0">
                          <a:solidFill>
                            <a:schemeClr val="tx1">
                              <a:lumMod val="10000"/>
                            </a:schemeClr>
                          </a:solidFill>
                          <a:latin typeface="Sarala"/>
                          <a:ea typeface="+mn-ea"/>
                          <a:cs typeface="Sarala"/>
                          <a:sym typeface="Arial"/>
                        </a:rPr>
                        <a:t>0.485</a:t>
                      </a:r>
                      <a:endParaRPr sz="1400" b="0" i="0" u="none" strike="noStrike" cap="none" dirty="0">
                        <a:solidFill>
                          <a:schemeClr val="tx1">
                            <a:lumMod val="10000"/>
                          </a:schemeClr>
                        </a:solidFill>
                        <a:latin typeface="Sarala"/>
                        <a:ea typeface="+mn-ea"/>
                        <a:cs typeface="Sarala"/>
                        <a:sym typeface="Arial"/>
                      </a:endParaRPr>
                    </a:p>
                  </a:txBody>
                  <a:tcPr marL="91450" marR="91450" marT="45725" marB="45725" anchor="ctr"/>
                </a:tc>
                <a:tc>
                  <a:txBody>
                    <a:bodyPr/>
                    <a:lstStyle/>
                    <a:p>
                      <a:pPr marL="0" marR="0" lvl="0" indent="0" algn="ctr" rtl="0">
                        <a:lnSpc>
                          <a:spcPct val="100000"/>
                        </a:lnSpc>
                        <a:spcBef>
                          <a:spcPts val="0"/>
                        </a:spcBef>
                        <a:spcAft>
                          <a:spcPts val="0"/>
                        </a:spcAft>
                        <a:buClr>
                          <a:schemeClr val="lt2"/>
                        </a:buClr>
                        <a:buSzPts val="1200"/>
                        <a:buFont typeface="Sarala"/>
                        <a:buNone/>
                      </a:pPr>
                      <a:r>
                        <a:rPr lang="en-US" sz="1400" b="0" i="0" u="none" strike="noStrike" cap="none" dirty="0">
                          <a:solidFill>
                            <a:schemeClr val="tx1">
                              <a:lumMod val="10000"/>
                            </a:schemeClr>
                          </a:solidFill>
                          <a:latin typeface="Sarala"/>
                          <a:ea typeface="+mn-ea"/>
                          <a:cs typeface="Sarala"/>
                          <a:sym typeface="Arial"/>
                        </a:rPr>
                        <a:t>7</a:t>
                      </a:r>
                      <a:endParaRPr sz="1400" b="0" i="0" u="none" strike="noStrike" cap="none" dirty="0">
                        <a:solidFill>
                          <a:schemeClr val="tx1">
                            <a:lumMod val="10000"/>
                          </a:schemeClr>
                        </a:solidFill>
                        <a:latin typeface="Sarala"/>
                        <a:ea typeface="+mn-ea"/>
                        <a:cs typeface="Sarala"/>
                        <a:sym typeface="Arial"/>
                      </a:endParaRPr>
                    </a:p>
                  </a:txBody>
                  <a:tcPr marL="91450" marR="91450" marT="45725" marB="45725" anchor="ctr"/>
                </a:tc>
                <a:tc>
                  <a:txBody>
                    <a:bodyPr/>
                    <a:lstStyle/>
                    <a:p>
                      <a:pPr marL="0" marR="0" lvl="0" indent="0" algn="ctr" rtl="0">
                        <a:lnSpc>
                          <a:spcPct val="100000"/>
                        </a:lnSpc>
                        <a:spcBef>
                          <a:spcPts val="0"/>
                        </a:spcBef>
                        <a:spcAft>
                          <a:spcPts val="0"/>
                        </a:spcAft>
                        <a:buClr>
                          <a:schemeClr val="lt2"/>
                        </a:buClr>
                        <a:buSzPts val="1200"/>
                        <a:buFont typeface="Sarala"/>
                        <a:buNone/>
                      </a:pPr>
                      <a:r>
                        <a:rPr lang="en-US" sz="1400" b="0" i="0" u="none" strike="noStrike" cap="none">
                          <a:solidFill>
                            <a:schemeClr val="tx1">
                              <a:lumMod val="10000"/>
                            </a:schemeClr>
                          </a:solidFill>
                          <a:latin typeface="Sarala"/>
                          <a:ea typeface="+mn-ea"/>
                          <a:cs typeface="Sarala"/>
                          <a:sym typeface="Arial"/>
                        </a:rPr>
                        <a:t>4</a:t>
                      </a:r>
                      <a:endParaRPr sz="1400" b="0" i="0" u="none" strike="noStrike" cap="none">
                        <a:solidFill>
                          <a:schemeClr val="tx1">
                            <a:lumMod val="10000"/>
                          </a:schemeClr>
                        </a:solidFill>
                        <a:latin typeface="Sarala"/>
                        <a:ea typeface="+mn-ea"/>
                        <a:cs typeface="Sarala"/>
                        <a:sym typeface="Arial"/>
                      </a:endParaRPr>
                    </a:p>
                  </a:txBody>
                  <a:tcPr marL="91450" marR="91450" marT="45725" marB="45725" anchor="ctr"/>
                </a:tc>
                <a:extLst>
                  <a:ext uri="{0D108BD9-81ED-4DB2-BD59-A6C34878D82A}">
                    <a16:rowId xmlns:a16="http://schemas.microsoft.com/office/drawing/2014/main" val="10001"/>
                  </a:ext>
                </a:extLst>
              </a:tr>
              <a:tr h="370850">
                <a:tc>
                  <a:txBody>
                    <a:bodyPr/>
                    <a:lstStyle/>
                    <a:p>
                      <a:pPr marL="0" marR="0" lvl="0" indent="0" algn="ctr" rtl="0">
                        <a:lnSpc>
                          <a:spcPct val="100000"/>
                        </a:lnSpc>
                        <a:spcBef>
                          <a:spcPts val="0"/>
                        </a:spcBef>
                        <a:spcAft>
                          <a:spcPts val="0"/>
                        </a:spcAft>
                        <a:buClr>
                          <a:schemeClr val="lt2"/>
                        </a:buClr>
                        <a:buSzPts val="1200"/>
                        <a:buFont typeface="Sarala"/>
                        <a:buNone/>
                      </a:pPr>
                      <a:r>
                        <a:rPr lang="en-US" sz="1400" b="0" i="0" u="none" strike="noStrike" cap="none" dirty="0">
                          <a:solidFill>
                            <a:schemeClr val="tx1">
                              <a:lumMod val="10000"/>
                            </a:schemeClr>
                          </a:solidFill>
                          <a:latin typeface="Sarala"/>
                          <a:ea typeface="+mn-ea"/>
                          <a:cs typeface="Sarala"/>
                          <a:sym typeface="Arial"/>
                        </a:rPr>
                        <a:t>Gaussian Mixture</a:t>
                      </a:r>
                      <a:endParaRPr sz="1400" b="0" i="0" u="none" strike="noStrike" cap="none" dirty="0">
                        <a:solidFill>
                          <a:schemeClr val="tx1">
                            <a:lumMod val="10000"/>
                          </a:schemeClr>
                        </a:solidFill>
                        <a:latin typeface="Sarala"/>
                        <a:ea typeface="+mn-ea"/>
                        <a:cs typeface="Sarala"/>
                        <a:sym typeface="Arial"/>
                      </a:endParaRPr>
                    </a:p>
                  </a:txBody>
                  <a:tcPr marL="91450" marR="91450" marT="45725" marB="45725" anchor="ctr"/>
                </a:tc>
                <a:tc>
                  <a:txBody>
                    <a:bodyPr/>
                    <a:lstStyle/>
                    <a:p>
                      <a:pPr marL="0" marR="0" lvl="0" indent="0" algn="ctr" rtl="0">
                        <a:lnSpc>
                          <a:spcPct val="100000"/>
                        </a:lnSpc>
                        <a:spcBef>
                          <a:spcPts val="0"/>
                        </a:spcBef>
                        <a:spcAft>
                          <a:spcPts val="0"/>
                        </a:spcAft>
                        <a:buClr>
                          <a:schemeClr val="lt2"/>
                        </a:buClr>
                        <a:buSzPts val="1200"/>
                        <a:buFont typeface="Sarala"/>
                        <a:buNone/>
                      </a:pPr>
                      <a:r>
                        <a:rPr lang="en-US" sz="1400" b="0" i="0" u="none" strike="noStrike" cap="none" dirty="0">
                          <a:solidFill>
                            <a:schemeClr val="tx1">
                              <a:lumMod val="10000"/>
                            </a:schemeClr>
                          </a:solidFill>
                          <a:latin typeface="Sarala"/>
                          <a:ea typeface="+mn-ea"/>
                          <a:cs typeface="Sarala"/>
                          <a:sym typeface="Arial"/>
                        </a:rPr>
                        <a:t>0.257</a:t>
                      </a:r>
                      <a:endParaRPr sz="1400" b="0" i="0" u="none" strike="noStrike" cap="none" dirty="0">
                        <a:solidFill>
                          <a:schemeClr val="tx1">
                            <a:lumMod val="10000"/>
                          </a:schemeClr>
                        </a:solidFill>
                        <a:latin typeface="Sarala"/>
                        <a:ea typeface="+mn-ea"/>
                        <a:cs typeface="Sarala"/>
                        <a:sym typeface="Arial"/>
                      </a:endParaRPr>
                    </a:p>
                  </a:txBody>
                  <a:tcPr marL="91450" marR="91450" marT="45725" marB="45725" anchor="ctr"/>
                </a:tc>
                <a:tc>
                  <a:txBody>
                    <a:bodyPr/>
                    <a:lstStyle/>
                    <a:p>
                      <a:pPr marL="0" marR="0" lvl="0" indent="0" algn="ctr" rtl="0">
                        <a:lnSpc>
                          <a:spcPct val="100000"/>
                        </a:lnSpc>
                        <a:spcBef>
                          <a:spcPts val="0"/>
                        </a:spcBef>
                        <a:spcAft>
                          <a:spcPts val="0"/>
                        </a:spcAft>
                        <a:buClr>
                          <a:schemeClr val="lt2"/>
                        </a:buClr>
                        <a:buSzPts val="1200"/>
                        <a:buFont typeface="Sarala"/>
                        <a:buNone/>
                      </a:pPr>
                      <a:r>
                        <a:rPr lang="en-US" sz="1400" b="0" i="0" u="none" strike="noStrike" cap="none">
                          <a:solidFill>
                            <a:schemeClr val="tx1">
                              <a:lumMod val="10000"/>
                            </a:schemeClr>
                          </a:solidFill>
                          <a:latin typeface="Sarala"/>
                          <a:ea typeface="+mn-ea"/>
                          <a:cs typeface="Sarala"/>
                          <a:sym typeface="Arial"/>
                        </a:rPr>
                        <a:t>6</a:t>
                      </a:r>
                      <a:endParaRPr sz="1400" b="0" i="0" u="none" strike="noStrike" cap="none">
                        <a:solidFill>
                          <a:schemeClr val="tx1">
                            <a:lumMod val="10000"/>
                          </a:schemeClr>
                        </a:solidFill>
                        <a:latin typeface="Sarala"/>
                        <a:ea typeface="+mn-ea"/>
                        <a:cs typeface="Sarala"/>
                        <a:sym typeface="Arial"/>
                      </a:endParaRPr>
                    </a:p>
                  </a:txBody>
                  <a:tcPr marL="91450" marR="91450" marT="45725" marB="45725" anchor="ctr"/>
                </a:tc>
                <a:tc>
                  <a:txBody>
                    <a:bodyPr/>
                    <a:lstStyle/>
                    <a:p>
                      <a:pPr marL="0" marR="0" lvl="0" indent="0" algn="ctr" rtl="0">
                        <a:lnSpc>
                          <a:spcPct val="100000"/>
                        </a:lnSpc>
                        <a:spcBef>
                          <a:spcPts val="0"/>
                        </a:spcBef>
                        <a:spcAft>
                          <a:spcPts val="0"/>
                        </a:spcAft>
                        <a:buClr>
                          <a:schemeClr val="lt2"/>
                        </a:buClr>
                        <a:buSzPts val="1200"/>
                        <a:buFont typeface="Sarala"/>
                        <a:buNone/>
                      </a:pPr>
                      <a:r>
                        <a:rPr lang="en-US" sz="1400" b="0" i="0" u="none" strike="noStrike" cap="none" dirty="0">
                          <a:solidFill>
                            <a:schemeClr val="tx1">
                              <a:lumMod val="10000"/>
                            </a:schemeClr>
                          </a:solidFill>
                          <a:latin typeface="Sarala"/>
                          <a:ea typeface="+mn-ea"/>
                          <a:cs typeface="Sarala"/>
                          <a:sym typeface="Arial"/>
                        </a:rPr>
                        <a:t>2</a:t>
                      </a:r>
                      <a:endParaRPr sz="1400" b="0" i="0" u="none" strike="noStrike" cap="none" dirty="0">
                        <a:solidFill>
                          <a:schemeClr val="tx1">
                            <a:lumMod val="10000"/>
                          </a:schemeClr>
                        </a:solidFill>
                        <a:latin typeface="Sarala"/>
                        <a:ea typeface="+mn-ea"/>
                        <a:cs typeface="Sarala"/>
                        <a:sym typeface="Arial"/>
                      </a:endParaRPr>
                    </a:p>
                  </a:txBody>
                  <a:tcPr marL="91450" marR="91450" marT="45725" marB="45725" anchor="ctr"/>
                </a:tc>
                <a:extLst>
                  <a:ext uri="{0D108BD9-81ED-4DB2-BD59-A6C34878D82A}">
                    <a16:rowId xmlns:a16="http://schemas.microsoft.com/office/drawing/2014/main" val="10002"/>
                  </a:ext>
                </a:extLst>
              </a:tr>
              <a:tr h="370850">
                <a:tc>
                  <a:txBody>
                    <a:bodyPr/>
                    <a:lstStyle/>
                    <a:p>
                      <a:pPr marL="0" marR="0" lvl="0" indent="0" algn="ctr" rtl="0">
                        <a:lnSpc>
                          <a:spcPct val="100000"/>
                        </a:lnSpc>
                        <a:spcBef>
                          <a:spcPts val="0"/>
                        </a:spcBef>
                        <a:spcAft>
                          <a:spcPts val="0"/>
                        </a:spcAft>
                        <a:buClr>
                          <a:schemeClr val="lt2"/>
                        </a:buClr>
                        <a:buSzPts val="1200"/>
                        <a:buFont typeface="Sarala"/>
                        <a:buNone/>
                      </a:pPr>
                      <a:r>
                        <a:rPr lang="en-US" sz="1400" b="0" i="0" u="none" strike="noStrike" cap="none" dirty="0">
                          <a:solidFill>
                            <a:schemeClr val="tx1">
                              <a:lumMod val="10000"/>
                            </a:schemeClr>
                          </a:solidFill>
                          <a:latin typeface="Sarala"/>
                          <a:ea typeface="+mn-ea"/>
                          <a:cs typeface="Sarala"/>
                          <a:sym typeface="Arial"/>
                        </a:rPr>
                        <a:t>Bayesian Gaussian Mixture</a:t>
                      </a:r>
                      <a:endParaRPr sz="1400" b="0" i="0" u="none" strike="noStrike" cap="none" dirty="0">
                        <a:solidFill>
                          <a:schemeClr val="tx1">
                            <a:lumMod val="10000"/>
                          </a:schemeClr>
                        </a:solidFill>
                        <a:latin typeface="Sarala"/>
                        <a:ea typeface="+mn-ea"/>
                        <a:cs typeface="Sarala"/>
                        <a:sym typeface="Arial"/>
                      </a:endParaRPr>
                    </a:p>
                  </a:txBody>
                  <a:tcPr marL="91450" marR="91450" marT="45725" marB="45725" anchor="ctr"/>
                </a:tc>
                <a:tc>
                  <a:txBody>
                    <a:bodyPr/>
                    <a:lstStyle/>
                    <a:p>
                      <a:pPr marL="0" marR="0" lvl="0" indent="0" algn="ctr" rtl="0">
                        <a:lnSpc>
                          <a:spcPct val="100000"/>
                        </a:lnSpc>
                        <a:spcBef>
                          <a:spcPts val="0"/>
                        </a:spcBef>
                        <a:spcAft>
                          <a:spcPts val="0"/>
                        </a:spcAft>
                        <a:buClr>
                          <a:schemeClr val="lt2"/>
                        </a:buClr>
                        <a:buSzPts val="1200"/>
                        <a:buFont typeface="Sarala"/>
                        <a:buNone/>
                      </a:pPr>
                      <a:r>
                        <a:rPr lang="en-US" sz="1400" b="0" i="0" u="none" strike="noStrike" cap="none" dirty="0">
                          <a:solidFill>
                            <a:schemeClr val="tx1">
                              <a:lumMod val="10000"/>
                            </a:schemeClr>
                          </a:solidFill>
                          <a:latin typeface="Sarala"/>
                          <a:ea typeface="+mn-ea"/>
                          <a:cs typeface="Sarala"/>
                          <a:sym typeface="Arial"/>
                        </a:rPr>
                        <a:t>0.237</a:t>
                      </a:r>
                      <a:endParaRPr sz="1400" b="0" i="0" u="none" strike="noStrike" cap="none" dirty="0">
                        <a:solidFill>
                          <a:schemeClr val="tx1">
                            <a:lumMod val="10000"/>
                          </a:schemeClr>
                        </a:solidFill>
                        <a:latin typeface="Sarala"/>
                        <a:ea typeface="+mn-ea"/>
                        <a:cs typeface="Sarala"/>
                        <a:sym typeface="Arial"/>
                      </a:endParaRPr>
                    </a:p>
                  </a:txBody>
                  <a:tcPr marL="91450" marR="91450" marT="45725" marB="45725" anchor="ctr"/>
                </a:tc>
                <a:tc>
                  <a:txBody>
                    <a:bodyPr/>
                    <a:lstStyle/>
                    <a:p>
                      <a:pPr marL="0" marR="0" lvl="0" indent="0" algn="ctr" rtl="0">
                        <a:lnSpc>
                          <a:spcPct val="100000"/>
                        </a:lnSpc>
                        <a:spcBef>
                          <a:spcPts val="0"/>
                        </a:spcBef>
                        <a:spcAft>
                          <a:spcPts val="0"/>
                        </a:spcAft>
                        <a:buClr>
                          <a:schemeClr val="lt2"/>
                        </a:buClr>
                        <a:buSzPts val="1200"/>
                        <a:buFont typeface="Sarala"/>
                        <a:buNone/>
                      </a:pPr>
                      <a:r>
                        <a:rPr lang="en-US" sz="1400" b="0" i="0" u="none" strike="noStrike" cap="none">
                          <a:solidFill>
                            <a:schemeClr val="tx1">
                              <a:lumMod val="10000"/>
                            </a:schemeClr>
                          </a:solidFill>
                          <a:latin typeface="Sarala"/>
                          <a:ea typeface="+mn-ea"/>
                          <a:cs typeface="Sarala"/>
                          <a:sym typeface="Arial"/>
                        </a:rPr>
                        <a:t>6</a:t>
                      </a:r>
                      <a:endParaRPr sz="1400" b="0" i="0" u="none" strike="noStrike" cap="none">
                        <a:solidFill>
                          <a:schemeClr val="tx1">
                            <a:lumMod val="10000"/>
                          </a:schemeClr>
                        </a:solidFill>
                        <a:latin typeface="Sarala"/>
                        <a:ea typeface="+mn-ea"/>
                        <a:cs typeface="Sarala"/>
                        <a:sym typeface="Arial"/>
                      </a:endParaRPr>
                    </a:p>
                  </a:txBody>
                  <a:tcPr marL="91450" marR="91450" marT="45725" marB="45725" anchor="ctr"/>
                </a:tc>
                <a:tc>
                  <a:txBody>
                    <a:bodyPr/>
                    <a:lstStyle/>
                    <a:p>
                      <a:pPr marL="0" marR="0" lvl="0" indent="0" algn="ctr" rtl="0">
                        <a:lnSpc>
                          <a:spcPct val="100000"/>
                        </a:lnSpc>
                        <a:spcBef>
                          <a:spcPts val="0"/>
                        </a:spcBef>
                        <a:spcAft>
                          <a:spcPts val="0"/>
                        </a:spcAft>
                        <a:buClr>
                          <a:schemeClr val="lt2"/>
                        </a:buClr>
                        <a:buSzPts val="1200"/>
                        <a:buFont typeface="Sarala"/>
                        <a:buNone/>
                      </a:pPr>
                      <a:r>
                        <a:rPr lang="en-US" sz="1400" b="0" i="0" u="none" strike="noStrike" cap="none" dirty="0">
                          <a:solidFill>
                            <a:schemeClr val="tx1">
                              <a:lumMod val="10000"/>
                            </a:schemeClr>
                          </a:solidFill>
                          <a:latin typeface="Sarala"/>
                          <a:ea typeface="+mn-ea"/>
                          <a:cs typeface="Sarala"/>
                          <a:sym typeface="Arial"/>
                        </a:rPr>
                        <a:t>2</a:t>
                      </a:r>
                      <a:endParaRPr sz="1400" b="0" i="0" u="none" strike="noStrike" cap="none" dirty="0">
                        <a:solidFill>
                          <a:schemeClr val="tx1">
                            <a:lumMod val="10000"/>
                          </a:schemeClr>
                        </a:solidFill>
                        <a:latin typeface="Sarala"/>
                        <a:ea typeface="+mn-ea"/>
                        <a:cs typeface="Sarala"/>
                        <a:sym typeface="Arial"/>
                      </a:endParaRPr>
                    </a:p>
                  </a:txBody>
                  <a:tcPr marL="91450" marR="91450" marT="45725" marB="45725" anchor="ctr"/>
                </a:tc>
                <a:extLst>
                  <a:ext uri="{0D108BD9-81ED-4DB2-BD59-A6C34878D82A}">
                    <a16:rowId xmlns:a16="http://schemas.microsoft.com/office/drawing/2014/main" val="10003"/>
                  </a:ext>
                </a:extLst>
              </a:tr>
              <a:tr h="370850">
                <a:tc>
                  <a:txBody>
                    <a:bodyPr/>
                    <a:lstStyle/>
                    <a:p>
                      <a:pPr marL="0" marR="0" lvl="0" indent="0" algn="ctr" rtl="0">
                        <a:lnSpc>
                          <a:spcPct val="100000"/>
                        </a:lnSpc>
                        <a:spcBef>
                          <a:spcPts val="0"/>
                        </a:spcBef>
                        <a:spcAft>
                          <a:spcPts val="0"/>
                        </a:spcAft>
                        <a:buClr>
                          <a:schemeClr val="lt2"/>
                        </a:buClr>
                        <a:buSzPts val="1200"/>
                        <a:buFont typeface="Sarala"/>
                        <a:buNone/>
                      </a:pPr>
                      <a:r>
                        <a:rPr lang="en-US" sz="1400" b="0" i="0" u="none" strike="noStrike" cap="none" dirty="0">
                          <a:solidFill>
                            <a:schemeClr val="tx1">
                              <a:lumMod val="10000"/>
                            </a:schemeClr>
                          </a:solidFill>
                          <a:latin typeface="Sarala"/>
                          <a:ea typeface="+mn-ea"/>
                          <a:cs typeface="Sarala"/>
                          <a:sym typeface="Arial"/>
                        </a:rPr>
                        <a:t>Hierarchy Clustering</a:t>
                      </a:r>
                      <a:endParaRPr sz="1400" b="0" i="0" u="none" strike="noStrike" cap="none" dirty="0">
                        <a:solidFill>
                          <a:schemeClr val="tx1">
                            <a:lumMod val="10000"/>
                          </a:schemeClr>
                        </a:solidFill>
                        <a:latin typeface="Sarala"/>
                        <a:ea typeface="+mn-ea"/>
                        <a:cs typeface="Sarala"/>
                        <a:sym typeface="Arial"/>
                      </a:endParaRPr>
                    </a:p>
                  </a:txBody>
                  <a:tcPr marL="91450" marR="91450" marT="45725" marB="45725" anchor="ctr"/>
                </a:tc>
                <a:tc>
                  <a:txBody>
                    <a:bodyPr/>
                    <a:lstStyle/>
                    <a:p>
                      <a:pPr marL="0" marR="0" lvl="0" indent="0" algn="ctr" rtl="0">
                        <a:lnSpc>
                          <a:spcPct val="100000"/>
                        </a:lnSpc>
                        <a:spcBef>
                          <a:spcPts val="0"/>
                        </a:spcBef>
                        <a:spcAft>
                          <a:spcPts val="0"/>
                        </a:spcAft>
                        <a:buClr>
                          <a:schemeClr val="lt2"/>
                        </a:buClr>
                        <a:buSzPts val="1200"/>
                        <a:buFont typeface="Sarala"/>
                        <a:buNone/>
                      </a:pPr>
                      <a:r>
                        <a:rPr lang="en-US" sz="1400" b="0" i="0" u="none" strike="noStrike" cap="none">
                          <a:solidFill>
                            <a:schemeClr val="tx1">
                              <a:lumMod val="10000"/>
                            </a:schemeClr>
                          </a:solidFill>
                          <a:latin typeface="Sarala"/>
                          <a:ea typeface="+mn-ea"/>
                          <a:cs typeface="Sarala"/>
                          <a:sym typeface="Arial"/>
                        </a:rPr>
                        <a:t>0.526</a:t>
                      </a:r>
                      <a:endParaRPr sz="1400" b="0" i="0" u="none" strike="noStrike" cap="none">
                        <a:solidFill>
                          <a:schemeClr val="tx1">
                            <a:lumMod val="10000"/>
                          </a:schemeClr>
                        </a:solidFill>
                        <a:latin typeface="Sarala"/>
                        <a:ea typeface="+mn-ea"/>
                        <a:cs typeface="Sarala"/>
                        <a:sym typeface="Arial"/>
                      </a:endParaRPr>
                    </a:p>
                  </a:txBody>
                  <a:tcPr marL="91450" marR="91450" marT="45725" marB="45725" anchor="ctr"/>
                </a:tc>
                <a:tc>
                  <a:txBody>
                    <a:bodyPr/>
                    <a:lstStyle/>
                    <a:p>
                      <a:pPr marL="0" marR="0" lvl="0" indent="0" algn="ctr" rtl="0">
                        <a:lnSpc>
                          <a:spcPct val="100000"/>
                        </a:lnSpc>
                        <a:spcBef>
                          <a:spcPts val="0"/>
                        </a:spcBef>
                        <a:spcAft>
                          <a:spcPts val="0"/>
                        </a:spcAft>
                        <a:buClr>
                          <a:schemeClr val="lt2"/>
                        </a:buClr>
                        <a:buSzPts val="1200"/>
                        <a:buFont typeface="Sarala"/>
                        <a:buNone/>
                      </a:pPr>
                      <a:r>
                        <a:rPr lang="en-US" sz="1400" b="0" i="0" u="none" strike="noStrike" cap="none">
                          <a:solidFill>
                            <a:schemeClr val="tx1">
                              <a:lumMod val="10000"/>
                            </a:schemeClr>
                          </a:solidFill>
                          <a:latin typeface="Sarala"/>
                          <a:ea typeface="+mn-ea"/>
                          <a:cs typeface="Sarala"/>
                          <a:sym typeface="Arial"/>
                        </a:rPr>
                        <a:t>4</a:t>
                      </a:r>
                      <a:endParaRPr sz="1400" b="0" i="0" u="none" strike="noStrike" cap="none">
                        <a:solidFill>
                          <a:schemeClr val="tx1">
                            <a:lumMod val="10000"/>
                          </a:schemeClr>
                        </a:solidFill>
                        <a:latin typeface="Sarala"/>
                        <a:ea typeface="+mn-ea"/>
                        <a:cs typeface="Sarala"/>
                        <a:sym typeface="Arial"/>
                      </a:endParaRPr>
                    </a:p>
                  </a:txBody>
                  <a:tcPr marL="91450" marR="91450" marT="45725" marB="45725" anchor="ctr"/>
                </a:tc>
                <a:tc>
                  <a:txBody>
                    <a:bodyPr/>
                    <a:lstStyle/>
                    <a:p>
                      <a:pPr marL="0" marR="0" lvl="0" indent="0" algn="ctr" rtl="0">
                        <a:lnSpc>
                          <a:spcPct val="100000"/>
                        </a:lnSpc>
                        <a:spcBef>
                          <a:spcPts val="0"/>
                        </a:spcBef>
                        <a:spcAft>
                          <a:spcPts val="0"/>
                        </a:spcAft>
                        <a:buClr>
                          <a:schemeClr val="lt2"/>
                        </a:buClr>
                        <a:buSzPts val="1200"/>
                        <a:buFont typeface="Sarala"/>
                        <a:buNone/>
                      </a:pPr>
                      <a:r>
                        <a:rPr lang="en-US" sz="1400" b="0" i="0" u="none" strike="noStrike" cap="none" dirty="0">
                          <a:solidFill>
                            <a:schemeClr val="tx1">
                              <a:lumMod val="10000"/>
                            </a:schemeClr>
                          </a:solidFill>
                          <a:latin typeface="Sarala"/>
                          <a:ea typeface="+mn-ea"/>
                          <a:cs typeface="Sarala"/>
                          <a:sym typeface="Arial"/>
                        </a:rPr>
                        <a:t>3</a:t>
                      </a:r>
                      <a:endParaRPr sz="1400" b="0" i="0" u="none" strike="noStrike" cap="none" dirty="0">
                        <a:solidFill>
                          <a:schemeClr val="tx1">
                            <a:lumMod val="10000"/>
                          </a:schemeClr>
                        </a:solidFill>
                        <a:latin typeface="Sarala"/>
                        <a:ea typeface="+mn-ea"/>
                        <a:cs typeface="Sarala"/>
                        <a:sym typeface="Arial"/>
                      </a:endParaRPr>
                    </a:p>
                  </a:txBody>
                  <a:tcPr marL="91450" marR="91450" marT="45725" marB="45725" anchor="ctr"/>
                </a:tc>
                <a:extLst>
                  <a:ext uri="{0D108BD9-81ED-4DB2-BD59-A6C34878D82A}">
                    <a16:rowId xmlns:a16="http://schemas.microsoft.com/office/drawing/2014/main" val="10004"/>
                  </a:ext>
                </a:extLst>
              </a:tr>
              <a:tr h="370850">
                <a:tc>
                  <a:txBody>
                    <a:bodyPr/>
                    <a:lstStyle/>
                    <a:p>
                      <a:pPr marL="0" marR="0" lvl="0" indent="0" algn="ctr" rtl="0">
                        <a:lnSpc>
                          <a:spcPct val="100000"/>
                        </a:lnSpc>
                        <a:spcBef>
                          <a:spcPts val="0"/>
                        </a:spcBef>
                        <a:spcAft>
                          <a:spcPts val="0"/>
                        </a:spcAft>
                        <a:buClr>
                          <a:schemeClr val="lt2"/>
                        </a:buClr>
                        <a:buSzPts val="1200"/>
                        <a:buFont typeface="Sarala"/>
                        <a:buNone/>
                      </a:pPr>
                      <a:r>
                        <a:rPr lang="en-US" sz="1400" b="0" i="0" u="none" strike="noStrike" cap="none" dirty="0">
                          <a:solidFill>
                            <a:schemeClr val="tx1">
                              <a:lumMod val="10000"/>
                            </a:schemeClr>
                          </a:solidFill>
                          <a:latin typeface="Sarala"/>
                          <a:ea typeface="+mn-ea"/>
                          <a:cs typeface="Sarala"/>
                          <a:sym typeface="Arial"/>
                        </a:rPr>
                        <a:t>DBSCAN</a:t>
                      </a:r>
                      <a:endParaRPr sz="1400" b="0" i="0" u="none" strike="noStrike" cap="none" dirty="0">
                        <a:solidFill>
                          <a:schemeClr val="tx1">
                            <a:lumMod val="10000"/>
                          </a:schemeClr>
                        </a:solidFill>
                        <a:latin typeface="Sarala"/>
                        <a:ea typeface="+mn-ea"/>
                        <a:cs typeface="Sarala"/>
                        <a:sym typeface="Arial"/>
                      </a:endParaRPr>
                    </a:p>
                  </a:txBody>
                  <a:tcPr marL="91450" marR="91450" marT="45725" marB="45725" anchor="ctr"/>
                </a:tc>
                <a:tc>
                  <a:txBody>
                    <a:bodyPr/>
                    <a:lstStyle/>
                    <a:p>
                      <a:pPr marL="0" marR="0" lvl="0" indent="0" algn="ctr" rtl="0">
                        <a:lnSpc>
                          <a:spcPct val="100000"/>
                        </a:lnSpc>
                        <a:spcBef>
                          <a:spcPts val="0"/>
                        </a:spcBef>
                        <a:spcAft>
                          <a:spcPts val="0"/>
                        </a:spcAft>
                        <a:buClr>
                          <a:schemeClr val="lt2"/>
                        </a:buClr>
                        <a:buSzPts val="1200"/>
                        <a:buFont typeface="Sarala"/>
                        <a:buNone/>
                      </a:pPr>
                      <a:r>
                        <a:rPr lang="en-US" sz="1400" b="0" i="0" u="none" strike="noStrike" cap="none">
                          <a:solidFill>
                            <a:schemeClr val="tx1">
                              <a:lumMod val="10000"/>
                            </a:schemeClr>
                          </a:solidFill>
                          <a:latin typeface="Sarala"/>
                          <a:ea typeface="+mn-ea"/>
                          <a:cs typeface="Sarala"/>
                          <a:sym typeface="Arial"/>
                        </a:rPr>
                        <a:t>-0.267</a:t>
                      </a:r>
                      <a:endParaRPr sz="1400" b="0" i="0" u="none" strike="noStrike" cap="none">
                        <a:solidFill>
                          <a:schemeClr val="tx1">
                            <a:lumMod val="10000"/>
                          </a:schemeClr>
                        </a:solidFill>
                        <a:latin typeface="Sarala"/>
                        <a:ea typeface="+mn-ea"/>
                        <a:cs typeface="Sarala"/>
                        <a:sym typeface="Arial"/>
                      </a:endParaRPr>
                    </a:p>
                  </a:txBody>
                  <a:tcPr marL="91450" marR="91450" marT="45725" marB="45725" anchor="ctr"/>
                </a:tc>
                <a:tc>
                  <a:txBody>
                    <a:bodyPr/>
                    <a:lstStyle/>
                    <a:p>
                      <a:pPr marL="0" marR="0" lvl="0" indent="0" algn="ctr" rtl="0">
                        <a:lnSpc>
                          <a:spcPct val="100000"/>
                        </a:lnSpc>
                        <a:spcBef>
                          <a:spcPts val="0"/>
                        </a:spcBef>
                        <a:spcAft>
                          <a:spcPts val="0"/>
                        </a:spcAft>
                        <a:buClr>
                          <a:schemeClr val="lt2"/>
                        </a:buClr>
                        <a:buSzPts val="1200"/>
                        <a:buFont typeface="Sarala"/>
                        <a:buNone/>
                      </a:pPr>
                      <a:r>
                        <a:rPr lang="en-US" sz="1400" b="0" i="0" u="none" strike="noStrike" cap="none">
                          <a:solidFill>
                            <a:schemeClr val="tx1">
                              <a:lumMod val="10000"/>
                            </a:schemeClr>
                          </a:solidFill>
                          <a:latin typeface="Sarala"/>
                          <a:ea typeface="+mn-ea"/>
                          <a:cs typeface="Sarala"/>
                          <a:sym typeface="Arial"/>
                        </a:rPr>
                        <a:t>5</a:t>
                      </a:r>
                      <a:endParaRPr sz="1400" b="0" i="0" u="none" strike="noStrike" cap="none">
                        <a:solidFill>
                          <a:schemeClr val="tx1">
                            <a:lumMod val="10000"/>
                          </a:schemeClr>
                        </a:solidFill>
                        <a:latin typeface="Sarala"/>
                        <a:ea typeface="+mn-ea"/>
                        <a:cs typeface="Sarala"/>
                        <a:sym typeface="Arial"/>
                      </a:endParaRPr>
                    </a:p>
                  </a:txBody>
                  <a:tcPr marL="91450" marR="91450" marT="45725" marB="45725" anchor="ctr"/>
                </a:tc>
                <a:tc>
                  <a:txBody>
                    <a:bodyPr/>
                    <a:lstStyle/>
                    <a:p>
                      <a:pPr marL="0" marR="0" lvl="0" indent="0" algn="ctr" rtl="0">
                        <a:lnSpc>
                          <a:spcPct val="100000"/>
                        </a:lnSpc>
                        <a:spcBef>
                          <a:spcPts val="0"/>
                        </a:spcBef>
                        <a:spcAft>
                          <a:spcPts val="0"/>
                        </a:spcAft>
                        <a:buClr>
                          <a:schemeClr val="lt2"/>
                        </a:buClr>
                        <a:buSzPts val="1200"/>
                        <a:buFont typeface="Sarala"/>
                        <a:buNone/>
                      </a:pPr>
                      <a:r>
                        <a:rPr lang="en-US" sz="1400" b="0" i="0" u="none" strike="noStrike" cap="none" dirty="0">
                          <a:solidFill>
                            <a:schemeClr val="tx1">
                              <a:lumMod val="10000"/>
                            </a:schemeClr>
                          </a:solidFill>
                          <a:latin typeface="Sarala"/>
                          <a:ea typeface="+mn-ea"/>
                          <a:cs typeface="Sarala"/>
                          <a:sym typeface="Arial"/>
                        </a:rPr>
                        <a:t>6  + outliers</a:t>
                      </a:r>
                      <a:endParaRPr sz="1400" b="0" i="0" u="none" strike="noStrike" cap="none" dirty="0">
                        <a:solidFill>
                          <a:schemeClr val="tx1">
                            <a:lumMod val="10000"/>
                          </a:schemeClr>
                        </a:solidFill>
                        <a:latin typeface="Sarala"/>
                        <a:ea typeface="+mn-ea"/>
                        <a:cs typeface="Sarala"/>
                        <a:sym typeface="Arial"/>
                      </a:endParaRPr>
                    </a:p>
                  </a:txBody>
                  <a:tcPr marL="91450" marR="91450" marT="45725" marB="45725" anchor="ctr"/>
                </a:tc>
                <a:extLst>
                  <a:ext uri="{0D108BD9-81ED-4DB2-BD59-A6C34878D82A}">
                    <a16:rowId xmlns:a16="http://schemas.microsoft.com/office/drawing/2014/main" val="10005"/>
                  </a:ext>
                </a:extLst>
              </a:tr>
            </a:tbl>
          </a:graphicData>
        </a:graphic>
      </p:graphicFrame>
      <p:sp>
        <p:nvSpPr>
          <p:cNvPr id="1527" name="Google Shape;1527;p39"/>
          <p:cNvSpPr/>
          <p:nvPr/>
        </p:nvSpPr>
        <p:spPr>
          <a:xfrm>
            <a:off x="462849" y="4514437"/>
            <a:ext cx="759374" cy="283780"/>
          </a:xfrm>
          <a:prstGeom prst="rightArrow">
            <a:avLst>
              <a:gd name="adj1" fmla="val 50000"/>
              <a:gd name="adj2" fmla="val 50000"/>
            </a:avLst>
          </a:prstGeom>
          <a:solidFill>
            <a:srgbClr val="004E98"/>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28" name="Google Shape;1528;p39"/>
          <p:cNvSpPr txBox="1"/>
          <p:nvPr/>
        </p:nvSpPr>
        <p:spPr>
          <a:xfrm>
            <a:off x="1392404" y="4502439"/>
            <a:ext cx="6359191" cy="338514"/>
          </a:xfrm>
          <a:prstGeom prst="rect">
            <a:avLst/>
          </a:prstGeom>
          <a:noFill/>
          <a:ln>
            <a:noFill/>
          </a:ln>
        </p:spPr>
        <p:txBody>
          <a:bodyPr spcFirstLastPara="1" wrap="square" lIns="91425" tIns="45700" rIns="91425" bIns="45700" anchor="t" anchorCtr="0">
            <a:spAutoFit/>
          </a:bodyPr>
          <a:lstStyle/>
          <a:p>
            <a:pPr algn="ctr">
              <a:buClr>
                <a:schemeClr val="lt2"/>
              </a:buClr>
              <a:buSzPts val="1200"/>
            </a:pPr>
            <a:r>
              <a:rPr lang="en-US" sz="1600" dirty="0">
                <a:solidFill>
                  <a:schemeClr val="lt2"/>
                </a:solidFill>
                <a:latin typeface="Work Sans ExtraBold"/>
                <a:cs typeface="Work Sans ExtraBold"/>
              </a:rPr>
              <a:t>K-Means</a:t>
            </a:r>
            <a:r>
              <a:rPr lang="en-US" dirty="0">
                <a:solidFill>
                  <a:schemeClr val="lt2"/>
                </a:solidFill>
                <a:latin typeface="Sarala"/>
                <a:cs typeface="Sarala"/>
              </a:rPr>
              <a:t> Clustering algorithm for </a:t>
            </a:r>
            <a:r>
              <a:rPr lang="en-US" sz="1600" dirty="0">
                <a:solidFill>
                  <a:schemeClr val="lt2"/>
                </a:solidFill>
                <a:latin typeface="Work Sans ExtraBold"/>
                <a:cs typeface="Work Sans ExtraBold"/>
              </a:rPr>
              <a:t>Scaled NON-OUTLIERS </a:t>
            </a:r>
            <a:r>
              <a:rPr lang="en-US" dirty="0">
                <a:solidFill>
                  <a:schemeClr val="lt2"/>
                </a:solidFill>
                <a:latin typeface="Sarala"/>
                <a:cs typeface="Sarala"/>
              </a:rPr>
              <a:t>data</a:t>
            </a:r>
            <a:endParaRPr dirty="0">
              <a:solidFill>
                <a:schemeClr val="lt2"/>
              </a:solidFill>
              <a:latin typeface="Sarala"/>
              <a:cs typeface="Sarala"/>
              <a:sym typeface="Saral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32"/>
        <p:cNvGrpSpPr/>
        <p:nvPr/>
      </p:nvGrpSpPr>
      <p:grpSpPr>
        <a:xfrm>
          <a:off x="0" y="0"/>
          <a:ext cx="0" cy="0"/>
          <a:chOff x="0" y="0"/>
          <a:chExt cx="0" cy="0"/>
        </a:xfrm>
      </p:grpSpPr>
      <p:sp>
        <p:nvSpPr>
          <p:cNvPr id="1533" name="Google Shape;1533;p40"/>
          <p:cNvSpPr txBox="1"/>
          <p:nvPr/>
        </p:nvSpPr>
        <p:spPr>
          <a:xfrm>
            <a:off x="776397" y="218129"/>
            <a:ext cx="7752600" cy="572700"/>
          </a:xfrm>
          <a:prstGeom prst="rect">
            <a:avLst/>
          </a:prstGeom>
          <a:noFill/>
          <a:ln>
            <a:noFill/>
          </a:ln>
        </p:spPr>
        <p:txBody>
          <a:bodyPr spcFirstLastPara="1" wrap="square" lIns="91425" tIns="91425" rIns="91425" bIns="91425" anchor="t" anchorCtr="0">
            <a:normAutofit fontScale="45000" lnSpcReduction="20000"/>
          </a:bodyPr>
          <a:lstStyle/>
          <a:p>
            <a:pPr marL="0" marR="0" lvl="0" indent="0" algn="l" rtl="0">
              <a:lnSpc>
                <a:spcPct val="100000"/>
              </a:lnSpc>
              <a:spcBef>
                <a:spcPts val="0"/>
              </a:spcBef>
              <a:spcAft>
                <a:spcPts val="0"/>
              </a:spcAft>
              <a:buClr>
                <a:schemeClr val="lt2"/>
              </a:buClr>
              <a:buSzPct val="222222"/>
              <a:buFont typeface="Work Sans ExtraBold"/>
              <a:buNone/>
            </a:pPr>
            <a:r>
              <a:rPr lang="en-US" sz="6000" b="0" i="0" u="none" strike="noStrike" cap="none">
                <a:solidFill>
                  <a:schemeClr val="lt2"/>
                </a:solidFill>
                <a:latin typeface="Work Sans ExtraBold"/>
                <a:ea typeface="Work Sans ExtraBold"/>
                <a:cs typeface="Work Sans ExtraBold"/>
                <a:sym typeface="Work Sans ExtraBold"/>
              </a:rPr>
              <a:t>3-D plot for K-means clusters (log-scaled)</a:t>
            </a:r>
            <a:endParaRPr/>
          </a:p>
        </p:txBody>
      </p:sp>
      <p:pic>
        <p:nvPicPr>
          <p:cNvPr id="1534" name="Google Shape;1534;p40"/>
          <p:cNvPicPr preferRelativeResize="0"/>
          <p:nvPr/>
        </p:nvPicPr>
        <p:blipFill rotWithShape="1">
          <a:blip r:embed="rId3">
            <a:alphaModFix/>
          </a:blip>
          <a:srcRect/>
          <a:stretch/>
        </p:blipFill>
        <p:spPr>
          <a:xfrm>
            <a:off x="230598" y="716324"/>
            <a:ext cx="8844197" cy="4427176"/>
          </a:xfrm>
          <a:prstGeom prst="rect">
            <a:avLst/>
          </a:prstGeom>
          <a:noFill/>
          <a:ln>
            <a:noFill/>
          </a:ln>
        </p:spPr>
      </p:pic>
      <p:pic>
        <p:nvPicPr>
          <p:cNvPr id="1535" name="Google Shape;1535;p40"/>
          <p:cNvPicPr preferRelativeResize="0"/>
          <p:nvPr/>
        </p:nvPicPr>
        <p:blipFill rotWithShape="1">
          <a:blip r:embed="rId4">
            <a:alphaModFix/>
          </a:blip>
          <a:srcRect/>
          <a:stretch/>
        </p:blipFill>
        <p:spPr>
          <a:xfrm>
            <a:off x="2968053" y="1503413"/>
            <a:ext cx="4812878" cy="294888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39"/>
        <p:cNvGrpSpPr/>
        <p:nvPr/>
      </p:nvGrpSpPr>
      <p:grpSpPr>
        <a:xfrm>
          <a:off x="0" y="0"/>
          <a:ext cx="0" cy="0"/>
          <a:chOff x="0" y="0"/>
          <a:chExt cx="0" cy="0"/>
        </a:xfrm>
      </p:grpSpPr>
      <p:sp>
        <p:nvSpPr>
          <p:cNvPr id="1540" name="Google Shape;1540;p41"/>
          <p:cNvSpPr txBox="1"/>
          <p:nvPr/>
        </p:nvSpPr>
        <p:spPr>
          <a:xfrm>
            <a:off x="776397" y="218129"/>
            <a:ext cx="7752600" cy="572700"/>
          </a:xfrm>
          <a:prstGeom prst="rect">
            <a:avLst/>
          </a:prstGeom>
          <a:noFill/>
          <a:ln>
            <a:noFill/>
          </a:ln>
        </p:spPr>
        <p:txBody>
          <a:bodyPr spcFirstLastPara="1" wrap="square" lIns="91425" tIns="91425" rIns="91425" bIns="91425" anchor="t" anchorCtr="0">
            <a:normAutofit fontScale="45000" lnSpcReduction="20000"/>
          </a:bodyPr>
          <a:lstStyle/>
          <a:p>
            <a:pPr marL="0" marR="0" lvl="0" indent="0" algn="l" rtl="0">
              <a:lnSpc>
                <a:spcPct val="100000"/>
              </a:lnSpc>
              <a:spcBef>
                <a:spcPts val="0"/>
              </a:spcBef>
              <a:spcAft>
                <a:spcPts val="0"/>
              </a:spcAft>
              <a:buClr>
                <a:schemeClr val="lt2"/>
              </a:buClr>
              <a:buSzPct val="222222"/>
              <a:buFont typeface="Work Sans ExtraBold"/>
              <a:buNone/>
            </a:pPr>
            <a:r>
              <a:rPr lang="en-US" sz="6000" b="0" i="0" u="none" strike="noStrike" cap="none">
                <a:solidFill>
                  <a:schemeClr val="lt2"/>
                </a:solidFill>
                <a:latin typeface="Work Sans ExtraBold"/>
                <a:ea typeface="Work Sans ExtraBold"/>
                <a:cs typeface="Work Sans ExtraBold"/>
                <a:sym typeface="Work Sans ExtraBold"/>
              </a:rPr>
              <a:t>3-D plot clusters with outliers (log-scaled)</a:t>
            </a:r>
            <a:endParaRPr/>
          </a:p>
        </p:txBody>
      </p:sp>
      <p:grpSp>
        <p:nvGrpSpPr>
          <p:cNvPr id="3" name="Group 2">
            <a:extLst>
              <a:ext uri="{FF2B5EF4-FFF2-40B4-BE49-F238E27FC236}">
                <a16:creationId xmlns:a16="http://schemas.microsoft.com/office/drawing/2014/main" id="{90E37586-B050-AB4B-AD11-ADAF8523422B}"/>
              </a:ext>
            </a:extLst>
          </p:cNvPr>
          <p:cNvGrpSpPr/>
          <p:nvPr/>
        </p:nvGrpSpPr>
        <p:grpSpPr>
          <a:xfrm>
            <a:off x="1649392" y="1131895"/>
            <a:ext cx="5845215" cy="3674421"/>
            <a:chOff x="0" y="1120320"/>
            <a:chExt cx="5845215" cy="3674421"/>
          </a:xfrm>
        </p:grpSpPr>
        <p:pic>
          <p:nvPicPr>
            <p:cNvPr id="2" name="Picture 1">
              <a:extLst>
                <a:ext uri="{FF2B5EF4-FFF2-40B4-BE49-F238E27FC236}">
                  <a16:creationId xmlns:a16="http://schemas.microsoft.com/office/drawing/2014/main" id="{DF5426CB-74C5-1648-8FBE-638FDBCC4D69}"/>
                </a:ext>
              </a:extLst>
            </p:cNvPr>
            <p:cNvPicPr>
              <a:picLocks noChangeAspect="1"/>
            </p:cNvPicPr>
            <p:nvPr/>
          </p:nvPicPr>
          <p:blipFill rotWithShape="1">
            <a:blip r:embed="rId3"/>
            <a:srcRect r="36490"/>
            <a:stretch/>
          </p:blipFill>
          <p:spPr>
            <a:xfrm>
              <a:off x="0" y="1120320"/>
              <a:ext cx="5845215" cy="3674421"/>
            </a:xfrm>
            <a:prstGeom prst="rect">
              <a:avLst/>
            </a:prstGeom>
          </p:spPr>
        </p:pic>
        <p:pic>
          <p:nvPicPr>
            <p:cNvPr id="6" name="Picture 5">
              <a:extLst>
                <a:ext uri="{FF2B5EF4-FFF2-40B4-BE49-F238E27FC236}">
                  <a16:creationId xmlns:a16="http://schemas.microsoft.com/office/drawing/2014/main" id="{F6D745B7-62A8-C24C-9C3D-E568F59DAFAB}"/>
                </a:ext>
              </a:extLst>
            </p:cNvPr>
            <p:cNvPicPr>
              <a:picLocks noChangeAspect="1"/>
            </p:cNvPicPr>
            <p:nvPr/>
          </p:nvPicPr>
          <p:blipFill rotWithShape="1">
            <a:blip r:embed="rId3"/>
            <a:srcRect l="91013"/>
            <a:stretch/>
          </p:blipFill>
          <p:spPr>
            <a:xfrm>
              <a:off x="5018094" y="1120320"/>
              <a:ext cx="827121" cy="3674421"/>
            </a:xfrm>
            <a:prstGeom prst="rect">
              <a:avLst/>
            </a:prstGeom>
          </p:spPr>
        </p:pic>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10" name="Google Shape;1547;p42">
            <a:extLst>
              <a:ext uri="{FF2B5EF4-FFF2-40B4-BE49-F238E27FC236}">
                <a16:creationId xmlns:a16="http://schemas.microsoft.com/office/drawing/2014/main" id="{C60B1AF6-E820-2E49-90E3-89CBE82C8816}"/>
              </a:ext>
            </a:extLst>
          </p:cNvPr>
          <p:cNvSpPr txBox="1"/>
          <p:nvPr/>
        </p:nvSpPr>
        <p:spPr>
          <a:xfrm>
            <a:off x="776397" y="218129"/>
            <a:ext cx="7752600" cy="572700"/>
          </a:xfrm>
          <a:prstGeom prst="rect">
            <a:avLst/>
          </a:prstGeom>
          <a:noFill/>
          <a:ln>
            <a:noFill/>
          </a:ln>
        </p:spPr>
        <p:txBody>
          <a:bodyPr spcFirstLastPara="1" wrap="square" lIns="91425" tIns="91425" rIns="91425" bIns="91425" anchor="t" anchorCtr="0">
            <a:normAutofit fontScale="45000" lnSpcReduction="20000"/>
          </a:bodyPr>
          <a:lstStyle/>
          <a:p>
            <a:pPr marL="0" marR="0" lvl="0" indent="0" algn="l" rtl="0">
              <a:lnSpc>
                <a:spcPct val="100000"/>
              </a:lnSpc>
              <a:spcBef>
                <a:spcPts val="0"/>
              </a:spcBef>
              <a:spcAft>
                <a:spcPts val="0"/>
              </a:spcAft>
              <a:buClr>
                <a:schemeClr val="lt2"/>
              </a:buClr>
              <a:buSzPct val="222222"/>
              <a:buFont typeface="Work Sans ExtraBold"/>
              <a:buNone/>
            </a:pPr>
            <a:r>
              <a:rPr lang="en-US" sz="6000" b="0" i="0" u="none" strike="noStrike" cap="none" dirty="0">
                <a:solidFill>
                  <a:schemeClr val="lt2"/>
                </a:solidFill>
                <a:latin typeface="Work Sans ExtraBold"/>
                <a:ea typeface="Work Sans ExtraBold"/>
                <a:cs typeface="Work Sans ExtraBold"/>
                <a:sym typeface="Work Sans ExtraBold"/>
              </a:rPr>
              <a:t>Manual Segmentation outliers</a:t>
            </a:r>
            <a:endParaRPr dirty="0"/>
          </a:p>
        </p:txBody>
      </p:sp>
      <p:sp>
        <p:nvSpPr>
          <p:cNvPr id="19" name="Google Shape;1549;p42">
            <a:extLst>
              <a:ext uri="{FF2B5EF4-FFF2-40B4-BE49-F238E27FC236}">
                <a16:creationId xmlns:a16="http://schemas.microsoft.com/office/drawing/2014/main" id="{5C56CA12-FD04-C241-BEFE-3A5B2E7DAEA4}"/>
              </a:ext>
            </a:extLst>
          </p:cNvPr>
          <p:cNvSpPr txBox="1"/>
          <p:nvPr/>
        </p:nvSpPr>
        <p:spPr>
          <a:xfrm>
            <a:off x="905544" y="2571750"/>
            <a:ext cx="7494305" cy="16003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latin typeface="Arial"/>
                <a:ea typeface="Arial"/>
                <a:cs typeface="Arial"/>
                <a:sym typeface="Arial"/>
              </a:rPr>
              <a:t>After examining 3-D plot of clusters and outlier groups:</a:t>
            </a:r>
            <a:endParaRPr dirty="0"/>
          </a:p>
          <a:p>
            <a:pPr marL="0" marR="0" lvl="0" indent="0" algn="l" rtl="0">
              <a:lnSpc>
                <a:spcPct val="100000"/>
              </a:lnSpc>
              <a:spcBef>
                <a:spcPts val="0"/>
              </a:spcBef>
              <a:spcAft>
                <a:spcPts val="0"/>
              </a:spcAft>
              <a:buNone/>
            </a:pPr>
            <a:endParaRPr sz="1400" b="0" i="0" u="none" strike="noStrike" cap="none" dirty="0">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dirty="0">
                <a:latin typeface="Arial"/>
                <a:ea typeface="Arial"/>
                <a:cs typeface="Arial"/>
                <a:sym typeface="Arial"/>
              </a:rPr>
              <a:t>Do </a:t>
            </a:r>
            <a:r>
              <a:rPr lang="en-US" sz="1400" b="0" i="0" u="none" strike="noStrike" cap="none" dirty="0" err="1">
                <a:latin typeface="Arial"/>
                <a:ea typeface="Arial"/>
                <a:cs typeface="Arial"/>
                <a:sym typeface="Arial"/>
              </a:rPr>
              <a:t>tầm</a:t>
            </a:r>
            <a:r>
              <a:rPr lang="en-US" sz="1400" b="0" i="0" u="none" strike="noStrike" cap="none" dirty="0">
                <a:latin typeface="Arial"/>
                <a:ea typeface="Arial"/>
                <a:cs typeface="Arial"/>
                <a:sym typeface="Arial"/>
              </a:rPr>
              <a:t> </a:t>
            </a:r>
            <a:r>
              <a:rPr lang="en-US" sz="1400" b="0" i="0" u="none" strike="noStrike" cap="none" dirty="0" err="1">
                <a:latin typeface="Arial"/>
                <a:ea typeface="Arial"/>
                <a:cs typeface="Arial"/>
                <a:sym typeface="Arial"/>
              </a:rPr>
              <a:t>quan</a:t>
            </a:r>
            <a:r>
              <a:rPr lang="en-US" sz="1400" b="0" i="0" u="none" strike="noStrike" cap="none" dirty="0">
                <a:latin typeface="Arial"/>
                <a:ea typeface="Arial"/>
                <a:cs typeface="Arial"/>
                <a:sym typeface="Arial"/>
              </a:rPr>
              <a:t> </a:t>
            </a:r>
            <a:r>
              <a:rPr lang="en-US" sz="1400" b="0" i="0" u="none" strike="noStrike" cap="none" dirty="0" err="1">
                <a:latin typeface="Arial"/>
                <a:ea typeface="Arial"/>
                <a:cs typeface="Arial"/>
                <a:sym typeface="Arial"/>
              </a:rPr>
              <a:t>trọng</a:t>
            </a:r>
            <a:r>
              <a:rPr lang="en-US" sz="1400" b="0" i="0" u="none" strike="noStrike" cap="none" dirty="0">
                <a:latin typeface="Arial"/>
                <a:ea typeface="Arial"/>
                <a:cs typeface="Arial"/>
                <a:sym typeface="Arial"/>
              </a:rPr>
              <a:t> </a:t>
            </a:r>
            <a:r>
              <a:rPr lang="en-US" sz="1400" b="0" i="0" u="none" strike="noStrike" cap="none" dirty="0" err="1">
                <a:latin typeface="Arial"/>
                <a:ea typeface="Arial"/>
                <a:cs typeface="Arial"/>
                <a:sym typeface="Arial"/>
              </a:rPr>
              <a:t>của</a:t>
            </a:r>
            <a:r>
              <a:rPr lang="en-US" sz="1400" b="0" i="0" u="none" strike="noStrike" cap="none" dirty="0">
                <a:latin typeface="Arial"/>
                <a:ea typeface="Arial"/>
                <a:cs typeface="Arial"/>
                <a:sym typeface="Arial"/>
              </a:rPr>
              <a:t> elite group( very high spending customers), </a:t>
            </a:r>
            <a:r>
              <a:rPr lang="en-US" sz="1400" b="0" i="0" u="none" strike="noStrike" cap="none" dirty="0" err="1">
                <a:latin typeface="Arial"/>
                <a:ea typeface="Arial"/>
                <a:cs typeface="Arial"/>
                <a:sym typeface="Arial"/>
              </a:rPr>
              <a:t>chúng</a:t>
            </a:r>
            <a:r>
              <a:rPr lang="en-US" sz="1400" b="0" i="0" u="none" strike="noStrike" cap="none" dirty="0">
                <a:latin typeface="Arial"/>
                <a:ea typeface="Arial"/>
                <a:cs typeface="Arial"/>
                <a:sym typeface="Arial"/>
              </a:rPr>
              <a:t> ta </a:t>
            </a:r>
            <a:r>
              <a:rPr lang="en-US" sz="1400" b="0" i="0" u="none" strike="noStrike" cap="none" dirty="0" err="1">
                <a:latin typeface="Arial"/>
                <a:ea typeface="Arial"/>
                <a:cs typeface="Arial"/>
                <a:sym typeface="Arial"/>
              </a:rPr>
              <a:t>sẽ</a:t>
            </a:r>
            <a:r>
              <a:rPr lang="en-US" sz="1400" b="0" i="0" u="none" strike="noStrike" cap="none" dirty="0">
                <a:latin typeface="Arial"/>
                <a:ea typeface="Arial"/>
                <a:cs typeface="Arial"/>
                <a:sym typeface="Arial"/>
              </a:rPr>
              <a:t> </a:t>
            </a:r>
            <a:r>
              <a:rPr lang="en-US" sz="1400" b="0" i="0" u="none" strike="noStrike" cap="none" dirty="0" err="1">
                <a:latin typeface="Arial"/>
                <a:ea typeface="Arial"/>
                <a:cs typeface="Arial"/>
                <a:sym typeface="Arial"/>
              </a:rPr>
              <a:t>tạo</a:t>
            </a:r>
            <a:r>
              <a:rPr lang="en-US" sz="1400" b="0" i="0" u="none" strike="noStrike" cap="none" dirty="0">
                <a:latin typeface="Arial"/>
                <a:ea typeface="Arial"/>
                <a:cs typeface="Arial"/>
                <a:sym typeface="Arial"/>
              </a:rPr>
              <a:t> ra 1 cluster </a:t>
            </a:r>
            <a:r>
              <a:rPr lang="en-US" sz="1400" b="0" i="0" u="none" strike="noStrike" cap="none" dirty="0" err="1">
                <a:latin typeface="Arial"/>
                <a:ea typeface="Arial"/>
                <a:cs typeface="Arial"/>
                <a:sym typeface="Arial"/>
              </a:rPr>
              <a:t>mới</a:t>
            </a:r>
            <a:r>
              <a:rPr lang="en-US" sz="1400" b="0" i="0" u="none" strike="noStrike" cap="none" dirty="0">
                <a:latin typeface="Arial"/>
                <a:ea typeface="Arial"/>
                <a:cs typeface="Arial"/>
                <a:sym typeface="Arial"/>
              </a:rPr>
              <a:t> (cluster 4) </a:t>
            </a:r>
            <a:r>
              <a:rPr lang="en-US" sz="1400" b="0" i="0" u="none" strike="noStrike" cap="none" dirty="0" err="1">
                <a:latin typeface="Arial"/>
                <a:ea typeface="Arial"/>
                <a:cs typeface="Arial"/>
                <a:sym typeface="Arial"/>
              </a:rPr>
              <a:t>cho</a:t>
            </a:r>
            <a:r>
              <a:rPr lang="en-US" sz="1400" b="0" i="0" u="none" strike="noStrike" cap="none" dirty="0">
                <a:latin typeface="Arial"/>
                <a:ea typeface="Arial"/>
                <a:cs typeface="Arial"/>
                <a:sym typeface="Arial"/>
              </a:rPr>
              <a:t> group </a:t>
            </a:r>
            <a:r>
              <a:rPr lang="en-US" sz="1400" b="0" i="0" u="none" strike="noStrike" cap="none" dirty="0" err="1">
                <a:latin typeface="Arial"/>
                <a:ea typeface="Arial"/>
                <a:cs typeface="Arial"/>
                <a:sym typeface="Arial"/>
              </a:rPr>
              <a:t>này</a:t>
            </a:r>
            <a:endParaRPr dirty="0"/>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dirty="0">
                <a:latin typeface="Arial"/>
                <a:ea typeface="Arial"/>
                <a:cs typeface="Arial"/>
                <a:sym typeface="Arial"/>
              </a:rPr>
              <a:t>lost group outliers </a:t>
            </a:r>
            <a:r>
              <a:rPr lang="en-US" sz="1400" b="0" i="0" u="none" strike="noStrike" cap="none" dirty="0" err="1">
                <a:latin typeface="Arial"/>
                <a:ea typeface="Arial"/>
                <a:cs typeface="Arial"/>
                <a:sym typeface="Arial"/>
              </a:rPr>
              <a:t>sẽ</a:t>
            </a:r>
            <a:r>
              <a:rPr lang="en-US" sz="1400" b="0" i="0" u="none" strike="noStrike" cap="none" dirty="0">
                <a:latin typeface="Arial"/>
                <a:ea typeface="Arial"/>
                <a:cs typeface="Arial"/>
                <a:sym typeface="Arial"/>
              </a:rPr>
              <a:t> </a:t>
            </a:r>
            <a:r>
              <a:rPr lang="en-US" sz="1400" b="0" i="0" u="none" strike="noStrike" cap="none" dirty="0" err="1">
                <a:latin typeface="Arial"/>
                <a:ea typeface="Arial"/>
                <a:cs typeface="Arial"/>
                <a:sym typeface="Arial"/>
              </a:rPr>
              <a:t>được</a:t>
            </a:r>
            <a:r>
              <a:rPr lang="en-US" sz="1400" b="0" i="0" u="none" strike="noStrike" cap="none" dirty="0">
                <a:latin typeface="Arial"/>
                <a:ea typeface="Arial"/>
                <a:cs typeface="Arial"/>
                <a:sym typeface="Arial"/>
              </a:rPr>
              <a:t> </a:t>
            </a:r>
            <a:r>
              <a:rPr lang="en-US" sz="1400" b="0" i="0" u="none" strike="noStrike" cap="none" dirty="0" err="1">
                <a:latin typeface="Arial"/>
                <a:ea typeface="Arial"/>
                <a:cs typeface="Arial"/>
                <a:sym typeface="Arial"/>
              </a:rPr>
              <a:t>xác</a:t>
            </a:r>
            <a:r>
              <a:rPr lang="en-US" sz="1400" b="0" i="0" u="none" strike="noStrike" cap="none" dirty="0">
                <a:latin typeface="Arial"/>
                <a:ea typeface="Arial"/>
                <a:cs typeface="Arial"/>
                <a:sym typeface="Arial"/>
              </a:rPr>
              <a:t> </a:t>
            </a:r>
            <a:r>
              <a:rPr lang="en-US" sz="1400" b="0" i="0" u="none" strike="noStrike" cap="none" dirty="0" err="1">
                <a:latin typeface="Arial"/>
                <a:ea typeface="Arial"/>
                <a:cs typeface="Arial"/>
                <a:sym typeface="Arial"/>
              </a:rPr>
              <a:t>nhập</a:t>
            </a:r>
            <a:r>
              <a:rPr lang="en-US" sz="1400" b="0" i="0" u="none" strike="noStrike" cap="none" dirty="0">
                <a:latin typeface="Arial"/>
                <a:ea typeface="Arial"/>
                <a:cs typeface="Arial"/>
                <a:sym typeface="Arial"/>
              </a:rPr>
              <a:t> </a:t>
            </a:r>
            <a:r>
              <a:rPr lang="en-US" sz="1400" b="0" i="0" u="none" strike="noStrike" cap="none" dirty="0" err="1">
                <a:latin typeface="Arial"/>
                <a:ea typeface="Arial"/>
                <a:cs typeface="Arial"/>
                <a:sym typeface="Arial"/>
              </a:rPr>
              <a:t>vô</a:t>
            </a:r>
            <a:r>
              <a:rPr lang="en-US" sz="1400" b="0" i="0" u="none" strike="noStrike" cap="none" dirty="0">
                <a:latin typeface="Arial"/>
                <a:ea typeface="Arial"/>
                <a:cs typeface="Arial"/>
                <a:sym typeface="Arial"/>
              </a:rPr>
              <a:t> cluster 1 (low money, low frequency, non-active)</a:t>
            </a:r>
            <a:endParaRPr dirty="0"/>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dirty="0">
                <a:latin typeface="Arial"/>
                <a:ea typeface="Arial"/>
                <a:cs typeface="Arial"/>
                <a:sym typeface="Arial"/>
              </a:rPr>
              <a:t>regulars group (1 customer) added into group 0 (close to group 1).</a:t>
            </a:r>
            <a:endParaRPr sz="1400" b="0" i="0" u="none" strike="noStrike" cap="none" dirty="0">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dirty="0">
                <a:latin typeface="Arial"/>
                <a:ea typeface="Arial"/>
                <a:cs typeface="Arial"/>
                <a:sym typeface="Arial"/>
              </a:rPr>
              <a:t>All customers will have cluster label in </a:t>
            </a:r>
            <a:r>
              <a:rPr lang="en-US" sz="1400" b="0" i="0" u="none" strike="noStrike" cap="none" dirty="0" err="1">
                <a:latin typeface="Arial"/>
                <a:ea typeface="Arial"/>
                <a:cs typeface="Arial"/>
                <a:sym typeface="Arial"/>
              </a:rPr>
              <a:t>final_df</a:t>
            </a:r>
            <a:r>
              <a:rPr lang="en-US" sz="1400" b="0" i="0" u="none" strike="noStrike" cap="none" dirty="0">
                <a:latin typeface="Arial"/>
                <a:ea typeface="Arial"/>
                <a:cs typeface="Arial"/>
                <a:sym typeface="Arial"/>
              </a:rPr>
              <a:t> data set.</a:t>
            </a:r>
            <a:endParaRPr dirty="0"/>
          </a:p>
        </p:txBody>
      </p:sp>
      <p:pic>
        <p:nvPicPr>
          <p:cNvPr id="20" name="Picture 19">
            <a:extLst>
              <a:ext uri="{FF2B5EF4-FFF2-40B4-BE49-F238E27FC236}">
                <a16:creationId xmlns:a16="http://schemas.microsoft.com/office/drawing/2014/main" id="{B892CC68-90A5-7843-A580-441008064A66}"/>
              </a:ext>
            </a:extLst>
          </p:cNvPr>
          <p:cNvPicPr>
            <a:picLocks noChangeAspect="1"/>
          </p:cNvPicPr>
          <p:nvPr/>
        </p:nvPicPr>
        <p:blipFill>
          <a:blip r:embed="rId3"/>
          <a:stretch>
            <a:fillRect/>
          </a:stretch>
        </p:blipFill>
        <p:spPr>
          <a:xfrm>
            <a:off x="1180618" y="1021825"/>
            <a:ext cx="6782764" cy="1084392"/>
          </a:xfrm>
          <a:prstGeom prst="rect">
            <a:avLst/>
          </a:prstGeom>
        </p:spPr>
      </p:pic>
    </p:spTree>
    <p:extLst>
      <p:ext uri="{BB962C8B-B14F-4D97-AF65-F5344CB8AC3E}">
        <p14:creationId xmlns:p14="http://schemas.microsoft.com/office/powerpoint/2010/main" val="33340219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53"/>
        <p:cNvGrpSpPr/>
        <p:nvPr/>
      </p:nvGrpSpPr>
      <p:grpSpPr>
        <a:xfrm>
          <a:off x="0" y="0"/>
          <a:ext cx="0" cy="0"/>
          <a:chOff x="0" y="0"/>
          <a:chExt cx="0" cy="0"/>
        </a:xfrm>
      </p:grpSpPr>
      <p:pic>
        <p:nvPicPr>
          <p:cNvPr id="1554" name="Google Shape;1554;p43"/>
          <p:cNvPicPr preferRelativeResize="0"/>
          <p:nvPr/>
        </p:nvPicPr>
        <p:blipFill rotWithShape="1">
          <a:blip r:embed="rId3">
            <a:alphaModFix/>
          </a:blip>
          <a:srcRect/>
          <a:stretch/>
        </p:blipFill>
        <p:spPr>
          <a:xfrm>
            <a:off x="1736361" y="708382"/>
            <a:ext cx="5671278" cy="4304095"/>
          </a:xfrm>
          <a:prstGeom prst="rect">
            <a:avLst/>
          </a:prstGeom>
          <a:noFill/>
          <a:ln>
            <a:noFill/>
          </a:ln>
        </p:spPr>
      </p:pic>
      <p:sp>
        <p:nvSpPr>
          <p:cNvPr id="1555" name="Google Shape;1555;p43"/>
          <p:cNvSpPr txBox="1"/>
          <p:nvPr/>
        </p:nvSpPr>
        <p:spPr>
          <a:xfrm>
            <a:off x="776397" y="218129"/>
            <a:ext cx="7752600" cy="572700"/>
          </a:xfrm>
          <a:prstGeom prst="rect">
            <a:avLst/>
          </a:prstGeom>
          <a:noFill/>
          <a:ln>
            <a:noFill/>
          </a:ln>
        </p:spPr>
        <p:txBody>
          <a:bodyPr spcFirstLastPara="1" wrap="square" lIns="91425" tIns="91425" rIns="91425" bIns="91425" anchor="t" anchorCtr="0">
            <a:normAutofit fontScale="45000" lnSpcReduction="20000"/>
          </a:bodyPr>
          <a:lstStyle/>
          <a:p>
            <a:pPr marL="0" marR="0" lvl="0" indent="0" algn="l" rtl="0">
              <a:lnSpc>
                <a:spcPct val="100000"/>
              </a:lnSpc>
              <a:spcBef>
                <a:spcPts val="0"/>
              </a:spcBef>
              <a:spcAft>
                <a:spcPts val="0"/>
              </a:spcAft>
              <a:buClr>
                <a:schemeClr val="lt2"/>
              </a:buClr>
              <a:buSzPct val="222222"/>
              <a:buFont typeface="Work Sans ExtraBold"/>
              <a:buNone/>
            </a:pPr>
            <a:r>
              <a:rPr lang="en-US" sz="6000" b="0" i="0" u="none" strike="noStrike" cap="none">
                <a:solidFill>
                  <a:schemeClr val="lt2"/>
                </a:solidFill>
                <a:latin typeface="Work Sans ExtraBold"/>
                <a:ea typeface="Work Sans ExtraBold"/>
                <a:cs typeface="Work Sans ExtraBold"/>
                <a:sym typeface="Work Sans ExtraBold"/>
              </a:rPr>
              <a:t>Cluster Analysis - Recency</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sp>
        <p:nvSpPr>
          <p:cNvPr id="1560" name="Google Shape;1560;p44"/>
          <p:cNvSpPr txBox="1"/>
          <p:nvPr/>
        </p:nvSpPr>
        <p:spPr>
          <a:xfrm>
            <a:off x="776397" y="218129"/>
            <a:ext cx="7752600" cy="572700"/>
          </a:xfrm>
          <a:prstGeom prst="rect">
            <a:avLst/>
          </a:prstGeom>
          <a:noFill/>
          <a:ln>
            <a:noFill/>
          </a:ln>
        </p:spPr>
        <p:txBody>
          <a:bodyPr spcFirstLastPara="1" wrap="square" lIns="91425" tIns="91425" rIns="91425" bIns="91425" anchor="t" anchorCtr="0">
            <a:normAutofit fontScale="45000" lnSpcReduction="20000"/>
          </a:bodyPr>
          <a:lstStyle/>
          <a:p>
            <a:pPr marL="0" marR="0" lvl="0" indent="0" algn="l" rtl="0">
              <a:lnSpc>
                <a:spcPct val="100000"/>
              </a:lnSpc>
              <a:spcBef>
                <a:spcPts val="0"/>
              </a:spcBef>
              <a:spcAft>
                <a:spcPts val="0"/>
              </a:spcAft>
              <a:buClr>
                <a:schemeClr val="lt2"/>
              </a:buClr>
              <a:buSzPct val="222222"/>
              <a:buFont typeface="Work Sans ExtraBold"/>
              <a:buNone/>
            </a:pPr>
            <a:r>
              <a:rPr lang="en-US" sz="6000" b="0" i="0" u="none" strike="noStrike" cap="none">
                <a:solidFill>
                  <a:schemeClr val="lt2"/>
                </a:solidFill>
                <a:latin typeface="Work Sans ExtraBold"/>
                <a:ea typeface="Work Sans ExtraBold"/>
                <a:cs typeface="Work Sans ExtraBold"/>
                <a:sym typeface="Work Sans ExtraBold"/>
              </a:rPr>
              <a:t>Cluster Analysis - Frequency</a:t>
            </a:r>
            <a:endParaRPr/>
          </a:p>
        </p:txBody>
      </p:sp>
      <p:pic>
        <p:nvPicPr>
          <p:cNvPr id="1561" name="Google Shape;1561;p44"/>
          <p:cNvPicPr preferRelativeResize="0"/>
          <p:nvPr/>
        </p:nvPicPr>
        <p:blipFill rotWithShape="1">
          <a:blip r:embed="rId3">
            <a:alphaModFix/>
          </a:blip>
          <a:srcRect/>
          <a:stretch/>
        </p:blipFill>
        <p:spPr>
          <a:xfrm>
            <a:off x="1496582" y="706403"/>
            <a:ext cx="6150836" cy="433029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sp>
        <p:nvSpPr>
          <p:cNvPr id="1566" name="Google Shape;1566;p45"/>
          <p:cNvSpPr txBox="1"/>
          <p:nvPr/>
        </p:nvSpPr>
        <p:spPr>
          <a:xfrm>
            <a:off x="776397" y="218129"/>
            <a:ext cx="7752600" cy="572700"/>
          </a:xfrm>
          <a:prstGeom prst="rect">
            <a:avLst/>
          </a:prstGeom>
          <a:noFill/>
          <a:ln>
            <a:noFill/>
          </a:ln>
        </p:spPr>
        <p:txBody>
          <a:bodyPr spcFirstLastPara="1" wrap="square" lIns="91425" tIns="91425" rIns="91425" bIns="91425" anchor="t" anchorCtr="0">
            <a:normAutofit fontScale="45000" lnSpcReduction="20000"/>
          </a:bodyPr>
          <a:lstStyle/>
          <a:p>
            <a:pPr marL="0" marR="0" lvl="0" indent="0" algn="l" rtl="0">
              <a:lnSpc>
                <a:spcPct val="100000"/>
              </a:lnSpc>
              <a:spcBef>
                <a:spcPts val="0"/>
              </a:spcBef>
              <a:spcAft>
                <a:spcPts val="0"/>
              </a:spcAft>
              <a:buClr>
                <a:schemeClr val="lt2"/>
              </a:buClr>
              <a:buSzPct val="222222"/>
              <a:buFont typeface="Work Sans ExtraBold"/>
              <a:buNone/>
            </a:pPr>
            <a:r>
              <a:rPr lang="en-US" sz="6000" b="0" i="0" u="none" strike="noStrike" cap="none">
                <a:solidFill>
                  <a:schemeClr val="lt2"/>
                </a:solidFill>
                <a:latin typeface="Work Sans ExtraBold"/>
                <a:ea typeface="Work Sans ExtraBold"/>
                <a:cs typeface="Work Sans ExtraBold"/>
                <a:sym typeface="Work Sans ExtraBold"/>
              </a:rPr>
              <a:t>Cluster Analysis - Monetary</a:t>
            </a:r>
            <a:endParaRPr/>
          </a:p>
        </p:txBody>
      </p:sp>
      <p:pic>
        <p:nvPicPr>
          <p:cNvPr id="1567" name="Google Shape;1567;p45"/>
          <p:cNvPicPr preferRelativeResize="0"/>
          <p:nvPr/>
        </p:nvPicPr>
        <p:blipFill rotWithShape="1">
          <a:blip r:embed="rId3">
            <a:alphaModFix/>
          </a:blip>
          <a:srcRect/>
          <a:stretch/>
        </p:blipFill>
        <p:spPr>
          <a:xfrm>
            <a:off x="1531912" y="821746"/>
            <a:ext cx="6080175" cy="432175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71"/>
        <p:cNvGrpSpPr/>
        <p:nvPr/>
      </p:nvGrpSpPr>
      <p:grpSpPr>
        <a:xfrm>
          <a:off x="0" y="0"/>
          <a:ext cx="0" cy="0"/>
          <a:chOff x="0" y="0"/>
          <a:chExt cx="0" cy="0"/>
        </a:xfrm>
      </p:grpSpPr>
      <p:graphicFrame>
        <p:nvGraphicFramePr>
          <p:cNvPr id="1572" name="Google Shape;1572;p46"/>
          <p:cNvGraphicFramePr/>
          <p:nvPr>
            <p:extLst>
              <p:ext uri="{D42A27DB-BD31-4B8C-83A1-F6EECF244321}">
                <p14:modId xmlns:p14="http://schemas.microsoft.com/office/powerpoint/2010/main" val="2214287130"/>
              </p:ext>
            </p:extLst>
          </p:nvPr>
        </p:nvGraphicFramePr>
        <p:xfrm>
          <a:off x="276447" y="531628"/>
          <a:ext cx="8711625" cy="3794435"/>
        </p:xfrm>
        <a:graphic>
          <a:graphicData uri="http://schemas.openxmlformats.org/drawingml/2006/table">
            <a:tbl>
              <a:tblPr firstRow="1" bandRow="1">
                <a:tableStyleId>{5C22544A-7EE6-4342-B048-85BDC9FD1C3A}</a:tableStyleId>
              </a:tblPr>
              <a:tblGrid>
                <a:gridCol w="1144650">
                  <a:extLst>
                    <a:ext uri="{9D8B030D-6E8A-4147-A177-3AD203B41FA5}">
                      <a16:colId xmlns:a16="http://schemas.microsoft.com/office/drawing/2014/main" val="20000"/>
                    </a:ext>
                  </a:extLst>
                </a:gridCol>
                <a:gridCol w="935175">
                  <a:extLst>
                    <a:ext uri="{9D8B030D-6E8A-4147-A177-3AD203B41FA5}">
                      <a16:colId xmlns:a16="http://schemas.microsoft.com/office/drawing/2014/main" val="20001"/>
                    </a:ext>
                  </a:extLst>
                </a:gridCol>
                <a:gridCol w="1521247">
                  <a:extLst>
                    <a:ext uri="{9D8B030D-6E8A-4147-A177-3AD203B41FA5}">
                      <a16:colId xmlns:a16="http://schemas.microsoft.com/office/drawing/2014/main" val="20002"/>
                    </a:ext>
                  </a:extLst>
                </a:gridCol>
                <a:gridCol w="1272578">
                  <a:extLst>
                    <a:ext uri="{9D8B030D-6E8A-4147-A177-3AD203B41FA5}">
                      <a16:colId xmlns:a16="http://schemas.microsoft.com/office/drawing/2014/main" val="20003"/>
                    </a:ext>
                  </a:extLst>
                </a:gridCol>
                <a:gridCol w="1563625">
                  <a:extLst>
                    <a:ext uri="{9D8B030D-6E8A-4147-A177-3AD203B41FA5}">
                      <a16:colId xmlns:a16="http://schemas.microsoft.com/office/drawing/2014/main" val="20004"/>
                    </a:ext>
                  </a:extLst>
                </a:gridCol>
                <a:gridCol w="2274350">
                  <a:extLst>
                    <a:ext uri="{9D8B030D-6E8A-4147-A177-3AD203B41FA5}">
                      <a16:colId xmlns:a16="http://schemas.microsoft.com/office/drawing/2014/main" val="20005"/>
                    </a:ext>
                  </a:extLst>
                </a:gridCol>
              </a:tblGrid>
              <a:tr h="637415">
                <a:tc>
                  <a:txBody>
                    <a:bodyPr/>
                    <a:lstStyle/>
                    <a:p>
                      <a:pPr marL="0" marR="0" lvl="0" indent="0" algn="ctr" rtl="0">
                        <a:lnSpc>
                          <a:spcPct val="100000"/>
                        </a:lnSpc>
                        <a:spcBef>
                          <a:spcPts val="0"/>
                        </a:spcBef>
                        <a:spcAft>
                          <a:spcPts val="0"/>
                        </a:spcAft>
                        <a:buNone/>
                      </a:pPr>
                      <a:r>
                        <a:rPr lang="en-US" sz="1500" b="0" i="0" u="none" strike="noStrike" cap="none" dirty="0">
                          <a:solidFill>
                            <a:schemeClr val="bg1">
                              <a:lumMod val="75000"/>
                            </a:schemeClr>
                          </a:solidFill>
                          <a:latin typeface="Work Sans ExtraBold"/>
                          <a:cs typeface="Work Sans ExtraBold"/>
                          <a:sym typeface="Arial"/>
                        </a:rPr>
                        <a:t>Group</a:t>
                      </a:r>
                      <a:endParaRPr sz="1500" b="0" i="0" u="none" strike="noStrike" cap="none" dirty="0">
                        <a:solidFill>
                          <a:schemeClr val="bg1">
                            <a:lumMod val="75000"/>
                          </a:schemeClr>
                        </a:solidFill>
                        <a:latin typeface="Work Sans ExtraBold"/>
                        <a:cs typeface="Work Sans ExtraBold"/>
                        <a:sym typeface="Arial"/>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sz="1500" b="0" i="0" u="none" strike="noStrike" cap="none" dirty="0">
                          <a:solidFill>
                            <a:schemeClr val="bg1">
                              <a:lumMod val="75000"/>
                            </a:schemeClr>
                          </a:solidFill>
                          <a:latin typeface="Work Sans ExtraBold"/>
                          <a:ea typeface="+mn-ea"/>
                          <a:cs typeface="Work Sans ExtraBold"/>
                          <a:sym typeface="Arial"/>
                        </a:rPr>
                        <a:t>Cluster</a:t>
                      </a:r>
                      <a:endParaRPr sz="1500" b="0" i="0" u="none" strike="noStrike" cap="none" dirty="0">
                        <a:solidFill>
                          <a:schemeClr val="bg1">
                            <a:lumMod val="75000"/>
                          </a:schemeClr>
                        </a:solidFill>
                        <a:latin typeface="Work Sans ExtraBold"/>
                        <a:ea typeface="+mn-ea"/>
                        <a:cs typeface="Work Sans ExtraBold"/>
                        <a:sym typeface="Arial"/>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Font typeface="Arial"/>
                        <a:buNone/>
                      </a:pPr>
                      <a:r>
                        <a:rPr lang="en-US" sz="1500" b="0" i="0" u="none" strike="noStrike" cap="none" dirty="0">
                          <a:solidFill>
                            <a:schemeClr val="bg1">
                              <a:lumMod val="75000"/>
                            </a:schemeClr>
                          </a:solidFill>
                          <a:latin typeface="Work Sans ExtraBold"/>
                          <a:ea typeface="+mn-ea"/>
                          <a:cs typeface="Work Sans ExtraBold"/>
                          <a:sym typeface="Arial"/>
                        </a:rPr>
                        <a:t>Number customers</a:t>
                      </a:r>
                      <a:endParaRPr sz="1500" b="0" i="0" u="none" strike="noStrike" cap="none" dirty="0">
                        <a:solidFill>
                          <a:schemeClr val="bg1">
                            <a:lumMod val="75000"/>
                          </a:schemeClr>
                        </a:solidFill>
                        <a:latin typeface="Work Sans ExtraBold"/>
                        <a:ea typeface="+mn-ea"/>
                        <a:cs typeface="Work Sans ExtraBold"/>
                        <a:sym typeface="Arial"/>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Font typeface="Arial"/>
                        <a:buNone/>
                      </a:pPr>
                      <a:r>
                        <a:rPr lang="en-US" sz="1500" b="0" i="0" u="none" strike="noStrike" cap="none" dirty="0">
                          <a:solidFill>
                            <a:schemeClr val="bg1">
                              <a:lumMod val="75000"/>
                            </a:schemeClr>
                          </a:solidFill>
                          <a:latin typeface="Work Sans ExtraBold"/>
                          <a:ea typeface="+mn-ea"/>
                          <a:cs typeface="Work Sans ExtraBold"/>
                          <a:sym typeface="Arial"/>
                        </a:rPr>
                        <a:t>% </a:t>
                      </a:r>
                      <a:r>
                        <a:rPr lang="en-US" sz="1500" b="0" i="0" u="none" strike="noStrike" cap="none" dirty="0" err="1">
                          <a:solidFill>
                            <a:schemeClr val="bg1">
                              <a:lumMod val="75000"/>
                            </a:schemeClr>
                          </a:solidFill>
                          <a:latin typeface="Work Sans ExtraBold"/>
                          <a:ea typeface="+mn-ea"/>
                          <a:cs typeface="Work Sans ExtraBold"/>
                          <a:sym typeface="Arial"/>
                        </a:rPr>
                        <a:t>Doanh</a:t>
                      </a:r>
                      <a:r>
                        <a:rPr lang="en-US" sz="1500" b="0" i="0" u="none" strike="noStrike" cap="none" dirty="0">
                          <a:solidFill>
                            <a:schemeClr val="bg1">
                              <a:lumMod val="75000"/>
                            </a:schemeClr>
                          </a:solidFill>
                          <a:latin typeface="Work Sans ExtraBold"/>
                          <a:ea typeface="+mn-ea"/>
                          <a:cs typeface="Work Sans ExtraBold"/>
                          <a:sym typeface="Arial"/>
                        </a:rPr>
                        <a:t> </a:t>
                      </a:r>
                      <a:r>
                        <a:rPr lang="en-US" sz="1500" b="0" i="0" u="none" strike="noStrike" cap="none" dirty="0" err="1">
                          <a:solidFill>
                            <a:schemeClr val="bg1">
                              <a:lumMod val="75000"/>
                            </a:schemeClr>
                          </a:solidFill>
                          <a:latin typeface="Work Sans ExtraBold"/>
                          <a:ea typeface="+mn-ea"/>
                          <a:cs typeface="Work Sans ExtraBold"/>
                          <a:sym typeface="Arial"/>
                        </a:rPr>
                        <a:t>số</a:t>
                      </a:r>
                      <a:endParaRPr sz="1500" b="0" i="0" u="none" strike="noStrike" cap="none" dirty="0">
                        <a:solidFill>
                          <a:schemeClr val="bg1">
                            <a:lumMod val="75000"/>
                          </a:schemeClr>
                        </a:solidFill>
                        <a:latin typeface="Work Sans ExtraBold"/>
                        <a:ea typeface="+mn-ea"/>
                        <a:cs typeface="Work Sans ExtraBold"/>
                        <a:sym typeface="Arial"/>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Font typeface="Arial"/>
                        <a:buNone/>
                      </a:pPr>
                      <a:r>
                        <a:rPr lang="en-US" sz="1500" b="0" i="0" u="none" strike="noStrike" cap="none" dirty="0">
                          <a:solidFill>
                            <a:schemeClr val="bg1">
                              <a:lumMod val="75000"/>
                            </a:schemeClr>
                          </a:solidFill>
                          <a:latin typeface="Work Sans ExtraBold"/>
                          <a:ea typeface="+mn-ea"/>
                          <a:cs typeface="Work Sans ExtraBold"/>
                          <a:sym typeface="Arial"/>
                        </a:rPr>
                        <a:t>UK?</a:t>
                      </a:r>
                      <a:endParaRPr sz="1500" b="0" i="0" u="none" strike="noStrike" cap="none" dirty="0">
                        <a:solidFill>
                          <a:schemeClr val="bg1">
                            <a:lumMod val="75000"/>
                          </a:schemeClr>
                        </a:solidFill>
                        <a:latin typeface="Work Sans ExtraBold"/>
                        <a:ea typeface="+mn-ea"/>
                        <a:cs typeface="Work Sans ExtraBold"/>
                        <a:sym typeface="Arial"/>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Font typeface="Arial"/>
                        <a:buNone/>
                      </a:pPr>
                      <a:r>
                        <a:rPr lang="en-US" sz="1500" b="0" i="0" u="none" strike="noStrike" cap="none" dirty="0">
                          <a:solidFill>
                            <a:schemeClr val="bg1">
                              <a:lumMod val="75000"/>
                            </a:schemeClr>
                          </a:solidFill>
                          <a:latin typeface="Work Sans ExtraBold"/>
                          <a:ea typeface="+mn-ea"/>
                          <a:cs typeface="Work Sans ExtraBold"/>
                          <a:sym typeface="Arial"/>
                        </a:rPr>
                        <a:t>Note</a:t>
                      </a:r>
                      <a:endParaRPr sz="1500" b="0" i="0" u="none" strike="noStrike" cap="none" dirty="0">
                        <a:solidFill>
                          <a:schemeClr val="bg1">
                            <a:lumMod val="75000"/>
                          </a:schemeClr>
                        </a:solidFill>
                        <a:latin typeface="Work Sans ExtraBold"/>
                        <a:ea typeface="+mn-ea"/>
                        <a:cs typeface="Work Sans ExtraBold"/>
                        <a:sym typeface="Arial"/>
                      </a:endParaRPr>
                    </a:p>
                  </a:txBody>
                  <a:tcPr marL="91450" marR="91450" marT="45725" marB="45725" anchor="ctr"/>
                </a:tc>
                <a:extLst>
                  <a:ext uri="{0D108BD9-81ED-4DB2-BD59-A6C34878D82A}">
                    <a16:rowId xmlns:a16="http://schemas.microsoft.com/office/drawing/2014/main" val="10000"/>
                  </a:ext>
                </a:extLst>
              </a:tr>
              <a:tr h="1111170">
                <a:tc>
                  <a:txBody>
                    <a:bodyPr/>
                    <a:lstStyle/>
                    <a:p>
                      <a:pPr marL="0" marR="0" lvl="0" indent="0" algn="ctr" rtl="0">
                        <a:lnSpc>
                          <a:spcPct val="100000"/>
                        </a:lnSpc>
                        <a:spcBef>
                          <a:spcPts val="0"/>
                        </a:spcBef>
                        <a:spcAft>
                          <a:spcPts val="0"/>
                        </a:spcAft>
                        <a:buNone/>
                      </a:pPr>
                      <a:r>
                        <a:rPr lang="en-US" sz="1300" b="0" i="0" u="none" strike="noStrike" cap="none" dirty="0">
                          <a:solidFill>
                            <a:schemeClr val="tx1">
                              <a:lumMod val="10000"/>
                            </a:schemeClr>
                          </a:solidFill>
                          <a:latin typeface="Sarala"/>
                          <a:cs typeface="Sarala"/>
                          <a:sym typeface="Arial"/>
                        </a:rPr>
                        <a:t>Platinum</a:t>
                      </a:r>
                      <a:endParaRPr sz="1300" b="0" i="0" u="none" strike="noStrike" cap="none" dirty="0">
                        <a:solidFill>
                          <a:schemeClr val="tx1">
                            <a:lumMod val="10000"/>
                          </a:schemeClr>
                        </a:solidFill>
                        <a:latin typeface="Sarala"/>
                        <a:cs typeface="Sarala"/>
                        <a:sym typeface="Arial"/>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300" b="0" i="0" u="none" strike="noStrike" cap="none" dirty="0">
                          <a:solidFill>
                            <a:schemeClr val="tx1">
                              <a:lumMod val="10000"/>
                            </a:schemeClr>
                          </a:solidFill>
                          <a:latin typeface="Sarala"/>
                          <a:cs typeface="Sarala"/>
                          <a:sym typeface="Arial"/>
                        </a:rPr>
                        <a:t>4</a:t>
                      </a:r>
                      <a:endParaRPr sz="1300" b="0" i="0" u="none" strike="noStrike" cap="none" dirty="0">
                        <a:solidFill>
                          <a:schemeClr val="tx1">
                            <a:lumMod val="10000"/>
                          </a:schemeClr>
                        </a:solidFill>
                        <a:latin typeface="Sarala"/>
                        <a:cs typeface="Sarala"/>
                        <a:sym typeface="Arial"/>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300" b="0" i="0" u="none" strike="noStrike" cap="none" dirty="0">
                          <a:solidFill>
                            <a:schemeClr val="tx1">
                              <a:lumMod val="10000"/>
                            </a:schemeClr>
                          </a:solidFill>
                          <a:latin typeface="Sarala"/>
                          <a:cs typeface="Sarala"/>
                          <a:sym typeface="Arial"/>
                        </a:rPr>
                        <a:t>62</a:t>
                      </a:r>
                      <a:endParaRPr sz="1300" b="0" i="0" u="none" strike="noStrike" cap="none" dirty="0">
                        <a:solidFill>
                          <a:schemeClr val="tx1">
                            <a:lumMod val="10000"/>
                          </a:schemeClr>
                        </a:solidFill>
                        <a:latin typeface="Sarala"/>
                        <a:cs typeface="Sarala"/>
                        <a:sym typeface="Arial"/>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300" b="0" i="0" u="none" strike="noStrike" cap="none" dirty="0">
                          <a:solidFill>
                            <a:schemeClr val="tx1">
                              <a:lumMod val="10000"/>
                            </a:schemeClr>
                          </a:solidFill>
                          <a:latin typeface="Sarala"/>
                          <a:cs typeface="Sarala"/>
                          <a:sym typeface="Arial"/>
                        </a:rPr>
                        <a:t>33.44%</a:t>
                      </a:r>
                      <a:endParaRPr sz="1300" b="0" i="0" u="none" strike="noStrike" cap="none" dirty="0">
                        <a:solidFill>
                          <a:schemeClr val="tx1">
                            <a:lumMod val="10000"/>
                          </a:schemeClr>
                        </a:solidFill>
                        <a:latin typeface="Sarala"/>
                        <a:cs typeface="Sarala"/>
                        <a:sym typeface="Arial"/>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300" b="0" i="0" u="none" strike="noStrike" cap="none" dirty="0">
                          <a:solidFill>
                            <a:schemeClr val="tx1">
                              <a:lumMod val="10000"/>
                            </a:schemeClr>
                          </a:solidFill>
                          <a:latin typeface="Sarala"/>
                          <a:cs typeface="Sarala"/>
                          <a:sym typeface="Arial"/>
                        </a:rPr>
                        <a:t>55 / 87.3%</a:t>
                      </a:r>
                      <a:endParaRPr sz="1300" b="0" i="0" u="none" strike="noStrike" cap="none" dirty="0">
                        <a:solidFill>
                          <a:schemeClr val="tx1">
                            <a:lumMod val="10000"/>
                          </a:schemeClr>
                        </a:solidFill>
                        <a:latin typeface="Sarala"/>
                        <a:cs typeface="Sarala"/>
                        <a:sym typeface="Arial"/>
                      </a:endParaRPr>
                    </a:p>
                  </a:txBody>
                  <a:tcPr marL="91450" marR="91450" marT="45725" marB="45725" anchor="ctr"/>
                </a:tc>
                <a:tc>
                  <a:txBody>
                    <a:bodyPr/>
                    <a:lstStyle/>
                    <a:p>
                      <a:pPr marL="0" marR="0" lvl="0" indent="0" algn="l" rtl="0">
                        <a:lnSpc>
                          <a:spcPct val="100000"/>
                        </a:lnSpc>
                        <a:spcBef>
                          <a:spcPts val="0"/>
                        </a:spcBef>
                        <a:spcAft>
                          <a:spcPts val="0"/>
                        </a:spcAft>
                        <a:buNone/>
                      </a:pPr>
                      <a:r>
                        <a:rPr lang="en-US" sz="1300" b="0" i="0" u="none" strike="noStrike" cap="none">
                          <a:solidFill>
                            <a:schemeClr val="tx1">
                              <a:lumMod val="10000"/>
                            </a:schemeClr>
                          </a:solidFill>
                          <a:latin typeface="Sarala"/>
                          <a:cs typeface="Sarala"/>
                          <a:sym typeface="Arial"/>
                        </a:rPr>
                        <a:t>Very important customers.  Need all attention: marketing, special products, customer service….</a:t>
                      </a:r>
                      <a:endParaRPr sz="1300" b="0" i="0" u="none" strike="noStrike" cap="none">
                        <a:solidFill>
                          <a:schemeClr val="tx1">
                            <a:lumMod val="10000"/>
                          </a:schemeClr>
                        </a:solidFill>
                        <a:latin typeface="Sarala"/>
                        <a:cs typeface="Sarala"/>
                        <a:sym typeface="Arial"/>
                      </a:endParaRPr>
                    </a:p>
                  </a:txBody>
                  <a:tcPr marL="91450" marR="91450" marT="45725" marB="45725" anchor="ctr"/>
                </a:tc>
                <a:extLst>
                  <a:ext uri="{0D108BD9-81ED-4DB2-BD59-A6C34878D82A}">
                    <a16:rowId xmlns:a16="http://schemas.microsoft.com/office/drawing/2014/main" val="10001"/>
                  </a:ext>
                </a:extLst>
              </a:tr>
              <a:tr h="483800">
                <a:tc>
                  <a:txBody>
                    <a:bodyPr/>
                    <a:lstStyle/>
                    <a:p>
                      <a:pPr marL="0" marR="0" lvl="0" indent="0" algn="ctr" rtl="0">
                        <a:lnSpc>
                          <a:spcPct val="100000"/>
                        </a:lnSpc>
                        <a:spcBef>
                          <a:spcPts val="0"/>
                        </a:spcBef>
                        <a:spcAft>
                          <a:spcPts val="0"/>
                        </a:spcAft>
                        <a:buNone/>
                      </a:pPr>
                      <a:r>
                        <a:rPr lang="en-US" sz="1300" b="0" i="0" u="none" strike="noStrike" cap="none">
                          <a:solidFill>
                            <a:schemeClr val="tx1">
                              <a:lumMod val="10000"/>
                            </a:schemeClr>
                          </a:solidFill>
                          <a:latin typeface="Sarala"/>
                          <a:cs typeface="Sarala"/>
                          <a:sym typeface="Arial"/>
                        </a:rPr>
                        <a:t>Gold</a:t>
                      </a:r>
                      <a:endParaRPr sz="1300" b="0" i="0" u="none" strike="noStrike" cap="none">
                        <a:solidFill>
                          <a:schemeClr val="tx1">
                            <a:lumMod val="10000"/>
                          </a:schemeClr>
                        </a:solidFill>
                        <a:latin typeface="Sarala"/>
                        <a:cs typeface="Sarala"/>
                        <a:sym typeface="Arial"/>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300" b="0" i="0" u="none" strike="noStrike" cap="none">
                          <a:solidFill>
                            <a:schemeClr val="tx1">
                              <a:lumMod val="10000"/>
                            </a:schemeClr>
                          </a:solidFill>
                          <a:latin typeface="Sarala"/>
                          <a:cs typeface="Sarala"/>
                          <a:sym typeface="Arial"/>
                        </a:rPr>
                        <a:t>0</a:t>
                      </a:r>
                      <a:endParaRPr sz="1300" b="0" i="0" u="none" strike="noStrike" cap="none">
                        <a:solidFill>
                          <a:schemeClr val="tx1">
                            <a:lumMod val="10000"/>
                          </a:schemeClr>
                        </a:solidFill>
                        <a:latin typeface="Sarala"/>
                        <a:cs typeface="Sarala"/>
                        <a:sym typeface="Arial"/>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300" b="0" i="0" u="none" strike="noStrike" cap="none" dirty="0">
                          <a:solidFill>
                            <a:schemeClr val="tx1">
                              <a:lumMod val="10000"/>
                            </a:schemeClr>
                          </a:solidFill>
                          <a:latin typeface="Sarala"/>
                          <a:cs typeface="Sarala"/>
                          <a:sym typeface="Arial"/>
                        </a:rPr>
                        <a:t>414</a:t>
                      </a:r>
                      <a:endParaRPr sz="1300" b="0" i="0" u="none" strike="noStrike" cap="none" dirty="0">
                        <a:solidFill>
                          <a:schemeClr val="tx1">
                            <a:lumMod val="10000"/>
                          </a:schemeClr>
                        </a:solidFill>
                        <a:latin typeface="Sarala"/>
                        <a:cs typeface="Sarala"/>
                        <a:sym typeface="Arial"/>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300" b="0" i="0" u="none" strike="noStrike" cap="none" dirty="0">
                          <a:solidFill>
                            <a:schemeClr val="tx1">
                              <a:lumMod val="10000"/>
                            </a:schemeClr>
                          </a:solidFill>
                          <a:latin typeface="Sarala"/>
                          <a:cs typeface="Sarala"/>
                          <a:sym typeface="Arial"/>
                        </a:rPr>
                        <a:t>26.15%</a:t>
                      </a:r>
                      <a:endParaRPr sz="1300" b="0" i="0" u="none" strike="noStrike" cap="none" dirty="0">
                        <a:solidFill>
                          <a:schemeClr val="tx1">
                            <a:lumMod val="10000"/>
                          </a:schemeClr>
                        </a:solidFill>
                        <a:latin typeface="Sarala"/>
                        <a:cs typeface="Sarala"/>
                        <a:sym typeface="Arial"/>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300" b="0" i="0" u="none" strike="noStrike" cap="none" dirty="0">
                          <a:solidFill>
                            <a:schemeClr val="tx1">
                              <a:lumMod val="10000"/>
                            </a:schemeClr>
                          </a:solidFill>
                          <a:latin typeface="Sarala"/>
                          <a:cs typeface="Sarala"/>
                          <a:sym typeface="Arial"/>
                        </a:rPr>
                        <a:t>372 / 89.9%</a:t>
                      </a:r>
                      <a:endParaRPr sz="1300" b="0" i="0" u="none" strike="noStrike" cap="none" dirty="0">
                        <a:solidFill>
                          <a:schemeClr val="tx1">
                            <a:lumMod val="10000"/>
                          </a:schemeClr>
                        </a:solidFill>
                        <a:latin typeface="Sarala"/>
                        <a:cs typeface="Sarala"/>
                        <a:sym typeface="Arial"/>
                      </a:endParaRPr>
                    </a:p>
                  </a:txBody>
                  <a:tcPr marL="91450" marR="91450" marT="45725" marB="45725" anchor="ctr"/>
                </a:tc>
                <a:tc>
                  <a:txBody>
                    <a:bodyPr/>
                    <a:lstStyle/>
                    <a:p>
                      <a:pPr marL="0" marR="0" lvl="0" indent="0" algn="l" rtl="0">
                        <a:lnSpc>
                          <a:spcPct val="100000"/>
                        </a:lnSpc>
                        <a:spcBef>
                          <a:spcPts val="0"/>
                        </a:spcBef>
                        <a:spcAft>
                          <a:spcPts val="0"/>
                        </a:spcAft>
                        <a:buNone/>
                      </a:pPr>
                      <a:r>
                        <a:rPr lang="en-US" sz="1300" b="0" i="0" u="none" strike="noStrike" cap="none" dirty="0">
                          <a:solidFill>
                            <a:schemeClr val="tx1">
                              <a:lumMod val="10000"/>
                            </a:schemeClr>
                          </a:solidFill>
                          <a:latin typeface="Sarala"/>
                          <a:cs typeface="Sarala"/>
                          <a:sym typeface="Arial"/>
                        </a:rPr>
                        <a:t>Middle class, loyal</a:t>
                      </a:r>
                      <a:endParaRPr sz="1300" b="0" i="0" u="none" strike="noStrike" cap="none" dirty="0">
                        <a:solidFill>
                          <a:schemeClr val="tx1">
                            <a:lumMod val="10000"/>
                          </a:schemeClr>
                        </a:solidFill>
                        <a:latin typeface="Sarala"/>
                        <a:cs typeface="Sarala"/>
                        <a:sym typeface="Arial"/>
                      </a:endParaRPr>
                    </a:p>
                  </a:txBody>
                  <a:tcPr marL="91450" marR="91450" marT="45725" marB="45725" anchor="ctr"/>
                </a:tc>
                <a:extLst>
                  <a:ext uri="{0D108BD9-81ED-4DB2-BD59-A6C34878D82A}">
                    <a16:rowId xmlns:a16="http://schemas.microsoft.com/office/drawing/2014/main" val="10002"/>
                  </a:ext>
                </a:extLst>
              </a:tr>
              <a:tr h="483800">
                <a:tc>
                  <a:txBody>
                    <a:bodyPr/>
                    <a:lstStyle/>
                    <a:p>
                      <a:pPr marL="0" marR="0" lvl="0" indent="0" algn="ctr" rtl="0">
                        <a:lnSpc>
                          <a:spcPct val="100000"/>
                        </a:lnSpc>
                        <a:spcBef>
                          <a:spcPts val="0"/>
                        </a:spcBef>
                        <a:spcAft>
                          <a:spcPts val="0"/>
                        </a:spcAft>
                        <a:buNone/>
                      </a:pPr>
                      <a:r>
                        <a:rPr lang="en-US" sz="1300" b="0" i="0" u="none" strike="noStrike" cap="none">
                          <a:solidFill>
                            <a:schemeClr val="tx1">
                              <a:lumMod val="10000"/>
                            </a:schemeClr>
                          </a:solidFill>
                          <a:latin typeface="Sarala"/>
                          <a:cs typeface="Sarala"/>
                          <a:sym typeface="Arial"/>
                        </a:rPr>
                        <a:t>Delux</a:t>
                      </a:r>
                      <a:endParaRPr sz="1300" b="0" i="0" u="none" strike="noStrike" cap="none">
                        <a:solidFill>
                          <a:schemeClr val="tx1">
                            <a:lumMod val="10000"/>
                          </a:schemeClr>
                        </a:solidFill>
                        <a:latin typeface="Sarala"/>
                        <a:cs typeface="Sarala"/>
                        <a:sym typeface="Arial"/>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300" b="0" i="0" u="none" strike="noStrike" cap="none">
                          <a:solidFill>
                            <a:schemeClr val="tx1">
                              <a:lumMod val="10000"/>
                            </a:schemeClr>
                          </a:solidFill>
                          <a:latin typeface="Sarala"/>
                          <a:cs typeface="Sarala"/>
                          <a:sym typeface="Arial"/>
                        </a:rPr>
                        <a:t>3</a:t>
                      </a:r>
                      <a:endParaRPr sz="1300" b="0" i="0" u="none" strike="noStrike" cap="none">
                        <a:solidFill>
                          <a:schemeClr val="tx1">
                            <a:lumMod val="10000"/>
                          </a:schemeClr>
                        </a:solidFill>
                        <a:latin typeface="Sarala"/>
                        <a:cs typeface="Sarala"/>
                        <a:sym typeface="Arial"/>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300" b="0" i="0" u="none" strike="noStrike" cap="none">
                          <a:solidFill>
                            <a:schemeClr val="tx1">
                              <a:lumMod val="10000"/>
                            </a:schemeClr>
                          </a:solidFill>
                          <a:latin typeface="Sarala"/>
                          <a:cs typeface="Sarala"/>
                          <a:sym typeface="Arial"/>
                        </a:rPr>
                        <a:t>2266</a:t>
                      </a:r>
                      <a:endParaRPr sz="1300" b="0" i="0" u="none" strike="noStrike" cap="none">
                        <a:solidFill>
                          <a:schemeClr val="tx1">
                            <a:lumMod val="10000"/>
                          </a:schemeClr>
                        </a:solidFill>
                        <a:latin typeface="Sarala"/>
                        <a:cs typeface="Sarala"/>
                        <a:sym typeface="Arial"/>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300" b="0" i="0" u="none" strike="noStrike" cap="none" dirty="0">
                          <a:solidFill>
                            <a:schemeClr val="tx1">
                              <a:lumMod val="10000"/>
                            </a:schemeClr>
                          </a:solidFill>
                          <a:latin typeface="Sarala"/>
                          <a:cs typeface="Sarala"/>
                          <a:sym typeface="Arial"/>
                        </a:rPr>
                        <a:t>29.82%</a:t>
                      </a:r>
                      <a:endParaRPr sz="1300" b="0" i="0" u="none" strike="noStrike" cap="none" dirty="0">
                        <a:solidFill>
                          <a:schemeClr val="tx1">
                            <a:lumMod val="10000"/>
                          </a:schemeClr>
                        </a:solidFill>
                        <a:latin typeface="Sarala"/>
                        <a:cs typeface="Sarala"/>
                        <a:sym typeface="Arial"/>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300" b="0" i="0" u="none" strike="noStrike" cap="none" dirty="0">
                          <a:solidFill>
                            <a:schemeClr val="tx1">
                              <a:lumMod val="10000"/>
                            </a:schemeClr>
                          </a:solidFill>
                          <a:latin typeface="Sarala"/>
                          <a:cs typeface="Sarala"/>
                          <a:sym typeface="Arial"/>
                        </a:rPr>
                        <a:t>2052 / 90.1%</a:t>
                      </a:r>
                      <a:endParaRPr sz="1300" b="0" i="0" u="none" strike="noStrike" cap="none" dirty="0">
                        <a:solidFill>
                          <a:schemeClr val="tx1">
                            <a:lumMod val="10000"/>
                          </a:schemeClr>
                        </a:solidFill>
                        <a:latin typeface="Sarala"/>
                        <a:cs typeface="Sarala"/>
                        <a:sym typeface="Arial"/>
                      </a:endParaRPr>
                    </a:p>
                  </a:txBody>
                  <a:tcPr marL="91450" marR="91450" marT="45725" marB="45725" anchor="ctr"/>
                </a:tc>
                <a:tc>
                  <a:txBody>
                    <a:bodyPr/>
                    <a:lstStyle/>
                    <a:p>
                      <a:pPr marL="0" marR="0" lvl="0" indent="0" algn="l" rtl="0">
                        <a:lnSpc>
                          <a:spcPct val="100000"/>
                        </a:lnSpc>
                        <a:spcBef>
                          <a:spcPts val="0"/>
                        </a:spcBef>
                        <a:spcAft>
                          <a:spcPts val="0"/>
                        </a:spcAft>
                        <a:buNone/>
                      </a:pPr>
                      <a:r>
                        <a:rPr lang="en-US" sz="1300" b="0" i="0" u="none" strike="noStrike" cap="none" dirty="0">
                          <a:solidFill>
                            <a:schemeClr val="tx1">
                              <a:lumMod val="10000"/>
                            </a:schemeClr>
                          </a:solidFill>
                          <a:latin typeface="Sarala"/>
                          <a:cs typeface="Sarala"/>
                          <a:sym typeface="Arial"/>
                        </a:rPr>
                        <a:t>Regular customers</a:t>
                      </a:r>
                      <a:endParaRPr sz="1300" b="0" i="0" u="none" strike="noStrike" cap="none" dirty="0">
                        <a:solidFill>
                          <a:schemeClr val="tx1">
                            <a:lumMod val="10000"/>
                          </a:schemeClr>
                        </a:solidFill>
                        <a:latin typeface="Sarala"/>
                        <a:cs typeface="Sarala"/>
                        <a:sym typeface="Arial"/>
                      </a:endParaRPr>
                    </a:p>
                  </a:txBody>
                  <a:tcPr marL="91450" marR="91450" marT="45725" marB="45725" anchor="ctr"/>
                </a:tc>
                <a:extLst>
                  <a:ext uri="{0D108BD9-81ED-4DB2-BD59-A6C34878D82A}">
                    <a16:rowId xmlns:a16="http://schemas.microsoft.com/office/drawing/2014/main" val="10003"/>
                  </a:ext>
                </a:extLst>
              </a:tr>
              <a:tr h="539125">
                <a:tc>
                  <a:txBody>
                    <a:bodyPr/>
                    <a:lstStyle/>
                    <a:p>
                      <a:pPr marL="0" marR="0" lvl="0" indent="0" algn="ctr" rtl="0">
                        <a:lnSpc>
                          <a:spcPct val="100000"/>
                        </a:lnSpc>
                        <a:spcBef>
                          <a:spcPts val="0"/>
                        </a:spcBef>
                        <a:spcAft>
                          <a:spcPts val="0"/>
                        </a:spcAft>
                        <a:buNone/>
                      </a:pPr>
                      <a:r>
                        <a:rPr lang="en-US" sz="1300" b="0" i="0" u="none" strike="noStrike" cap="none">
                          <a:solidFill>
                            <a:schemeClr val="tx1">
                              <a:lumMod val="10000"/>
                            </a:schemeClr>
                          </a:solidFill>
                          <a:latin typeface="Sarala"/>
                          <a:cs typeface="Sarala"/>
                          <a:sym typeface="Arial"/>
                        </a:rPr>
                        <a:t>Member</a:t>
                      </a:r>
                      <a:endParaRPr sz="1300" b="0" i="0" u="none" strike="noStrike" cap="none">
                        <a:solidFill>
                          <a:schemeClr val="tx1">
                            <a:lumMod val="10000"/>
                          </a:schemeClr>
                        </a:solidFill>
                        <a:latin typeface="Sarala"/>
                        <a:cs typeface="Sarala"/>
                        <a:sym typeface="Arial"/>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300" b="0" i="0" u="none" strike="noStrike" cap="none">
                          <a:solidFill>
                            <a:schemeClr val="tx1">
                              <a:lumMod val="10000"/>
                            </a:schemeClr>
                          </a:solidFill>
                          <a:latin typeface="Sarala"/>
                          <a:cs typeface="Sarala"/>
                          <a:sym typeface="Arial"/>
                        </a:rPr>
                        <a:t>2</a:t>
                      </a:r>
                      <a:endParaRPr sz="1300" b="0" i="0" u="none" strike="noStrike" cap="none">
                        <a:solidFill>
                          <a:schemeClr val="tx1">
                            <a:lumMod val="10000"/>
                          </a:schemeClr>
                        </a:solidFill>
                        <a:latin typeface="Sarala"/>
                        <a:cs typeface="Sarala"/>
                        <a:sym typeface="Arial"/>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300" b="0" i="0" u="none" strike="noStrike" cap="none">
                          <a:solidFill>
                            <a:schemeClr val="tx1">
                              <a:lumMod val="10000"/>
                            </a:schemeClr>
                          </a:solidFill>
                          <a:latin typeface="Sarala"/>
                          <a:cs typeface="Sarala"/>
                          <a:sym typeface="Arial"/>
                        </a:rPr>
                        <a:t>919</a:t>
                      </a:r>
                      <a:endParaRPr sz="1300" b="0" i="0" u="none" strike="noStrike" cap="none">
                        <a:solidFill>
                          <a:schemeClr val="tx1">
                            <a:lumMod val="10000"/>
                          </a:schemeClr>
                        </a:solidFill>
                        <a:latin typeface="Sarala"/>
                        <a:cs typeface="Sarala"/>
                        <a:sym typeface="Arial"/>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300" b="0" i="0" u="none" strike="noStrike" cap="none" dirty="0">
                          <a:solidFill>
                            <a:schemeClr val="tx1">
                              <a:lumMod val="10000"/>
                            </a:schemeClr>
                          </a:solidFill>
                          <a:latin typeface="Sarala"/>
                          <a:cs typeface="Sarala"/>
                          <a:sym typeface="Arial"/>
                        </a:rPr>
                        <a:t>7.39%</a:t>
                      </a:r>
                      <a:endParaRPr sz="1300" b="0" i="0" u="none" strike="noStrike" cap="none" dirty="0">
                        <a:solidFill>
                          <a:schemeClr val="tx1">
                            <a:lumMod val="10000"/>
                          </a:schemeClr>
                        </a:solidFill>
                        <a:latin typeface="Sarala"/>
                        <a:cs typeface="Sarala"/>
                        <a:sym typeface="Arial"/>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300" b="0" i="0" u="none" strike="noStrike" cap="none" dirty="0">
                          <a:solidFill>
                            <a:schemeClr val="tx1">
                              <a:lumMod val="10000"/>
                            </a:schemeClr>
                          </a:solidFill>
                          <a:latin typeface="Sarala"/>
                          <a:cs typeface="Sarala"/>
                          <a:sym typeface="Arial"/>
                        </a:rPr>
                        <a:t>829 / 90.32%</a:t>
                      </a:r>
                      <a:endParaRPr sz="1300" b="0" i="0" u="none" strike="noStrike" cap="none" dirty="0">
                        <a:solidFill>
                          <a:schemeClr val="tx1">
                            <a:lumMod val="10000"/>
                          </a:schemeClr>
                        </a:solidFill>
                        <a:latin typeface="Sarala"/>
                        <a:cs typeface="Sarala"/>
                        <a:sym typeface="Arial"/>
                      </a:endParaRPr>
                    </a:p>
                  </a:txBody>
                  <a:tcPr marL="91450" marR="91450" marT="45725" marB="45725" anchor="ctr"/>
                </a:tc>
                <a:tc>
                  <a:txBody>
                    <a:bodyPr/>
                    <a:lstStyle/>
                    <a:p>
                      <a:pPr marL="0" marR="0" lvl="0" indent="0" algn="l" rtl="0">
                        <a:lnSpc>
                          <a:spcPct val="100000"/>
                        </a:lnSpc>
                        <a:spcBef>
                          <a:spcPts val="0"/>
                        </a:spcBef>
                        <a:spcAft>
                          <a:spcPts val="0"/>
                        </a:spcAft>
                        <a:buNone/>
                      </a:pPr>
                      <a:r>
                        <a:rPr lang="en-US" sz="1300" b="0" i="0" u="none" strike="noStrike" cap="none" dirty="0">
                          <a:solidFill>
                            <a:schemeClr val="tx1">
                              <a:lumMod val="10000"/>
                            </a:schemeClr>
                          </a:solidFill>
                          <a:latin typeface="Sarala"/>
                          <a:cs typeface="Sarala"/>
                          <a:sym typeface="Arial"/>
                        </a:rPr>
                        <a:t>Seasoned customers, limited spending</a:t>
                      </a:r>
                      <a:endParaRPr sz="1300" b="0" i="0" u="none" strike="noStrike" cap="none" dirty="0">
                        <a:solidFill>
                          <a:schemeClr val="tx1">
                            <a:lumMod val="10000"/>
                          </a:schemeClr>
                        </a:solidFill>
                        <a:latin typeface="Sarala"/>
                        <a:cs typeface="Sarala"/>
                        <a:sym typeface="Arial"/>
                      </a:endParaRPr>
                    </a:p>
                  </a:txBody>
                  <a:tcPr marL="91450" marR="91450" marT="45725" marB="45725" anchor="ctr"/>
                </a:tc>
                <a:extLst>
                  <a:ext uri="{0D108BD9-81ED-4DB2-BD59-A6C34878D82A}">
                    <a16:rowId xmlns:a16="http://schemas.microsoft.com/office/drawing/2014/main" val="10004"/>
                  </a:ext>
                </a:extLst>
              </a:tr>
              <a:tr h="539125">
                <a:tc>
                  <a:txBody>
                    <a:bodyPr/>
                    <a:lstStyle/>
                    <a:p>
                      <a:pPr marL="0" marR="0" lvl="0" indent="0" algn="ctr" rtl="0">
                        <a:lnSpc>
                          <a:spcPct val="100000"/>
                        </a:lnSpc>
                        <a:spcBef>
                          <a:spcPts val="0"/>
                        </a:spcBef>
                        <a:spcAft>
                          <a:spcPts val="0"/>
                        </a:spcAft>
                        <a:buNone/>
                      </a:pPr>
                      <a:r>
                        <a:rPr lang="en-US" sz="1300" b="0" i="0" u="none" strike="noStrike" cap="none">
                          <a:solidFill>
                            <a:schemeClr val="tx1">
                              <a:lumMod val="10000"/>
                            </a:schemeClr>
                          </a:solidFill>
                          <a:latin typeface="Sarala"/>
                          <a:cs typeface="Sarala"/>
                          <a:sym typeface="Arial"/>
                        </a:rPr>
                        <a:t>Ghost</a:t>
                      </a:r>
                      <a:endParaRPr sz="1300" b="0" i="0" u="none" strike="noStrike" cap="none">
                        <a:solidFill>
                          <a:schemeClr val="tx1">
                            <a:lumMod val="10000"/>
                          </a:schemeClr>
                        </a:solidFill>
                        <a:latin typeface="Sarala"/>
                        <a:cs typeface="Sarala"/>
                        <a:sym typeface="Arial"/>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300" b="0" i="0" u="none" strike="noStrike" cap="none">
                          <a:solidFill>
                            <a:schemeClr val="tx1">
                              <a:lumMod val="10000"/>
                            </a:schemeClr>
                          </a:solidFill>
                          <a:latin typeface="Sarala"/>
                          <a:cs typeface="Sarala"/>
                          <a:sym typeface="Arial"/>
                        </a:rPr>
                        <a:t>1</a:t>
                      </a:r>
                      <a:endParaRPr sz="1300" b="0" i="0" u="none" strike="noStrike" cap="none">
                        <a:solidFill>
                          <a:schemeClr val="tx1">
                            <a:lumMod val="10000"/>
                          </a:schemeClr>
                        </a:solidFill>
                        <a:latin typeface="Sarala"/>
                        <a:cs typeface="Sarala"/>
                        <a:sym typeface="Arial"/>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300" b="0" i="0" u="none" strike="noStrike" cap="none">
                          <a:solidFill>
                            <a:schemeClr val="tx1">
                              <a:lumMod val="10000"/>
                            </a:schemeClr>
                          </a:solidFill>
                          <a:latin typeface="Sarala"/>
                          <a:cs typeface="Sarala"/>
                          <a:sym typeface="Arial"/>
                        </a:rPr>
                        <a:t>678</a:t>
                      </a:r>
                      <a:endParaRPr sz="1300" b="0" i="0" u="none" strike="noStrike" cap="none">
                        <a:solidFill>
                          <a:schemeClr val="tx1">
                            <a:lumMod val="10000"/>
                          </a:schemeClr>
                        </a:solidFill>
                        <a:latin typeface="Sarala"/>
                        <a:cs typeface="Sarala"/>
                        <a:sym typeface="Arial"/>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300" b="0" i="0" u="none" strike="noStrike" cap="none">
                          <a:solidFill>
                            <a:schemeClr val="tx1">
                              <a:lumMod val="10000"/>
                            </a:schemeClr>
                          </a:solidFill>
                          <a:latin typeface="Sarala"/>
                          <a:cs typeface="Sarala"/>
                          <a:sym typeface="Arial"/>
                        </a:rPr>
                        <a:t>3.26%</a:t>
                      </a:r>
                      <a:endParaRPr sz="1300" b="0" i="0" u="none" strike="noStrike" cap="none">
                        <a:solidFill>
                          <a:schemeClr val="tx1">
                            <a:lumMod val="10000"/>
                          </a:schemeClr>
                        </a:solidFill>
                        <a:latin typeface="Sarala"/>
                        <a:cs typeface="Sarala"/>
                        <a:sym typeface="Arial"/>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300" b="0" i="0" u="none" strike="noStrike" cap="none" dirty="0">
                          <a:solidFill>
                            <a:schemeClr val="tx1">
                              <a:lumMod val="10000"/>
                            </a:schemeClr>
                          </a:solidFill>
                          <a:latin typeface="Sarala"/>
                          <a:cs typeface="Sarala"/>
                          <a:sym typeface="Arial"/>
                        </a:rPr>
                        <a:t>614 / 90.5%</a:t>
                      </a:r>
                      <a:endParaRPr sz="1300" b="0" i="0" u="none" strike="noStrike" cap="none" dirty="0">
                        <a:solidFill>
                          <a:schemeClr val="tx1">
                            <a:lumMod val="10000"/>
                          </a:schemeClr>
                        </a:solidFill>
                        <a:latin typeface="Sarala"/>
                        <a:cs typeface="Sarala"/>
                        <a:sym typeface="Arial"/>
                      </a:endParaRPr>
                    </a:p>
                  </a:txBody>
                  <a:tcPr marL="91450" marR="91450" marT="45725" marB="45725" anchor="ctr"/>
                </a:tc>
                <a:tc>
                  <a:txBody>
                    <a:bodyPr/>
                    <a:lstStyle/>
                    <a:p>
                      <a:pPr marL="0" marR="0" lvl="0" indent="0" algn="l" rtl="0">
                        <a:lnSpc>
                          <a:spcPct val="100000"/>
                        </a:lnSpc>
                        <a:spcBef>
                          <a:spcPts val="0"/>
                        </a:spcBef>
                        <a:spcAft>
                          <a:spcPts val="0"/>
                        </a:spcAft>
                        <a:buNone/>
                      </a:pPr>
                      <a:r>
                        <a:rPr lang="en-US" sz="1300" b="0" i="0" u="none" strike="noStrike" cap="none" dirty="0">
                          <a:solidFill>
                            <a:schemeClr val="tx1">
                              <a:lumMod val="10000"/>
                            </a:schemeClr>
                          </a:solidFill>
                          <a:latin typeface="Sarala"/>
                          <a:cs typeface="Sarala"/>
                          <a:sym typeface="Arial"/>
                        </a:rPr>
                        <a:t>Non active customers.  Very low spending</a:t>
                      </a:r>
                      <a:endParaRPr sz="1300" b="0" i="0" u="none" strike="noStrike" cap="none" dirty="0">
                        <a:solidFill>
                          <a:schemeClr val="tx1">
                            <a:lumMod val="10000"/>
                          </a:schemeClr>
                        </a:solidFill>
                        <a:latin typeface="Sarala"/>
                        <a:cs typeface="Sarala"/>
                        <a:sym typeface="Arial"/>
                      </a:endParaRPr>
                    </a:p>
                  </a:txBody>
                  <a:tcPr marL="91450" marR="91450" marT="45725" marB="45725" anchor="ctr"/>
                </a:tc>
                <a:extLst>
                  <a:ext uri="{0D108BD9-81ED-4DB2-BD59-A6C34878D82A}">
                    <a16:rowId xmlns:a16="http://schemas.microsoft.com/office/drawing/2014/main" val="10005"/>
                  </a:ext>
                </a:extLst>
              </a:tr>
            </a:tbl>
          </a:graphicData>
        </a:graphic>
      </p:graphicFrame>
      <p:sp>
        <p:nvSpPr>
          <p:cNvPr id="3" name="Google Shape;1528;p39">
            <a:extLst>
              <a:ext uri="{FF2B5EF4-FFF2-40B4-BE49-F238E27FC236}">
                <a16:creationId xmlns:a16="http://schemas.microsoft.com/office/drawing/2014/main" id="{E946D767-A586-CC46-9EC7-F5463FB9AEE4}"/>
              </a:ext>
            </a:extLst>
          </p:cNvPr>
          <p:cNvSpPr txBox="1"/>
          <p:nvPr/>
        </p:nvSpPr>
        <p:spPr>
          <a:xfrm>
            <a:off x="1392404" y="4611872"/>
            <a:ext cx="6359191" cy="338514"/>
          </a:xfrm>
          <a:prstGeom prst="rect">
            <a:avLst/>
          </a:prstGeom>
          <a:noFill/>
          <a:ln>
            <a:noFill/>
          </a:ln>
        </p:spPr>
        <p:txBody>
          <a:bodyPr spcFirstLastPara="1" wrap="square" lIns="91425" tIns="45700" rIns="91425" bIns="45700" anchor="t" anchorCtr="0">
            <a:spAutoFit/>
          </a:bodyPr>
          <a:lstStyle/>
          <a:p>
            <a:pPr algn="ctr">
              <a:buClr>
                <a:schemeClr val="lt2"/>
              </a:buClr>
              <a:buSzPts val="1200"/>
            </a:pPr>
            <a:r>
              <a:rPr lang="en-US" sz="1600" dirty="0">
                <a:solidFill>
                  <a:schemeClr val="lt2"/>
                </a:solidFill>
                <a:latin typeface="Work Sans ExtraBold"/>
                <a:cs typeface="Work Sans ExtraBold"/>
              </a:rPr>
              <a:t>K-Means</a:t>
            </a:r>
            <a:r>
              <a:rPr lang="en-US" dirty="0">
                <a:solidFill>
                  <a:schemeClr val="lt2"/>
                </a:solidFill>
                <a:latin typeface="Sarala"/>
                <a:cs typeface="Sarala"/>
              </a:rPr>
              <a:t> Clustering algorithm for </a:t>
            </a:r>
            <a:r>
              <a:rPr lang="en-US" sz="1600" dirty="0">
                <a:solidFill>
                  <a:schemeClr val="lt2"/>
                </a:solidFill>
                <a:latin typeface="Work Sans ExtraBold"/>
                <a:cs typeface="Work Sans ExtraBold"/>
              </a:rPr>
              <a:t>Scaled NON-OUTLIERS </a:t>
            </a:r>
            <a:r>
              <a:rPr lang="en-US" dirty="0">
                <a:solidFill>
                  <a:schemeClr val="lt2"/>
                </a:solidFill>
                <a:latin typeface="Sarala"/>
                <a:cs typeface="Sarala"/>
              </a:rPr>
              <a:t>data</a:t>
            </a:r>
            <a:endParaRPr dirty="0">
              <a:solidFill>
                <a:schemeClr val="lt2"/>
              </a:solidFill>
              <a:latin typeface="Sarala"/>
              <a:cs typeface="Sarala"/>
              <a:sym typeface="Sarala"/>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76"/>
        <p:cNvGrpSpPr/>
        <p:nvPr/>
      </p:nvGrpSpPr>
      <p:grpSpPr>
        <a:xfrm>
          <a:off x="0" y="0"/>
          <a:ext cx="0" cy="0"/>
          <a:chOff x="0" y="0"/>
          <a:chExt cx="0" cy="0"/>
        </a:xfrm>
      </p:grpSpPr>
      <p:sp>
        <p:nvSpPr>
          <p:cNvPr id="1577" name="Google Shape;1577;p47"/>
          <p:cNvSpPr txBox="1">
            <a:spLocks noGrp="1"/>
          </p:cNvSpPr>
          <p:nvPr>
            <p:ph type="title"/>
          </p:nvPr>
        </p:nvSpPr>
        <p:spPr>
          <a:xfrm>
            <a:off x="2581462" y="3358113"/>
            <a:ext cx="3981075" cy="896700"/>
          </a:xfrm>
          <a:prstGeom prst="rect">
            <a:avLst/>
          </a:prstGeom>
          <a:noFill/>
          <a:ln>
            <a:noFill/>
          </a:ln>
        </p:spPr>
        <p:txBody>
          <a:bodyPr spcFirstLastPara="1" wrap="square" lIns="91425" tIns="91425" rIns="91425" bIns="91425" anchor="b" anchorCtr="0">
            <a:normAutofit fontScale="90000"/>
          </a:bodyPr>
          <a:lstStyle/>
          <a:p>
            <a:pPr marL="0" lvl="0" indent="0" algn="ctr" rtl="0">
              <a:lnSpc>
                <a:spcPct val="100000"/>
              </a:lnSpc>
              <a:spcBef>
                <a:spcPts val="0"/>
              </a:spcBef>
              <a:spcAft>
                <a:spcPts val="0"/>
              </a:spcAft>
              <a:buSzPct val="97222"/>
              <a:buNone/>
            </a:pPr>
            <a:r>
              <a:rPr lang="en-US"/>
              <a:t>Deployment</a:t>
            </a:r>
            <a:endParaRPr/>
          </a:p>
        </p:txBody>
      </p:sp>
      <p:sp>
        <p:nvSpPr>
          <p:cNvPr id="1578" name="Google Shape;1578;p47"/>
          <p:cNvSpPr txBox="1">
            <a:spLocks noGrp="1"/>
          </p:cNvSpPr>
          <p:nvPr>
            <p:ph type="title" idx="2"/>
          </p:nvPr>
        </p:nvSpPr>
        <p:spPr>
          <a:xfrm>
            <a:off x="2905500" y="2975550"/>
            <a:ext cx="3203400" cy="577800"/>
          </a:xfrm>
          <a:prstGeom prst="rect">
            <a:avLst/>
          </a:prstGeom>
          <a:noFill/>
          <a:ln>
            <a:noFill/>
          </a:ln>
        </p:spPr>
        <p:txBody>
          <a:bodyPr spcFirstLastPara="1" wrap="square" lIns="91425" tIns="91425" rIns="91425" bIns="91425" anchor="ctr" anchorCtr="0">
            <a:normAutofit fontScale="90000"/>
          </a:bodyPr>
          <a:lstStyle/>
          <a:p>
            <a:pPr marL="0" lvl="0" indent="0" algn="ctr" rtl="0">
              <a:lnSpc>
                <a:spcPct val="100000"/>
              </a:lnSpc>
              <a:spcBef>
                <a:spcPts val="0"/>
              </a:spcBef>
              <a:spcAft>
                <a:spcPts val="0"/>
              </a:spcAft>
              <a:buSzPct val="127314"/>
              <a:buNone/>
            </a:pPr>
            <a:r>
              <a:rPr lang="en-US"/>
              <a:t>06</a:t>
            </a:r>
            <a:endParaRPr/>
          </a:p>
        </p:txBody>
      </p:sp>
      <p:sp>
        <p:nvSpPr>
          <p:cNvPr id="1579" name="Google Shape;1579;p47"/>
          <p:cNvSpPr/>
          <p:nvPr/>
        </p:nvSpPr>
        <p:spPr>
          <a:xfrm>
            <a:off x="2229787" y="2624840"/>
            <a:ext cx="4311083" cy="6216"/>
          </a:xfrm>
          <a:custGeom>
            <a:avLst/>
            <a:gdLst/>
            <a:ahLst/>
            <a:cxnLst/>
            <a:rect l="l" t="t" r="r" b="b"/>
            <a:pathLst>
              <a:path w="67966" h="98" extrusionOk="0">
                <a:moveTo>
                  <a:pt x="62" y="0"/>
                </a:moveTo>
                <a:cubicBezTo>
                  <a:pt x="1" y="3"/>
                  <a:pt x="1" y="95"/>
                  <a:pt x="62" y="98"/>
                </a:cubicBezTo>
                <a:lnTo>
                  <a:pt x="67904" y="98"/>
                </a:lnTo>
                <a:cubicBezTo>
                  <a:pt x="67966" y="95"/>
                  <a:pt x="67966" y="3"/>
                  <a:pt x="67904"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0" name="Google Shape;1580;p47"/>
          <p:cNvSpPr/>
          <p:nvPr/>
        </p:nvSpPr>
        <p:spPr>
          <a:xfrm>
            <a:off x="5114127" y="2596550"/>
            <a:ext cx="1012406" cy="31398"/>
          </a:xfrm>
          <a:custGeom>
            <a:avLst/>
            <a:gdLst/>
            <a:ahLst/>
            <a:cxnLst/>
            <a:rect l="l" t="t" r="r" b="b"/>
            <a:pathLst>
              <a:path w="15961" h="495" extrusionOk="0">
                <a:moveTo>
                  <a:pt x="0" y="0"/>
                </a:moveTo>
                <a:lnTo>
                  <a:pt x="0" y="494"/>
                </a:lnTo>
                <a:lnTo>
                  <a:pt x="15961" y="494"/>
                </a:lnTo>
                <a:lnTo>
                  <a:pt x="1596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1" name="Google Shape;1581;p47"/>
          <p:cNvSpPr/>
          <p:nvPr/>
        </p:nvSpPr>
        <p:spPr>
          <a:xfrm>
            <a:off x="5111083" y="2593442"/>
            <a:ext cx="1018496" cy="37614"/>
          </a:xfrm>
          <a:custGeom>
            <a:avLst/>
            <a:gdLst/>
            <a:ahLst/>
            <a:cxnLst/>
            <a:rect l="l" t="t" r="r" b="b"/>
            <a:pathLst>
              <a:path w="16057" h="593" extrusionOk="0">
                <a:moveTo>
                  <a:pt x="15960" y="97"/>
                </a:moveTo>
                <a:lnTo>
                  <a:pt x="15960" y="495"/>
                </a:lnTo>
                <a:lnTo>
                  <a:pt x="97" y="495"/>
                </a:lnTo>
                <a:lnTo>
                  <a:pt x="97" y="97"/>
                </a:lnTo>
                <a:close/>
                <a:moveTo>
                  <a:pt x="48" y="0"/>
                </a:moveTo>
                <a:cubicBezTo>
                  <a:pt x="22" y="0"/>
                  <a:pt x="0" y="22"/>
                  <a:pt x="0" y="49"/>
                </a:cubicBezTo>
                <a:lnTo>
                  <a:pt x="0" y="543"/>
                </a:lnTo>
                <a:cubicBezTo>
                  <a:pt x="0" y="570"/>
                  <a:pt x="22" y="593"/>
                  <a:pt x="48" y="593"/>
                </a:cubicBezTo>
                <a:lnTo>
                  <a:pt x="16009" y="593"/>
                </a:lnTo>
                <a:cubicBezTo>
                  <a:pt x="16035" y="593"/>
                  <a:pt x="16057" y="570"/>
                  <a:pt x="16057" y="543"/>
                </a:cubicBezTo>
                <a:lnTo>
                  <a:pt x="16057" y="49"/>
                </a:lnTo>
                <a:cubicBezTo>
                  <a:pt x="16057" y="22"/>
                  <a:pt x="16035" y="0"/>
                  <a:pt x="16009"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2" name="Google Shape;1582;p47"/>
          <p:cNvSpPr/>
          <p:nvPr/>
        </p:nvSpPr>
        <p:spPr>
          <a:xfrm>
            <a:off x="5608499" y="2596550"/>
            <a:ext cx="518033" cy="31398"/>
          </a:xfrm>
          <a:custGeom>
            <a:avLst/>
            <a:gdLst/>
            <a:ahLst/>
            <a:cxnLst/>
            <a:rect l="l" t="t" r="r" b="b"/>
            <a:pathLst>
              <a:path w="8167" h="495" extrusionOk="0">
                <a:moveTo>
                  <a:pt x="1" y="0"/>
                </a:moveTo>
                <a:lnTo>
                  <a:pt x="1" y="494"/>
                </a:lnTo>
                <a:lnTo>
                  <a:pt x="8167" y="494"/>
                </a:lnTo>
                <a:lnTo>
                  <a:pt x="8167" y="0"/>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3" name="Google Shape;1583;p47"/>
          <p:cNvSpPr/>
          <p:nvPr/>
        </p:nvSpPr>
        <p:spPr>
          <a:xfrm>
            <a:off x="5605454" y="2593442"/>
            <a:ext cx="524122" cy="37614"/>
          </a:xfrm>
          <a:custGeom>
            <a:avLst/>
            <a:gdLst/>
            <a:ahLst/>
            <a:cxnLst/>
            <a:rect l="l" t="t" r="r" b="b"/>
            <a:pathLst>
              <a:path w="8263" h="593" extrusionOk="0">
                <a:moveTo>
                  <a:pt x="8166" y="97"/>
                </a:moveTo>
                <a:lnTo>
                  <a:pt x="8166" y="495"/>
                </a:lnTo>
                <a:lnTo>
                  <a:pt x="98" y="495"/>
                </a:lnTo>
                <a:lnTo>
                  <a:pt x="98" y="97"/>
                </a:lnTo>
                <a:close/>
                <a:moveTo>
                  <a:pt x="49" y="0"/>
                </a:moveTo>
                <a:cubicBezTo>
                  <a:pt x="22" y="0"/>
                  <a:pt x="1" y="22"/>
                  <a:pt x="1" y="49"/>
                </a:cubicBezTo>
                <a:lnTo>
                  <a:pt x="1" y="543"/>
                </a:lnTo>
                <a:cubicBezTo>
                  <a:pt x="1" y="571"/>
                  <a:pt x="22" y="593"/>
                  <a:pt x="49" y="593"/>
                </a:cubicBezTo>
                <a:lnTo>
                  <a:pt x="8215" y="593"/>
                </a:lnTo>
                <a:cubicBezTo>
                  <a:pt x="8241" y="593"/>
                  <a:pt x="8263" y="570"/>
                  <a:pt x="8263" y="543"/>
                </a:cubicBezTo>
                <a:lnTo>
                  <a:pt x="8263" y="49"/>
                </a:lnTo>
                <a:cubicBezTo>
                  <a:pt x="8263" y="22"/>
                  <a:pt x="8241" y="0"/>
                  <a:pt x="8215"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4" name="Google Shape;1584;p47"/>
          <p:cNvSpPr/>
          <p:nvPr/>
        </p:nvSpPr>
        <p:spPr>
          <a:xfrm>
            <a:off x="3176476" y="2597946"/>
            <a:ext cx="109163" cy="6280"/>
          </a:xfrm>
          <a:custGeom>
            <a:avLst/>
            <a:gdLst/>
            <a:ahLst/>
            <a:cxnLst/>
            <a:rect l="l" t="t" r="r" b="b"/>
            <a:pathLst>
              <a:path w="1721" h="99" extrusionOk="0">
                <a:moveTo>
                  <a:pt x="63" y="1"/>
                </a:moveTo>
                <a:cubicBezTo>
                  <a:pt x="1" y="4"/>
                  <a:pt x="1" y="95"/>
                  <a:pt x="63" y="99"/>
                </a:cubicBezTo>
                <a:lnTo>
                  <a:pt x="1659" y="99"/>
                </a:lnTo>
                <a:cubicBezTo>
                  <a:pt x="1721" y="95"/>
                  <a:pt x="1721" y="4"/>
                  <a:pt x="1659"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5" name="Google Shape;1585;p47"/>
          <p:cNvSpPr/>
          <p:nvPr/>
        </p:nvSpPr>
        <p:spPr>
          <a:xfrm>
            <a:off x="3480368" y="2620273"/>
            <a:ext cx="30193" cy="6216"/>
          </a:xfrm>
          <a:custGeom>
            <a:avLst/>
            <a:gdLst/>
            <a:ahLst/>
            <a:cxnLst/>
            <a:rect l="l" t="t" r="r" b="b"/>
            <a:pathLst>
              <a:path w="476" h="98" extrusionOk="0">
                <a:moveTo>
                  <a:pt x="63" y="1"/>
                </a:moveTo>
                <a:cubicBezTo>
                  <a:pt x="0" y="4"/>
                  <a:pt x="0" y="95"/>
                  <a:pt x="63" y="98"/>
                </a:cubicBezTo>
                <a:lnTo>
                  <a:pt x="414" y="98"/>
                </a:lnTo>
                <a:cubicBezTo>
                  <a:pt x="475" y="95"/>
                  <a:pt x="475" y="4"/>
                  <a:pt x="414"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6" name="Google Shape;1586;p47"/>
          <p:cNvSpPr/>
          <p:nvPr/>
        </p:nvSpPr>
        <p:spPr>
          <a:xfrm>
            <a:off x="3338539" y="2620273"/>
            <a:ext cx="131427" cy="6216"/>
          </a:xfrm>
          <a:custGeom>
            <a:avLst/>
            <a:gdLst/>
            <a:ahLst/>
            <a:cxnLst/>
            <a:rect l="l" t="t" r="r" b="b"/>
            <a:pathLst>
              <a:path w="2072" h="98" extrusionOk="0">
                <a:moveTo>
                  <a:pt x="62" y="1"/>
                </a:moveTo>
                <a:cubicBezTo>
                  <a:pt x="1" y="4"/>
                  <a:pt x="1" y="95"/>
                  <a:pt x="62" y="98"/>
                </a:cubicBezTo>
                <a:lnTo>
                  <a:pt x="2010" y="98"/>
                </a:lnTo>
                <a:cubicBezTo>
                  <a:pt x="2072" y="95"/>
                  <a:pt x="2072" y="4"/>
                  <a:pt x="2010"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7" name="Google Shape;1587;p47"/>
          <p:cNvSpPr/>
          <p:nvPr/>
        </p:nvSpPr>
        <p:spPr>
          <a:xfrm>
            <a:off x="3214978" y="2620273"/>
            <a:ext cx="95018" cy="6216"/>
          </a:xfrm>
          <a:custGeom>
            <a:avLst/>
            <a:gdLst/>
            <a:ahLst/>
            <a:cxnLst/>
            <a:rect l="l" t="t" r="r" b="b"/>
            <a:pathLst>
              <a:path w="1498" h="98" extrusionOk="0">
                <a:moveTo>
                  <a:pt x="63" y="1"/>
                </a:moveTo>
                <a:cubicBezTo>
                  <a:pt x="1" y="4"/>
                  <a:pt x="1" y="95"/>
                  <a:pt x="63" y="98"/>
                </a:cubicBezTo>
                <a:lnTo>
                  <a:pt x="1436" y="98"/>
                </a:lnTo>
                <a:cubicBezTo>
                  <a:pt x="1498" y="95"/>
                  <a:pt x="1498" y="4"/>
                  <a:pt x="1436"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8" name="Google Shape;1588;p47"/>
          <p:cNvSpPr/>
          <p:nvPr/>
        </p:nvSpPr>
        <p:spPr>
          <a:xfrm>
            <a:off x="3115964" y="2598136"/>
            <a:ext cx="66538" cy="6280"/>
          </a:xfrm>
          <a:custGeom>
            <a:avLst/>
            <a:gdLst/>
            <a:ahLst/>
            <a:cxnLst/>
            <a:rect l="l" t="t" r="r" b="b"/>
            <a:pathLst>
              <a:path w="1049" h="99" extrusionOk="0">
                <a:moveTo>
                  <a:pt x="65" y="1"/>
                </a:moveTo>
                <a:cubicBezTo>
                  <a:pt x="0" y="1"/>
                  <a:pt x="0" y="98"/>
                  <a:pt x="65" y="98"/>
                </a:cubicBezTo>
                <a:lnTo>
                  <a:pt x="985" y="98"/>
                </a:lnTo>
                <a:cubicBezTo>
                  <a:pt x="1049" y="98"/>
                  <a:pt x="1049" y="1"/>
                  <a:pt x="985"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9" name="Google Shape;1589;p47"/>
          <p:cNvSpPr/>
          <p:nvPr/>
        </p:nvSpPr>
        <p:spPr>
          <a:xfrm>
            <a:off x="3073086" y="2616530"/>
            <a:ext cx="182996" cy="6280"/>
          </a:xfrm>
          <a:custGeom>
            <a:avLst/>
            <a:gdLst/>
            <a:ahLst/>
            <a:cxnLst/>
            <a:rect l="l" t="t" r="r" b="b"/>
            <a:pathLst>
              <a:path w="2885" h="99" extrusionOk="0">
                <a:moveTo>
                  <a:pt x="63" y="0"/>
                </a:moveTo>
                <a:cubicBezTo>
                  <a:pt x="1" y="5"/>
                  <a:pt x="1" y="96"/>
                  <a:pt x="63" y="99"/>
                </a:cubicBezTo>
                <a:lnTo>
                  <a:pt x="2823" y="99"/>
                </a:lnTo>
                <a:cubicBezTo>
                  <a:pt x="2884" y="96"/>
                  <a:pt x="2884" y="5"/>
                  <a:pt x="2823"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90" name="Google Shape;1590;p47"/>
          <p:cNvGrpSpPr/>
          <p:nvPr/>
        </p:nvGrpSpPr>
        <p:grpSpPr>
          <a:xfrm>
            <a:off x="2750799" y="472745"/>
            <a:ext cx="3592665" cy="2197514"/>
            <a:chOff x="2750799" y="472745"/>
            <a:chExt cx="3592665" cy="2197514"/>
          </a:xfrm>
        </p:grpSpPr>
        <p:sp>
          <p:nvSpPr>
            <p:cNvPr id="1591" name="Google Shape;1591;p47"/>
            <p:cNvSpPr/>
            <p:nvPr/>
          </p:nvSpPr>
          <p:spPr>
            <a:xfrm>
              <a:off x="2922694" y="1877832"/>
              <a:ext cx="104089" cy="81444"/>
            </a:xfrm>
            <a:custGeom>
              <a:avLst/>
              <a:gdLst/>
              <a:ahLst/>
              <a:cxnLst/>
              <a:rect l="l" t="t" r="r" b="b"/>
              <a:pathLst>
                <a:path w="1641" h="1284" extrusionOk="0">
                  <a:moveTo>
                    <a:pt x="497" y="1"/>
                  </a:moveTo>
                  <a:cubicBezTo>
                    <a:pt x="479" y="1"/>
                    <a:pt x="460" y="2"/>
                    <a:pt x="441" y="5"/>
                  </a:cubicBezTo>
                  <a:cubicBezTo>
                    <a:pt x="158" y="43"/>
                    <a:pt x="0" y="327"/>
                    <a:pt x="64" y="593"/>
                  </a:cubicBezTo>
                  <a:cubicBezTo>
                    <a:pt x="129" y="866"/>
                    <a:pt x="408" y="1069"/>
                    <a:pt x="652" y="1174"/>
                  </a:cubicBezTo>
                  <a:cubicBezTo>
                    <a:pt x="877" y="1273"/>
                    <a:pt x="1361" y="1283"/>
                    <a:pt x="1553" y="1283"/>
                  </a:cubicBezTo>
                  <a:cubicBezTo>
                    <a:pt x="1603" y="1283"/>
                    <a:pt x="1633" y="1283"/>
                    <a:pt x="1633" y="1283"/>
                  </a:cubicBezTo>
                  <a:cubicBezTo>
                    <a:pt x="1640" y="1283"/>
                    <a:pt x="1484" y="827"/>
                    <a:pt x="1471" y="800"/>
                  </a:cubicBezTo>
                  <a:cubicBezTo>
                    <a:pt x="1324" y="494"/>
                    <a:pt x="879" y="1"/>
                    <a:pt x="49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2" name="Google Shape;1592;p47"/>
            <p:cNvSpPr/>
            <p:nvPr/>
          </p:nvSpPr>
          <p:spPr>
            <a:xfrm>
              <a:off x="2925231" y="1749451"/>
              <a:ext cx="646225" cy="780570"/>
            </a:xfrm>
            <a:custGeom>
              <a:avLst/>
              <a:gdLst/>
              <a:ahLst/>
              <a:cxnLst/>
              <a:rect l="l" t="t" r="r" b="b"/>
              <a:pathLst>
                <a:path w="10188" h="12306" extrusionOk="0">
                  <a:moveTo>
                    <a:pt x="2137" y="1"/>
                  </a:moveTo>
                  <a:cubicBezTo>
                    <a:pt x="2070" y="1"/>
                    <a:pt x="2001" y="17"/>
                    <a:pt x="1935" y="51"/>
                  </a:cubicBezTo>
                  <a:cubicBezTo>
                    <a:pt x="1582" y="233"/>
                    <a:pt x="1489" y="943"/>
                    <a:pt x="1547" y="1292"/>
                  </a:cubicBezTo>
                  <a:cubicBezTo>
                    <a:pt x="1552" y="1322"/>
                    <a:pt x="1684" y="1782"/>
                    <a:pt x="1691" y="1782"/>
                  </a:cubicBezTo>
                  <a:cubicBezTo>
                    <a:pt x="1691" y="1782"/>
                    <a:pt x="1691" y="1782"/>
                    <a:pt x="1691" y="1782"/>
                  </a:cubicBezTo>
                  <a:lnTo>
                    <a:pt x="1699" y="1777"/>
                  </a:lnTo>
                  <a:lnTo>
                    <a:pt x="1699" y="1777"/>
                  </a:lnTo>
                  <a:cubicBezTo>
                    <a:pt x="1683" y="1889"/>
                    <a:pt x="1668" y="2009"/>
                    <a:pt x="1654" y="2141"/>
                  </a:cubicBezTo>
                  <a:cubicBezTo>
                    <a:pt x="1630" y="2384"/>
                    <a:pt x="1604" y="2660"/>
                    <a:pt x="1597" y="2961"/>
                  </a:cubicBezTo>
                  <a:cubicBezTo>
                    <a:pt x="1590" y="3263"/>
                    <a:pt x="1590" y="3589"/>
                    <a:pt x="1621" y="3934"/>
                  </a:cubicBezTo>
                  <a:cubicBezTo>
                    <a:pt x="1652" y="4279"/>
                    <a:pt x="1702" y="4642"/>
                    <a:pt x="1801" y="5008"/>
                  </a:cubicBezTo>
                  <a:cubicBezTo>
                    <a:pt x="1802" y="5012"/>
                    <a:pt x="1804" y="5016"/>
                    <a:pt x="1805" y="5021"/>
                  </a:cubicBezTo>
                  <a:cubicBezTo>
                    <a:pt x="1743" y="4923"/>
                    <a:pt x="1558" y="4654"/>
                    <a:pt x="1542" y="4636"/>
                  </a:cubicBezTo>
                  <a:cubicBezTo>
                    <a:pt x="1348" y="4410"/>
                    <a:pt x="890" y="4105"/>
                    <a:pt x="532" y="4105"/>
                  </a:cubicBezTo>
                  <a:cubicBezTo>
                    <a:pt x="463" y="4105"/>
                    <a:pt x="398" y="4116"/>
                    <a:pt x="340" y="4141"/>
                  </a:cubicBezTo>
                  <a:cubicBezTo>
                    <a:pt x="77" y="4253"/>
                    <a:pt x="0" y="4568"/>
                    <a:pt x="132" y="4809"/>
                  </a:cubicBezTo>
                  <a:cubicBezTo>
                    <a:pt x="267" y="5057"/>
                    <a:pt x="590" y="5178"/>
                    <a:pt x="852" y="5217"/>
                  </a:cubicBezTo>
                  <a:cubicBezTo>
                    <a:pt x="884" y="5221"/>
                    <a:pt x="918" y="5223"/>
                    <a:pt x="956" y="5223"/>
                  </a:cubicBezTo>
                  <a:cubicBezTo>
                    <a:pt x="1272" y="5223"/>
                    <a:pt x="1774" y="5077"/>
                    <a:pt x="1818" y="5064"/>
                  </a:cubicBezTo>
                  <a:cubicBezTo>
                    <a:pt x="1921" y="5420"/>
                    <a:pt x="2046" y="5769"/>
                    <a:pt x="2196" y="6108"/>
                  </a:cubicBezTo>
                  <a:cubicBezTo>
                    <a:pt x="2281" y="6305"/>
                    <a:pt x="2374" y="6503"/>
                    <a:pt x="2469" y="6698"/>
                  </a:cubicBezTo>
                  <a:cubicBezTo>
                    <a:pt x="2412" y="6616"/>
                    <a:pt x="2361" y="6542"/>
                    <a:pt x="2352" y="6533"/>
                  </a:cubicBezTo>
                  <a:cubicBezTo>
                    <a:pt x="2157" y="6307"/>
                    <a:pt x="1699" y="6002"/>
                    <a:pt x="1341" y="6002"/>
                  </a:cubicBezTo>
                  <a:cubicBezTo>
                    <a:pt x="1273" y="6002"/>
                    <a:pt x="1208" y="6013"/>
                    <a:pt x="1149" y="6038"/>
                  </a:cubicBezTo>
                  <a:cubicBezTo>
                    <a:pt x="886" y="6150"/>
                    <a:pt x="809" y="6465"/>
                    <a:pt x="941" y="6706"/>
                  </a:cubicBezTo>
                  <a:cubicBezTo>
                    <a:pt x="1076" y="6951"/>
                    <a:pt x="1400" y="7073"/>
                    <a:pt x="1661" y="7111"/>
                  </a:cubicBezTo>
                  <a:cubicBezTo>
                    <a:pt x="1691" y="7115"/>
                    <a:pt x="1726" y="7117"/>
                    <a:pt x="1763" y="7117"/>
                  </a:cubicBezTo>
                  <a:cubicBezTo>
                    <a:pt x="2045" y="7117"/>
                    <a:pt x="2476" y="7002"/>
                    <a:pt x="2601" y="6966"/>
                  </a:cubicBezTo>
                  <a:cubicBezTo>
                    <a:pt x="2638" y="7041"/>
                    <a:pt x="2675" y="7117"/>
                    <a:pt x="2712" y="7192"/>
                  </a:cubicBezTo>
                  <a:cubicBezTo>
                    <a:pt x="2892" y="7550"/>
                    <a:pt x="3074" y="7908"/>
                    <a:pt x="3241" y="8262"/>
                  </a:cubicBezTo>
                  <a:cubicBezTo>
                    <a:pt x="3299" y="8388"/>
                    <a:pt x="3353" y="8514"/>
                    <a:pt x="3406" y="8638"/>
                  </a:cubicBezTo>
                  <a:cubicBezTo>
                    <a:pt x="3355" y="8565"/>
                    <a:pt x="3313" y="8503"/>
                    <a:pt x="3305" y="8494"/>
                  </a:cubicBezTo>
                  <a:cubicBezTo>
                    <a:pt x="3111" y="8269"/>
                    <a:pt x="2653" y="7964"/>
                    <a:pt x="2294" y="7964"/>
                  </a:cubicBezTo>
                  <a:cubicBezTo>
                    <a:pt x="2226" y="7964"/>
                    <a:pt x="2161" y="7975"/>
                    <a:pt x="2103" y="8000"/>
                  </a:cubicBezTo>
                  <a:cubicBezTo>
                    <a:pt x="1840" y="8111"/>
                    <a:pt x="1763" y="8427"/>
                    <a:pt x="1895" y="8667"/>
                  </a:cubicBezTo>
                  <a:cubicBezTo>
                    <a:pt x="2030" y="8913"/>
                    <a:pt x="2353" y="9034"/>
                    <a:pt x="2615" y="9072"/>
                  </a:cubicBezTo>
                  <a:cubicBezTo>
                    <a:pt x="2647" y="9077"/>
                    <a:pt x="2682" y="9079"/>
                    <a:pt x="2720" y="9079"/>
                  </a:cubicBezTo>
                  <a:cubicBezTo>
                    <a:pt x="2986" y="9079"/>
                    <a:pt x="3383" y="8976"/>
                    <a:pt x="3529" y="8935"/>
                  </a:cubicBezTo>
                  <a:cubicBezTo>
                    <a:pt x="3580" y="9065"/>
                    <a:pt x="3631" y="9196"/>
                    <a:pt x="3676" y="9324"/>
                  </a:cubicBezTo>
                  <a:cubicBezTo>
                    <a:pt x="3704" y="9412"/>
                    <a:pt x="3738" y="9496"/>
                    <a:pt x="3760" y="9586"/>
                  </a:cubicBezTo>
                  <a:cubicBezTo>
                    <a:pt x="3785" y="9675"/>
                    <a:pt x="3809" y="9763"/>
                    <a:pt x="3834" y="9850"/>
                  </a:cubicBezTo>
                  <a:cubicBezTo>
                    <a:pt x="3875" y="10020"/>
                    <a:pt x="3918" y="10194"/>
                    <a:pt x="3954" y="10360"/>
                  </a:cubicBezTo>
                  <a:cubicBezTo>
                    <a:pt x="3979" y="10476"/>
                    <a:pt x="4001" y="10587"/>
                    <a:pt x="4024" y="10698"/>
                  </a:cubicBezTo>
                  <a:cubicBezTo>
                    <a:pt x="3967" y="10572"/>
                    <a:pt x="3849" y="10330"/>
                    <a:pt x="3837" y="10310"/>
                  </a:cubicBezTo>
                  <a:cubicBezTo>
                    <a:pt x="3666" y="10038"/>
                    <a:pt x="3204" y="9626"/>
                    <a:pt x="2833" y="9626"/>
                  </a:cubicBezTo>
                  <a:cubicBezTo>
                    <a:pt x="2795" y="9626"/>
                    <a:pt x="2759" y="9630"/>
                    <a:pt x="2724" y="9639"/>
                  </a:cubicBezTo>
                  <a:cubicBezTo>
                    <a:pt x="2447" y="9710"/>
                    <a:pt x="2323" y="10010"/>
                    <a:pt x="2417" y="10267"/>
                  </a:cubicBezTo>
                  <a:cubicBezTo>
                    <a:pt x="2513" y="10530"/>
                    <a:pt x="2813" y="10699"/>
                    <a:pt x="3067" y="10777"/>
                  </a:cubicBezTo>
                  <a:cubicBezTo>
                    <a:pt x="3163" y="10806"/>
                    <a:pt x="3300" y="10816"/>
                    <a:pt x="3440" y="10816"/>
                  </a:cubicBezTo>
                  <a:cubicBezTo>
                    <a:pt x="3707" y="10816"/>
                    <a:pt x="3989" y="10780"/>
                    <a:pt x="4040" y="10774"/>
                  </a:cubicBezTo>
                  <a:cubicBezTo>
                    <a:pt x="4076" y="10959"/>
                    <a:pt x="4111" y="11138"/>
                    <a:pt x="4141" y="11309"/>
                  </a:cubicBezTo>
                  <a:cubicBezTo>
                    <a:pt x="4206" y="11683"/>
                    <a:pt x="4257" y="12020"/>
                    <a:pt x="4294" y="12305"/>
                  </a:cubicBezTo>
                  <a:lnTo>
                    <a:pt x="4554" y="12305"/>
                  </a:lnTo>
                  <a:cubicBezTo>
                    <a:pt x="4509" y="12011"/>
                    <a:pt x="4449" y="11660"/>
                    <a:pt x="4371" y="11265"/>
                  </a:cubicBezTo>
                  <a:cubicBezTo>
                    <a:pt x="4334" y="11078"/>
                    <a:pt x="4291" y="10878"/>
                    <a:pt x="4245" y="10673"/>
                  </a:cubicBezTo>
                  <a:cubicBezTo>
                    <a:pt x="4430" y="10599"/>
                    <a:pt x="4612" y="10514"/>
                    <a:pt x="4788" y="10418"/>
                  </a:cubicBezTo>
                  <a:cubicBezTo>
                    <a:pt x="4991" y="10638"/>
                    <a:pt x="5512" y="10896"/>
                    <a:pt x="5579" y="10928"/>
                  </a:cubicBezTo>
                  <a:cubicBezTo>
                    <a:pt x="5508" y="11102"/>
                    <a:pt x="5437" y="11271"/>
                    <a:pt x="5369" y="11430"/>
                  </a:cubicBezTo>
                  <a:cubicBezTo>
                    <a:pt x="5224" y="11761"/>
                    <a:pt x="5087" y="12055"/>
                    <a:pt x="4967" y="12304"/>
                  </a:cubicBezTo>
                  <a:lnTo>
                    <a:pt x="5248" y="12304"/>
                  </a:lnTo>
                  <a:cubicBezTo>
                    <a:pt x="5352" y="12074"/>
                    <a:pt x="5466" y="11811"/>
                    <a:pt x="5585" y="11521"/>
                  </a:cubicBezTo>
                  <a:cubicBezTo>
                    <a:pt x="5657" y="11345"/>
                    <a:pt x="5732" y="11154"/>
                    <a:pt x="5806" y="10958"/>
                  </a:cubicBezTo>
                  <a:cubicBezTo>
                    <a:pt x="5865" y="10971"/>
                    <a:pt x="6264" y="11052"/>
                    <a:pt x="6569" y="11052"/>
                  </a:cubicBezTo>
                  <a:cubicBezTo>
                    <a:pt x="6647" y="11052"/>
                    <a:pt x="6718" y="11047"/>
                    <a:pt x="6777" y="11034"/>
                  </a:cubicBezTo>
                  <a:cubicBezTo>
                    <a:pt x="7035" y="10975"/>
                    <a:pt x="7348" y="10829"/>
                    <a:pt x="7463" y="10573"/>
                  </a:cubicBezTo>
                  <a:cubicBezTo>
                    <a:pt x="7576" y="10324"/>
                    <a:pt x="7474" y="10016"/>
                    <a:pt x="7203" y="9925"/>
                  </a:cubicBezTo>
                  <a:cubicBezTo>
                    <a:pt x="7157" y="9909"/>
                    <a:pt x="7107" y="9902"/>
                    <a:pt x="7055" y="9902"/>
                  </a:cubicBezTo>
                  <a:cubicBezTo>
                    <a:pt x="6691" y="9902"/>
                    <a:pt x="6227" y="10261"/>
                    <a:pt x="6043" y="10511"/>
                  </a:cubicBezTo>
                  <a:cubicBezTo>
                    <a:pt x="6030" y="10527"/>
                    <a:pt x="5916" y="10725"/>
                    <a:pt x="5846" y="10851"/>
                  </a:cubicBezTo>
                  <a:cubicBezTo>
                    <a:pt x="5876" y="10771"/>
                    <a:pt x="5906" y="10693"/>
                    <a:pt x="5936" y="10610"/>
                  </a:cubicBezTo>
                  <a:cubicBezTo>
                    <a:pt x="5996" y="10446"/>
                    <a:pt x="6050" y="10281"/>
                    <a:pt x="6111" y="10104"/>
                  </a:cubicBezTo>
                  <a:lnTo>
                    <a:pt x="6189" y="9841"/>
                  </a:lnTo>
                  <a:cubicBezTo>
                    <a:pt x="6217" y="9754"/>
                    <a:pt x="6236" y="9657"/>
                    <a:pt x="6260" y="9566"/>
                  </a:cubicBezTo>
                  <a:cubicBezTo>
                    <a:pt x="6311" y="9352"/>
                    <a:pt x="6352" y="9132"/>
                    <a:pt x="6389" y="8908"/>
                  </a:cubicBezTo>
                  <a:cubicBezTo>
                    <a:pt x="6525" y="8958"/>
                    <a:pt x="6993" y="9121"/>
                    <a:pt x="7267" y="9121"/>
                  </a:cubicBezTo>
                  <a:cubicBezTo>
                    <a:pt x="7282" y="9121"/>
                    <a:pt x="7296" y="9120"/>
                    <a:pt x="7310" y="9119"/>
                  </a:cubicBezTo>
                  <a:cubicBezTo>
                    <a:pt x="7576" y="9101"/>
                    <a:pt x="7905" y="9005"/>
                    <a:pt x="8059" y="8769"/>
                  </a:cubicBezTo>
                  <a:cubicBezTo>
                    <a:pt x="8208" y="8539"/>
                    <a:pt x="8155" y="8219"/>
                    <a:pt x="7900" y="8088"/>
                  </a:cubicBezTo>
                  <a:cubicBezTo>
                    <a:pt x="7830" y="8052"/>
                    <a:pt x="7749" y="8036"/>
                    <a:pt x="7663" y="8036"/>
                  </a:cubicBezTo>
                  <a:cubicBezTo>
                    <a:pt x="7312" y="8036"/>
                    <a:pt x="6866" y="8291"/>
                    <a:pt x="6664" y="8492"/>
                  </a:cubicBezTo>
                  <a:cubicBezTo>
                    <a:pt x="6649" y="8507"/>
                    <a:pt x="6488" y="8707"/>
                    <a:pt x="6402" y="8818"/>
                  </a:cubicBezTo>
                  <a:cubicBezTo>
                    <a:pt x="6424" y="8684"/>
                    <a:pt x="6445" y="8550"/>
                    <a:pt x="6463" y="8414"/>
                  </a:cubicBezTo>
                  <a:cubicBezTo>
                    <a:pt x="6511" y="8020"/>
                    <a:pt x="6548" y="7621"/>
                    <a:pt x="6587" y="7222"/>
                  </a:cubicBezTo>
                  <a:cubicBezTo>
                    <a:pt x="6599" y="7101"/>
                    <a:pt x="6613" y="6979"/>
                    <a:pt x="6625" y="6857"/>
                  </a:cubicBezTo>
                  <a:cubicBezTo>
                    <a:pt x="6674" y="6875"/>
                    <a:pt x="7229" y="7081"/>
                    <a:pt x="7537" y="7081"/>
                  </a:cubicBezTo>
                  <a:cubicBezTo>
                    <a:pt x="7551" y="7081"/>
                    <a:pt x="7565" y="7081"/>
                    <a:pt x="7578" y="7080"/>
                  </a:cubicBezTo>
                  <a:cubicBezTo>
                    <a:pt x="7842" y="7062"/>
                    <a:pt x="8173" y="6964"/>
                    <a:pt x="8326" y="6729"/>
                  </a:cubicBezTo>
                  <a:cubicBezTo>
                    <a:pt x="8475" y="6499"/>
                    <a:pt x="8422" y="6180"/>
                    <a:pt x="8168" y="6049"/>
                  </a:cubicBezTo>
                  <a:cubicBezTo>
                    <a:pt x="8098" y="6012"/>
                    <a:pt x="8017" y="5997"/>
                    <a:pt x="7930" y="5997"/>
                  </a:cubicBezTo>
                  <a:cubicBezTo>
                    <a:pt x="7579" y="5997"/>
                    <a:pt x="7133" y="6252"/>
                    <a:pt x="6931" y="6452"/>
                  </a:cubicBezTo>
                  <a:cubicBezTo>
                    <a:pt x="6913" y="6471"/>
                    <a:pt x="6683" y="6759"/>
                    <a:pt x="6627" y="6834"/>
                  </a:cubicBezTo>
                  <a:cubicBezTo>
                    <a:pt x="6656" y="6566"/>
                    <a:pt x="6687" y="6299"/>
                    <a:pt x="6728" y="6037"/>
                  </a:cubicBezTo>
                  <a:cubicBezTo>
                    <a:pt x="6782" y="5683"/>
                    <a:pt x="6857" y="5332"/>
                    <a:pt x="6957" y="4989"/>
                  </a:cubicBezTo>
                  <a:cubicBezTo>
                    <a:pt x="6979" y="4997"/>
                    <a:pt x="7556" y="5215"/>
                    <a:pt x="7872" y="5215"/>
                  </a:cubicBezTo>
                  <a:cubicBezTo>
                    <a:pt x="7887" y="5215"/>
                    <a:pt x="7900" y="5215"/>
                    <a:pt x="7913" y="5214"/>
                  </a:cubicBezTo>
                  <a:cubicBezTo>
                    <a:pt x="8178" y="5195"/>
                    <a:pt x="8509" y="5099"/>
                    <a:pt x="8662" y="4864"/>
                  </a:cubicBezTo>
                  <a:cubicBezTo>
                    <a:pt x="8812" y="4634"/>
                    <a:pt x="8759" y="4313"/>
                    <a:pt x="8504" y="4182"/>
                  </a:cubicBezTo>
                  <a:cubicBezTo>
                    <a:pt x="8434" y="4146"/>
                    <a:pt x="8353" y="4130"/>
                    <a:pt x="8266" y="4130"/>
                  </a:cubicBezTo>
                  <a:cubicBezTo>
                    <a:pt x="7915" y="4130"/>
                    <a:pt x="7469" y="4386"/>
                    <a:pt x="7268" y="4586"/>
                  </a:cubicBezTo>
                  <a:cubicBezTo>
                    <a:pt x="7248" y="4606"/>
                    <a:pt x="7001" y="4915"/>
                    <a:pt x="6960" y="4974"/>
                  </a:cubicBezTo>
                  <a:cubicBezTo>
                    <a:pt x="6966" y="4955"/>
                    <a:pt x="6970" y="4933"/>
                    <a:pt x="6976" y="4914"/>
                  </a:cubicBezTo>
                  <a:cubicBezTo>
                    <a:pt x="7085" y="4557"/>
                    <a:pt x="7235" y="4225"/>
                    <a:pt x="7392" y="3921"/>
                  </a:cubicBezTo>
                  <a:cubicBezTo>
                    <a:pt x="7481" y="3744"/>
                    <a:pt x="7578" y="3581"/>
                    <a:pt x="7675" y="3424"/>
                  </a:cubicBezTo>
                  <a:cubicBezTo>
                    <a:pt x="7788" y="3480"/>
                    <a:pt x="8305" y="3731"/>
                    <a:pt x="8582" y="3742"/>
                  </a:cubicBezTo>
                  <a:cubicBezTo>
                    <a:pt x="8601" y="3743"/>
                    <a:pt x="8622" y="3744"/>
                    <a:pt x="8642" y="3744"/>
                  </a:cubicBezTo>
                  <a:cubicBezTo>
                    <a:pt x="8896" y="3744"/>
                    <a:pt x="9200" y="3677"/>
                    <a:pt x="9363" y="3476"/>
                  </a:cubicBezTo>
                  <a:cubicBezTo>
                    <a:pt x="9538" y="3265"/>
                    <a:pt x="9520" y="2940"/>
                    <a:pt x="9281" y="2783"/>
                  </a:cubicBezTo>
                  <a:cubicBezTo>
                    <a:pt x="9194" y="2724"/>
                    <a:pt x="9082" y="2700"/>
                    <a:pt x="8961" y="2700"/>
                  </a:cubicBezTo>
                  <a:cubicBezTo>
                    <a:pt x="8625" y="2700"/>
                    <a:pt x="8212" y="2885"/>
                    <a:pt x="8009" y="3048"/>
                  </a:cubicBezTo>
                  <a:cubicBezTo>
                    <a:pt x="7993" y="3060"/>
                    <a:pt x="7854" y="3199"/>
                    <a:pt x="7754" y="3301"/>
                  </a:cubicBezTo>
                  <a:cubicBezTo>
                    <a:pt x="7798" y="3231"/>
                    <a:pt x="7843" y="3158"/>
                    <a:pt x="7888" y="3092"/>
                  </a:cubicBezTo>
                  <a:cubicBezTo>
                    <a:pt x="8054" y="2841"/>
                    <a:pt x="8221" y="2623"/>
                    <a:pt x="8371" y="2430"/>
                  </a:cubicBezTo>
                  <a:cubicBezTo>
                    <a:pt x="8457" y="2321"/>
                    <a:pt x="8538" y="2225"/>
                    <a:pt x="8613" y="2135"/>
                  </a:cubicBezTo>
                  <a:cubicBezTo>
                    <a:pt x="8752" y="2133"/>
                    <a:pt x="9314" y="2116"/>
                    <a:pt x="9560" y="2000"/>
                  </a:cubicBezTo>
                  <a:cubicBezTo>
                    <a:pt x="9799" y="1887"/>
                    <a:pt x="10073" y="1678"/>
                    <a:pt x="10131" y="1403"/>
                  </a:cubicBezTo>
                  <a:cubicBezTo>
                    <a:pt x="10188" y="1135"/>
                    <a:pt x="10022" y="856"/>
                    <a:pt x="9739" y="825"/>
                  </a:cubicBezTo>
                  <a:cubicBezTo>
                    <a:pt x="9724" y="824"/>
                    <a:pt x="9709" y="823"/>
                    <a:pt x="9694" y="823"/>
                  </a:cubicBezTo>
                  <a:cubicBezTo>
                    <a:pt x="9309" y="823"/>
                    <a:pt x="8869" y="1336"/>
                    <a:pt x="8731" y="1647"/>
                  </a:cubicBezTo>
                  <a:cubicBezTo>
                    <a:pt x="8718" y="1676"/>
                    <a:pt x="8573" y="2135"/>
                    <a:pt x="8581" y="2135"/>
                  </a:cubicBezTo>
                  <a:lnTo>
                    <a:pt x="8589" y="2135"/>
                  </a:lnTo>
                  <a:cubicBezTo>
                    <a:pt x="8514" y="2220"/>
                    <a:pt x="8435" y="2312"/>
                    <a:pt x="8351" y="2414"/>
                  </a:cubicBezTo>
                  <a:cubicBezTo>
                    <a:pt x="8197" y="2604"/>
                    <a:pt x="8024" y="2819"/>
                    <a:pt x="7852" y="3066"/>
                  </a:cubicBezTo>
                  <a:cubicBezTo>
                    <a:pt x="7680" y="3314"/>
                    <a:pt x="7499" y="3586"/>
                    <a:pt x="7334" y="3891"/>
                  </a:cubicBezTo>
                  <a:cubicBezTo>
                    <a:pt x="7171" y="4196"/>
                    <a:pt x="7011" y="4525"/>
                    <a:pt x="6892" y="4886"/>
                  </a:cubicBezTo>
                  <a:cubicBezTo>
                    <a:pt x="6891" y="4890"/>
                    <a:pt x="6890" y="4895"/>
                    <a:pt x="6888" y="4899"/>
                  </a:cubicBezTo>
                  <a:cubicBezTo>
                    <a:pt x="6891" y="4783"/>
                    <a:pt x="6886" y="4458"/>
                    <a:pt x="6882" y="4432"/>
                  </a:cubicBezTo>
                  <a:cubicBezTo>
                    <a:pt x="6837" y="4081"/>
                    <a:pt x="6542" y="3428"/>
                    <a:pt x="6151" y="3357"/>
                  </a:cubicBezTo>
                  <a:cubicBezTo>
                    <a:pt x="6123" y="3351"/>
                    <a:pt x="6096" y="3349"/>
                    <a:pt x="6069" y="3349"/>
                  </a:cubicBezTo>
                  <a:cubicBezTo>
                    <a:pt x="5825" y="3349"/>
                    <a:pt x="5630" y="3552"/>
                    <a:pt x="5610" y="3798"/>
                  </a:cubicBezTo>
                  <a:cubicBezTo>
                    <a:pt x="5588" y="4077"/>
                    <a:pt x="5789" y="4357"/>
                    <a:pt x="5987" y="4533"/>
                  </a:cubicBezTo>
                  <a:cubicBezTo>
                    <a:pt x="6210" y="4732"/>
                    <a:pt x="6828" y="4925"/>
                    <a:pt x="6877" y="4940"/>
                  </a:cubicBezTo>
                  <a:cubicBezTo>
                    <a:pt x="6766" y="5294"/>
                    <a:pt x="6678" y="5654"/>
                    <a:pt x="6616" y="6018"/>
                  </a:cubicBezTo>
                  <a:cubicBezTo>
                    <a:pt x="6578" y="6231"/>
                    <a:pt x="6546" y="6446"/>
                    <a:pt x="6518" y="6662"/>
                  </a:cubicBezTo>
                  <a:cubicBezTo>
                    <a:pt x="6516" y="6561"/>
                    <a:pt x="6514" y="6471"/>
                    <a:pt x="6513" y="6459"/>
                  </a:cubicBezTo>
                  <a:cubicBezTo>
                    <a:pt x="6467" y="6107"/>
                    <a:pt x="6172" y="5455"/>
                    <a:pt x="5782" y="5383"/>
                  </a:cubicBezTo>
                  <a:cubicBezTo>
                    <a:pt x="5754" y="5377"/>
                    <a:pt x="5727" y="5375"/>
                    <a:pt x="5700" y="5375"/>
                  </a:cubicBezTo>
                  <a:cubicBezTo>
                    <a:pt x="5455" y="5375"/>
                    <a:pt x="5260" y="5579"/>
                    <a:pt x="5240" y="5825"/>
                  </a:cubicBezTo>
                  <a:cubicBezTo>
                    <a:pt x="5217" y="6104"/>
                    <a:pt x="5419" y="6383"/>
                    <a:pt x="5617" y="6559"/>
                  </a:cubicBezTo>
                  <a:cubicBezTo>
                    <a:pt x="5818" y="6738"/>
                    <a:pt x="6341" y="6913"/>
                    <a:pt x="6480" y="6957"/>
                  </a:cubicBezTo>
                  <a:cubicBezTo>
                    <a:pt x="6470" y="7040"/>
                    <a:pt x="6459" y="7124"/>
                    <a:pt x="6449" y="7207"/>
                  </a:cubicBezTo>
                  <a:cubicBezTo>
                    <a:pt x="6401" y="7605"/>
                    <a:pt x="6356" y="8003"/>
                    <a:pt x="6299" y="8391"/>
                  </a:cubicBezTo>
                  <a:cubicBezTo>
                    <a:pt x="6279" y="8528"/>
                    <a:pt x="6254" y="8662"/>
                    <a:pt x="6230" y="8797"/>
                  </a:cubicBezTo>
                  <a:cubicBezTo>
                    <a:pt x="6228" y="8707"/>
                    <a:pt x="6226" y="8632"/>
                    <a:pt x="6225" y="8621"/>
                  </a:cubicBezTo>
                  <a:cubicBezTo>
                    <a:pt x="6180" y="8269"/>
                    <a:pt x="5885" y="7617"/>
                    <a:pt x="5495" y="7545"/>
                  </a:cubicBezTo>
                  <a:cubicBezTo>
                    <a:pt x="5467" y="7539"/>
                    <a:pt x="5439" y="7537"/>
                    <a:pt x="5412" y="7537"/>
                  </a:cubicBezTo>
                  <a:cubicBezTo>
                    <a:pt x="5168" y="7537"/>
                    <a:pt x="4974" y="7741"/>
                    <a:pt x="4953" y="7987"/>
                  </a:cubicBezTo>
                  <a:cubicBezTo>
                    <a:pt x="4930" y="8266"/>
                    <a:pt x="5132" y="8545"/>
                    <a:pt x="5330" y="8721"/>
                  </a:cubicBezTo>
                  <a:cubicBezTo>
                    <a:pt x="5521" y="8892"/>
                    <a:pt x="6003" y="9058"/>
                    <a:pt x="6168" y="9112"/>
                  </a:cubicBezTo>
                  <a:cubicBezTo>
                    <a:pt x="6139" y="9248"/>
                    <a:pt x="6111" y="9385"/>
                    <a:pt x="6077" y="9517"/>
                  </a:cubicBezTo>
                  <a:cubicBezTo>
                    <a:pt x="6051" y="9606"/>
                    <a:pt x="6033" y="9693"/>
                    <a:pt x="6002" y="9781"/>
                  </a:cubicBezTo>
                  <a:cubicBezTo>
                    <a:pt x="5973" y="9869"/>
                    <a:pt x="5946" y="9956"/>
                    <a:pt x="5918" y="10042"/>
                  </a:cubicBezTo>
                  <a:cubicBezTo>
                    <a:pt x="5858" y="10207"/>
                    <a:pt x="5797" y="10376"/>
                    <a:pt x="5736" y="10534"/>
                  </a:cubicBezTo>
                  <a:cubicBezTo>
                    <a:pt x="5693" y="10645"/>
                    <a:pt x="5651" y="10749"/>
                    <a:pt x="5608" y="10855"/>
                  </a:cubicBezTo>
                  <a:cubicBezTo>
                    <a:pt x="5630" y="10719"/>
                    <a:pt x="5665" y="10450"/>
                    <a:pt x="5667" y="10428"/>
                  </a:cubicBezTo>
                  <a:cubicBezTo>
                    <a:pt x="5672" y="10193"/>
                    <a:pt x="5588" y="9810"/>
                    <a:pt x="5422" y="9541"/>
                  </a:cubicBezTo>
                  <a:cubicBezTo>
                    <a:pt x="5423" y="9506"/>
                    <a:pt x="5421" y="9471"/>
                    <a:pt x="5415" y="9436"/>
                  </a:cubicBezTo>
                  <a:cubicBezTo>
                    <a:pt x="5378" y="9205"/>
                    <a:pt x="5185" y="9023"/>
                    <a:pt x="4956" y="9023"/>
                  </a:cubicBezTo>
                  <a:cubicBezTo>
                    <a:pt x="4918" y="9023"/>
                    <a:pt x="4880" y="9028"/>
                    <a:pt x="4841" y="9038"/>
                  </a:cubicBezTo>
                  <a:cubicBezTo>
                    <a:pt x="4457" y="9141"/>
                    <a:pt x="4214" y="9814"/>
                    <a:pt x="4196" y="10168"/>
                  </a:cubicBezTo>
                  <a:cubicBezTo>
                    <a:pt x="4194" y="10188"/>
                    <a:pt x="4208" y="10417"/>
                    <a:pt x="4220" y="10560"/>
                  </a:cubicBezTo>
                  <a:cubicBezTo>
                    <a:pt x="4200" y="10477"/>
                    <a:pt x="4182" y="10395"/>
                    <a:pt x="4161" y="10309"/>
                  </a:cubicBezTo>
                  <a:cubicBezTo>
                    <a:pt x="4121" y="10140"/>
                    <a:pt x="4075" y="9972"/>
                    <a:pt x="4028" y="9790"/>
                  </a:cubicBezTo>
                  <a:cubicBezTo>
                    <a:pt x="4002" y="9705"/>
                    <a:pt x="3975" y="9617"/>
                    <a:pt x="3949" y="9529"/>
                  </a:cubicBezTo>
                  <a:cubicBezTo>
                    <a:pt x="3924" y="9441"/>
                    <a:pt x="3887" y="9351"/>
                    <a:pt x="3855" y="9259"/>
                  </a:cubicBezTo>
                  <a:cubicBezTo>
                    <a:pt x="3780" y="9053"/>
                    <a:pt x="3693" y="8846"/>
                    <a:pt x="3601" y="8639"/>
                  </a:cubicBezTo>
                  <a:cubicBezTo>
                    <a:pt x="3749" y="8605"/>
                    <a:pt x="4275" y="8471"/>
                    <a:pt x="4486" y="8308"/>
                  </a:cubicBezTo>
                  <a:cubicBezTo>
                    <a:pt x="4697" y="8146"/>
                    <a:pt x="4919" y="7883"/>
                    <a:pt x="4917" y="7603"/>
                  </a:cubicBezTo>
                  <a:cubicBezTo>
                    <a:pt x="4915" y="7345"/>
                    <a:pt x="4719" y="7119"/>
                    <a:pt x="4458" y="7119"/>
                  </a:cubicBezTo>
                  <a:cubicBezTo>
                    <a:pt x="4442" y="7119"/>
                    <a:pt x="4426" y="7120"/>
                    <a:pt x="4409" y="7122"/>
                  </a:cubicBezTo>
                  <a:cubicBezTo>
                    <a:pt x="4015" y="7165"/>
                    <a:pt x="3672" y="7794"/>
                    <a:pt x="3601" y="8141"/>
                  </a:cubicBezTo>
                  <a:cubicBezTo>
                    <a:pt x="3596" y="8163"/>
                    <a:pt x="3573" y="8417"/>
                    <a:pt x="3562" y="8558"/>
                  </a:cubicBezTo>
                  <a:cubicBezTo>
                    <a:pt x="3506" y="8435"/>
                    <a:pt x="3450" y="8311"/>
                    <a:pt x="3389" y="8188"/>
                  </a:cubicBezTo>
                  <a:cubicBezTo>
                    <a:pt x="3213" y="7832"/>
                    <a:pt x="3023" y="7478"/>
                    <a:pt x="2835" y="7124"/>
                  </a:cubicBezTo>
                  <a:cubicBezTo>
                    <a:pt x="2778" y="7016"/>
                    <a:pt x="2722" y="6907"/>
                    <a:pt x="2665" y="6799"/>
                  </a:cubicBezTo>
                  <a:cubicBezTo>
                    <a:pt x="2719" y="6786"/>
                    <a:pt x="3346" y="6641"/>
                    <a:pt x="3582" y="6460"/>
                  </a:cubicBezTo>
                  <a:cubicBezTo>
                    <a:pt x="3793" y="6298"/>
                    <a:pt x="4015" y="6034"/>
                    <a:pt x="4013" y="5755"/>
                  </a:cubicBezTo>
                  <a:cubicBezTo>
                    <a:pt x="4012" y="5497"/>
                    <a:pt x="3815" y="5271"/>
                    <a:pt x="3556" y="5271"/>
                  </a:cubicBezTo>
                  <a:cubicBezTo>
                    <a:pt x="3540" y="5271"/>
                    <a:pt x="3523" y="5272"/>
                    <a:pt x="3507" y="5274"/>
                  </a:cubicBezTo>
                  <a:cubicBezTo>
                    <a:pt x="3112" y="5317"/>
                    <a:pt x="2769" y="5945"/>
                    <a:pt x="2697" y="6292"/>
                  </a:cubicBezTo>
                  <a:cubicBezTo>
                    <a:pt x="2692" y="6318"/>
                    <a:pt x="2659" y="6685"/>
                    <a:pt x="2655" y="6778"/>
                  </a:cubicBezTo>
                  <a:cubicBezTo>
                    <a:pt x="2530" y="6539"/>
                    <a:pt x="2410" y="6299"/>
                    <a:pt x="2299" y="6059"/>
                  </a:cubicBezTo>
                  <a:cubicBezTo>
                    <a:pt x="2148" y="5734"/>
                    <a:pt x="2019" y="5400"/>
                    <a:pt x="1911" y="5058"/>
                  </a:cubicBezTo>
                  <a:cubicBezTo>
                    <a:pt x="1936" y="5052"/>
                    <a:pt x="2592" y="4904"/>
                    <a:pt x="2834" y="4718"/>
                  </a:cubicBezTo>
                  <a:cubicBezTo>
                    <a:pt x="3044" y="4557"/>
                    <a:pt x="3267" y="4293"/>
                    <a:pt x="3265" y="4013"/>
                  </a:cubicBezTo>
                  <a:cubicBezTo>
                    <a:pt x="3263" y="3754"/>
                    <a:pt x="3067" y="3529"/>
                    <a:pt x="2807" y="3529"/>
                  </a:cubicBezTo>
                  <a:cubicBezTo>
                    <a:pt x="2791" y="3529"/>
                    <a:pt x="2774" y="3530"/>
                    <a:pt x="2758" y="3532"/>
                  </a:cubicBezTo>
                  <a:cubicBezTo>
                    <a:pt x="2363" y="3575"/>
                    <a:pt x="2021" y="4203"/>
                    <a:pt x="1949" y="4551"/>
                  </a:cubicBezTo>
                  <a:cubicBezTo>
                    <a:pt x="1943" y="4577"/>
                    <a:pt x="1908" y="4972"/>
                    <a:pt x="1906" y="5044"/>
                  </a:cubicBezTo>
                  <a:cubicBezTo>
                    <a:pt x="1900" y="5024"/>
                    <a:pt x="1892" y="5004"/>
                    <a:pt x="1886" y="4985"/>
                  </a:cubicBezTo>
                  <a:cubicBezTo>
                    <a:pt x="1780" y="4626"/>
                    <a:pt x="1723" y="4267"/>
                    <a:pt x="1685" y="3928"/>
                  </a:cubicBezTo>
                  <a:cubicBezTo>
                    <a:pt x="1663" y="3731"/>
                    <a:pt x="1654" y="3542"/>
                    <a:pt x="1647" y="3357"/>
                  </a:cubicBezTo>
                  <a:cubicBezTo>
                    <a:pt x="1772" y="3341"/>
                    <a:pt x="2343" y="3266"/>
                    <a:pt x="2579" y="3122"/>
                  </a:cubicBezTo>
                  <a:cubicBezTo>
                    <a:pt x="2806" y="2985"/>
                    <a:pt x="3056" y="2748"/>
                    <a:pt x="3085" y="2469"/>
                  </a:cubicBezTo>
                  <a:cubicBezTo>
                    <a:pt x="3113" y="2196"/>
                    <a:pt x="2919" y="1935"/>
                    <a:pt x="2633" y="1935"/>
                  </a:cubicBezTo>
                  <a:cubicBezTo>
                    <a:pt x="2237" y="1935"/>
                    <a:pt x="1828" y="2522"/>
                    <a:pt x="1718" y="2858"/>
                  </a:cubicBezTo>
                  <a:cubicBezTo>
                    <a:pt x="1712" y="2877"/>
                    <a:pt x="1672" y="3070"/>
                    <a:pt x="1644" y="3211"/>
                  </a:cubicBezTo>
                  <a:cubicBezTo>
                    <a:pt x="1643" y="3127"/>
                    <a:pt x="1640" y="3042"/>
                    <a:pt x="1641" y="2962"/>
                  </a:cubicBezTo>
                  <a:cubicBezTo>
                    <a:pt x="1641" y="2662"/>
                    <a:pt x="1661" y="2387"/>
                    <a:pt x="1679" y="2143"/>
                  </a:cubicBezTo>
                  <a:cubicBezTo>
                    <a:pt x="1691" y="2005"/>
                    <a:pt x="1705" y="1880"/>
                    <a:pt x="1718" y="1764"/>
                  </a:cubicBezTo>
                  <a:cubicBezTo>
                    <a:pt x="1834" y="1685"/>
                    <a:pt x="2292" y="1360"/>
                    <a:pt x="2433" y="1129"/>
                  </a:cubicBezTo>
                  <a:cubicBezTo>
                    <a:pt x="2571" y="903"/>
                    <a:pt x="2684" y="577"/>
                    <a:pt x="2582" y="316"/>
                  </a:cubicBezTo>
                  <a:cubicBezTo>
                    <a:pt x="2507" y="127"/>
                    <a:pt x="2328" y="1"/>
                    <a:pt x="213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3" name="Google Shape;1593;p47"/>
            <p:cNvSpPr/>
            <p:nvPr/>
          </p:nvSpPr>
          <p:spPr>
            <a:xfrm>
              <a:off x="3345960" y="1849796"/>
              <a:ext cx="76433" cy="112271"/>
            </a:xfrm>
            <a:custGeom>
              <a:avLst/>
              <a:gdLst/>
              <a:ahLst/>
              <a:cxnLst/>
              <a:rect l="l" t="t" r="r" b="b"/>
              <a:pathLst>
                <a:path w="1205" h="1770" extrusionOk="0">
                  <a:moveTo>
                    <a:pt x="544" y="1"/>
                  </a:moveTo>
                  <a:cubicBezTo>
                    <a:pt x="349" y="1"/>
                    <a:pt x="168" y="134"/>
                    <a:pt x="97" y="329"/>
                  </a:cubicBezTo>
                  <a:cubicBezTo>
                    <a:pt x="0" y="592"/>
                    <a:pt x="122" y="915"/>
                    <a:pt x="265" y="1137"/>
                  </a:cubicBezTo>
                  <a:cubicBezTo>
                    <a:pt x="435" y="1398"/>
                    <a:pt x="1025" y="1770"/>
                    <a:pt x="1026" y="1770"/>
                  </a:cubicBezTo>
                  <a:cubicBezTo>
                    <a:pt x="1026" y="1770"/>
                    <a:pt x="1026" y="1770"/>
                    <a:pt x="1026" y="1770"/>
                  </a:cubicBezTo>
                  <a:cubicBezTo>
                    <a:pt x="1033" y="1770"/>
                    <a:pt x="1153" y="1307"/>
                    <a:pt x="1157" y="1276"/>
                  </a:cubicBezTo>
                  <a:cubicBezTo>
                    <a:pt x="1205" y="925"/>
                    <a:pt x="1093" y="218"/>
                    <a:pt x="736" y="45"/>
                  </a:cubicBezTo>
                  <a:cubicBezTo>
                    <a:pt x="673" y="15"/>
                    <a:pt x="608" y="1"/>
                    <a:pt x="54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4" name="Google Shape;1594;p47"/>
            <p:cNvSpPr/>
            <p:nvPr/>
          </p:nvSpPr>
          <p:spPr>
            <a:xfrm>
              <a:off x="6116444" y="2235510"/>
              <a:ext cx="62288" cy="48778"/>
            </a:xfrm>
            <a:custGeom>
              <a:avLst/>
              <a:gdLst/>
              <a:ahLst/>
              <a:cxnLst/>
              <a:rect l="l" t="t" r="r" b="b"/>
              <a:pathLst>
                <a:path w="982" h="769" extrusionOk="0">
                  <a:moveTo>
                    <a:pt x="299" y="1"/>
                  </a:moveTo>
                  <a:cubicBezTo>
                    <a:pt x="287" y="1"/>
                    <a:pt x="276" y="2"/>
                    <a:pt x="264" y="3"/>
                  </a:cubicBezTo>
                  <a:cubicBezTo>
                    <a:pt x="94" y="26"/>
                    <a:pt x="0" y="195"/>
                    <a:pt x="39" y="355"/>
                  </a:cubicBezTo>
                  <a:cubicBezTo>
                    <a:pt x="78" y="518"/>
                    <a:pt x="246" y="639"/>
                    <a:pt x="390" y="702"/>
                  </a:cubicBezTo>
                  <a:cubicBezTo>
                    <a:pt x="527" y="762"/>
                    <a:pt x="822" y="768"/>
                    <a:pt x="934" y="768"/>
                  </a:cubicBezTo>
                  <a:cubicBezTo>
                    <a:pt x="961" y="768"/>
                    <a:pt x="977" y="768"/>
                    <a:pt x="977" y="768"/>
                  </a:cubicBezTo>
                  <a:cubicBezTo>
                    <a:pt x="981" y="768"/>
                    <a:pt x="888" y="494"/>
                    <a:pt x="880" y="478"/>
                  </a:cubicBezTo>
                  <a:cubicBezTo>
                    <a:pt x="794" y="296"/>
                    <a:pt x="527" y="1"/>
                    <a:pt x="299" y="1"/>
                  </a:cubicBezTo>
                  <a:close/>
                </a:path>
              </a:pathLst>
            </a:custGeom>
            <a:solidFill>
              <a:srgbClr val="F0AE0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5" name="Google Shape;1595;p47"/>
            <p:cNvSpPr/>
            <p:nvPr/>
          </p:nvSpPr>
          <p:spPr>
            <a:xfrm>
              <a:off x="4522391" y="2290377"/>
              <a:ext cx="790401" cy="292983"/>
            </a:xfrm>
            <a:custGeom>
              <a:avLst/>
              <a:gdLst/>
              <a:ahLst/>
              <a:cxnLst/>
              <a:rect l="l" t="t" r="r" b="b"/>
              <a:pathLst>
                <a:path w="12461" h="4619" extrusionOk="0">
                  <a:moveTo>
                    <a:pt x="9410" y="1"/>
                  </a:moveTo>
                  <a:cubicBezTo>
                    <a:pt x="9252" y="1"/>
                    <a:pt x="9083" y="2"/>
                    <a:pt x="8900" y="5"/>
                  </a:cubicBezTo>
                  <a:cubicBezTo>
                    <a:pt x="7155" y="34"/>
                    <a:pt x="5525" y="281"/>
                    <a:pt x="5525" y="281"/>
                  </a:cubicBezTo>
                  <a:cubicBezTo>
                    <a:pt x="5485" y="279"/>
                    <a:pt x="5442" y="278"/>
                    <a:pt x="5398" y="278"/>
                  </a:cubicBezTo>
                  <a:cubicBezTo>
                    <a:pt x="4593" y="278"/>
                    <a:pt x="3146" y="611"/>
                    <a:pt x="2061" y="1207"/>
                  </a:cubicBezTo>
                  <a:cubicBezTo>
                    <a:pt x="916" y="1836"/>
                    <a:pt x="1" y="2266"/>
                    <a:pt x="1031" y="3039"/>
                  </a:cubicBezTo>
                  <a:cubicBezTo>
                    <a:pt x="2061" y="3811"/>
                    <a:pt x="3979" y="4356"/>
                    <a:pt x="6669" y="4584"/>
                  </a:cubicBezTo>
                  <a:cubicBezTo>
                    <a:pt x="6943" y="4607"/>
                    <a:pt x="7210" y="4618"/>
                    <a:pt x="7469" y="4618"/>
                  </a:cubicBezTo>
                  <a:cubicBezTo>
                    <a:pt x="9747" y="4618"/>
                    <a:pt x="11390" y="3752"/>
                    <a:pt x="11896" y="2725"/>
                  </a:cubicBezTo>
                  <a:cubicBezTo>
                    <a:pt x="12460" y="1582"/>
                    <a:pt x="12077" y="377"/>
                    <a:pt x="11648" y="234"/>
                  </a:cubicBezTo>
                  <a:cubicBezTo>
                    <a:pt x="11264" y="106"/>
                    <a:pt x="10764" y="1"/>
                    <a:pt x="9410"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6" name="Google Shape;1596;p47"/>
            <p:cNvSpPr/>
            <p:nvPr/>
          </p:nvSpPr>
          <p:spPr>
            <a:xfrm>
              <a:off x="4555311" y="2287332"/>
              <a:ext cx="749806" cy="299199"/>
            </a:xfrm>
            <a:custGeom>
              <a:avLst/>
              <a:gdLst/>
              <a:ahLst/>
              <a:cxnLst/>
              <a:rect l="l" t="t" r="r" b="b"/>
              <a:pathLst>
                <a:path w="11821" h="4717" extrusionOk="0">
                  <a:moveTo>
                    <a:pt x="8877" y="97"/>
                  </a:moveTo>
                  <a:cubicBezTo>
                    <a:pt x="10291" y="97"/>
                    <a:pt x="10759" y="210"/>
                    <a:pt x="11113" y="328"/>
                  </a:cubicBezTo>
                  <a:cubicBezTo>
                    <a:pt x="11241" y="370"/>
                    <a:pt x="11367" y="524"/>
                    <a:pt x="11461" y="748"/>
                  </a:cubicBezTo>
                  <a:cubicBezTo>
                    <a:pt x="11643" y="1184"/>
                    <a:pt x="11719" y="1969"/>
                    <a:pt x="11334" y="2751"/>
                  </a:cubicBezTo>
                  <a:cubicBezTo>
                    <a:pt x="10868" y="3696"/>
                    <a:pt x="9329" y="4618"/>
                    <a:pt x="6969" y="4618"/>
                  </a:cubicBezTo>
                  <a:cubicBezTo>
                    <a:pt x="6707" y="4618"/>
                    <a:pt x="6436" y="4607"/>
                    <a:pt x="6154" y="4583"/>
                  </a:cubicBezTo>
                  <a:cubicBezTo>
                    <a:pt x="3523" y="4360"/>
                    <a:pt x="1582" y="3829"/>
                    <a:pt x="541" y="3047"/>
                  </a:cubicBezTo>
                  <a:cubicBezTo>
                    <a:pt x="240" y="2822"/>
                    <a:pt x="100" y="2621"/>
                    <a:pt x="113" y="2433"/>
                  </a:cubicBezTo>
                  <a:cubicBezTo>
                    <a:pt x="139" y="2078"/>
                    <a:pt x="720" y="1761"/>
                    <a:pt x="1393" y="1392"/>
                  </a:cubicBezTo>
                  <a:lnTo>
                    <a:pt x="1566" y="1298"/>
                  </a:lnTo>
                  <a:cubicBezTo>
                    <a:pt x="2632" y="712"/>
                    <a:pt x="4068" y="375"/>
                    <a:pt x="4877" y="375"/>
                  </a:cubicBezTo>
                  <a:cubicBezTo>
                    <a:pt x="4921" y="375"/>
                    <a:pt x="4963" y="375"/>
                    <a:pt x="5004" y="377"/>
                  </a:cubicBezTo>
                  <a:lnTo>
                    <a:pt x="5013" y="377"/>
                  </a:lnTo>
                  <a:cubicBezTo>
                    <a:pt x="5029" y="374"/>
                    <a:pt x="6660" y="130"/>
                    <a:pt x="8382" y="101"/>
                  </a:cubicBezTo>
                  <a:cubicBezTo>
                    <a:pt x="8559" y="98"/>
                    <a:pt x="8724" y="97"/>
                    <a:pt x="8877" y="97"/>
                  </a:cubicBezTo>
                  <a:close/>
                  <a:moveTo>
                    <a:pt x="8887" y="1"/>
                  </a:moveTo>
                  <a:cubicBezTo>
                    <a:pt x="8730" y="1"/>
                    <a:pt x="8561" y="2"/>
                    <a:pt x="8380" y="5"/>
                  </a:cubicBezTo>
                  <a:cubicBezTo>
                    <a:pt x="6698" y="33"/>
                    <a:pt x="5103" y="266"/>
                    <a:pt x="5003" y="280"/>
                  </a:cubicBezTo>
                  <a:cubicBezTo>
                    <a:pt x="4963" y="278"/>
                    <a:pt x="4922" y="277"/>
                    <a:pt x="4879" y="277"/>
                  </a:cubicBezTo>
                  <a:cubicBezTo>
                    <a:pt x="4057" y="277"/>
                    <a:pt x="2599" y="618"/>
                    <a:pt x="1519" y="1212"/>
                  </a:cubicBezTo>
                  <a:lnTo>
                    <a:pt x="1346" y="1307"/>
                  </a:lnTo>
                  <a:cubicBezTo>
                    <a:pt x="620" y="1704"/>
                    <a:pt x="46" y="2019"/>
                    <a:pt x="16" y="2427"/>
                  </a:cubicBezTo>
                  <a:cubicBezTo>
                    <a:pt x="0" y="2650"/>
                    <a:pt x="153" y="2878"/>
                    <a:pt x="482" y="3126"/>
                  </a:cubicBezTo>
                  <a:cubicBezTo>
                    <a:pt x="1538" y="3918"/>
                    <a:pt x="3497" y="4455"/>
                    <a:pt x="6146" y="4681"/>
                  </a:cubicBezTo>
                  <a:cubicBezTo>
                    <a:pt x="6429" y="4704"/>
                    <a:pt x="6702" y="4717"/>
                    <a:pt x="6967" y="4717"/>
                  </a:cubicBezTo>
                  <a:cubicBezTo>
                    <a:pt x="9370" y="4716"/>
                    <a:pt x="10942" y="3767"/>
                    <a:pt x="11421" y="2794"/>
                  </a:cubicBezTo>
                  <a:cubicBezTo>
                    <a:pt x="11820" y="1984"/>
                    <a:pt x="11741" y="1166"/>
                    <a:pt x="11551" y="711"/>
                  </a:cubicBezTo>
                  <a:cubicBezTo>
                    <a:pt x="11445" y="457"/>
                    <a:pt x="11301" y="288"/>
                    <a:pt x="11144" y="236"/>
                  </a:cubicBezTo>
                  <a:cubicBezTo>
                    <a:pt x="10783" y="115"/>
                    <a:pt x="10306" y="1"/>
                    <a:pt x="8887"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7" name="Google Shape;1597;p47"/>
            <p:cNvSpPr/>
            <p:nvPr/>
          </p:nvSpPr>
          <p:spPr>
            <a:xfrm>
              <a:off x="4012353" y="2289489"/>
              <a:ext cx="1346873" cy="377662"/>
            </a:xfrm>
            <a:custGeom>
              <a:avLst/>
              <a:gdLst/>
              <a:ahLst/>
              <a:cxnLst/>
              <a:rect l="l" t="t" r="r" b="b"/>
              <a:pathLst>
                <a:path w="21234" h="5954" extrusionOk="0">
                  <a:moveTo>
                    <a:pt x="18957" y="1"/>
                  </a:moveTo>
                  <a:cubicBezTo>
                    <a:pt x="18265" y="1"/>
                    <a:pt x="17476" y="124"/>
                    <a:pt x="16741" y="334"/>
                  </a:cubicBezTo>
                  <a:cubicBezTo>
                    <a:pt x="15339" y="735"/>
                    <a:pt x="11332" y="2938"/>
                    <a:pt x="11332" y="2938"/>
                  </a:cubicBezTo>
                  <a:cubicBezTo>
                    <a:pt x="10388" y="3425"/>
                    <a:pt x="7327" y="3825"/>
                    <a:pt x="6038" y="4198"/>
                  </a:cubicBezTo>
                  <a:cubicBezTo>
                    <a:pt x="4751" y="4569"/>
                    <a:pt x="2004" y="4569"/>
                    <a:pt x="1174" y="4770"/>
                  </a:cubicBezTo>
                  <a:cubicBezTo>
                    <a:pt x="344" y="4970"/>
                    <a:pt x="1" y="5314"/>
                    <a:pt x="572" y="5628"/>
                  </a:cubicBezTo>
                  <a:cubicBezTo>
                    <a:pt x="966" y="5845"/>
                    <a:pt x="2983" y="5953"/>
                    <a:pt x="4744" y="5953"/>
                  </a:cubicBezTo>
                  <a:cubicBezTo>
                    <a:pt x="5544" y="5953"/>
                    <a:pt x="6292" y="5931"/>
                    <a:pt x="6811" y="5886"/>
                  </a:cubicBezTo>
                  <a:cubicBezTo>
                    <a:pt x="8471" y="5743"/>
                    <a:pt x="14509" y="5771"/>
                    <a:pt x="16054" y="5313"/>
                  </a:cubicBezTo>
                  <a:cubicBezTo>
                    <a:pt x="17599" y="4856"/>
                    <a:pt x="20375" y="3596"/>
                    <a:pt x="20719" y="2995"/>
                  </a:cubicBezTo>
                  <a:cubicBezTo>
                    <a:pt x="21062" y="2395"/>
                    <a:pt x="21234" y="820"/>
                    <a:pt x="20490" y="334"/>
                  </a:cubicBezTo>
                  <a:cubicBezTo>
                    <a:pt x="20136" y="103"/>
                    <a:pt x="19587" y="1"/>
                    <a:pt x="189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1598" name="Google Shape;1598;p47"/>
            <p:cNvSpPr/>
            <p:nvPr/>
          </p:nvSpPr>
          <p:spPr>
            <a:xfrm>
              <a:off x="4026561" y="2286444"/>
              <a:ext cx="1335265" cy="383815"/>
            </a:xfrm>
            <a:custGeom>
              <a:avLst/>
              <a:gdLst/>
              <a:ahLst/>
              <a:cxnLst/>
              <a:rect l="l" t="t" r="r" b="b"/>
              <a:pathLst>
                <a:path w="21051" h="6051" extrusionOk="0">
                  <a:moveTo>
                    <a:pt x="18745" y="96"/>
                  </a:moveTo>
                  <a:cubicBezTo>
                    <a:pt x="19347" y="96"/>
                    <a:pt x="19885" y="191"/>
                    <a:pt x="20238" y="423"/>
                  </a:cubicBezTo>
                  <a:cubicBezTo>
                    <a:pt x="20940" y="881"/>
                    <a:pt x="20793" y="2422"/>
                    <a:pt x="20452" y="3019"/>
                  </a:cubicBezTo>
                  <a:cubicBezTo>
                    <a:pt x="20114" y="3610"/>
                    <a:pt x="17323" y="4868"/>
                    <a:pt x="15816" y="5314"/>
                  </a:cubicBezTo>
                  <a:cubicBezTo>
                    <a:pt x="14778" y="5622"/>
                    <a:pt x="11734" y="5708"/>
                    <a:pt x="9288" y="5777"/>
                  </a:cubicBezTo>
                  <a:cubicBezTo>
                    <a:pt x="8127" y="5810"/>
                    <a:pt x="7123" y="5839"/>
                    <a:pt x="6582" y="5885"/>
                  </a:cubicBezTo>
                  <a:cubicBezTo>
                    <a:pt x="6069" y="5929"/>
                    <a:pt x="5325" y="5951"/>
                    <a:pt x="4527" y="5951"/>
                  </a:cubicBezTo>
                  <a:cubicBezTo>
                    <a:pt x="2771" y="5951"/>
                    <a:pt x="754" y="5844"/>
                    <a:pt x="371" y="5633"/>
                  </a:cubicBezTo>
                  <a:cubicBezTo>
                    <a:pt x="245" y="5564"/>
                    <a:pt x="98" y="5455"/>
                    <a:pt x="114" y="5332"/>
                  </a:cubicBezTo>
                  <a:cubicBezTo>
                    <a:pt x="138" y="5161"/>
                    <a:pt x="454" y="4986"/>
                    <a:pt x="960" y="4865"/>
                  </a:cubicBezTo>
                  <a:cubicBezTo>
                    <a:pt x="1301" y="4782"/>
                    <a:pt x="1965" y="4735"/>
                    <a:pt x="2736" y="4678"/>
                  </a:cubicBezTo>
                  <a:cubicBezTo>
                    <a:pt x="3829" y="4600"/>
                    <a:pt x="5069" y="4511"/>
                    <a:pt x="5828" y="4292"/>
                  </a:cubicBezTo>
                  <a:cubicBezTo>
                    <a:pt x="6326" y="4147"/>
                    <a:pt x="7090" y="3999"/>
                    <a:pt x="7900" y="3843"/>
                  </a:cubicBezTo>
                  <a:cubicBezTo>
                    <a:pt x="9201" y="3591"/>
                    <a:pt x="10547" y="3330"/>
                    <a:pt x="11131" y="3029"/>
                  </a:cubicBezTo>
                  <a:lnTo>
                    <a:pt x="11132" y="3029"/>
                  </a:lnTo>
                  <a:cubicBezTo>
                    <a:pt x="11171" y="3007"/>
                    <a:pt x="15149" y="823"/>
                    <a:pt x="16530" y="429"/>
                  </a:cubicBezTo>
                  <a:cubicBezTo>
                    <a:pt x="17228" y="230"/>
                    <a:pt x="18032" y="96"/>
                    <a:pt x="18745" y="96"/>
                  </a:cubicBezTo>
                  <a:close/>
                  <a:moveTo>
                    <a:pt x="18742" y="0"/>
                  </a:moveTo>
                  <a:cubicBezTo>
                    <a:pt x="18018" y="0"/>
                    <a:pt x="17208" y="134"/>
                    <a:pt x="16504" y="335"/>
                  </a:cubicBezTo>
                  <a:cubicBezTo>
                    <a:pt x="15117" y="731"/>
                    <a:pt x="11153" y="2905"/>
                    <a:pt x="11086" y="2943"/>
                  </a:cubicBezTo>
                  <a:cubicBezTo>
                    <a:pt x="10514" y="3237"/>
                    <a:pt x="9115" y="3508"/>
                    <a:pt x="7881" y="3747"/>
                  </a:cubicBezTo>
                  <a:cubicBezTo>
                    <a:pt x="7070" y="3904"/>
                    <a:pt x="6303" y="4053"/>
                    <a:pt x="5801" y="4199"/>
                  </a:cubicBezTo>
                  <a:cubicBezTo>
                    <a:pt x="5052" y="4415"/>
                    <a:pt x="3818" y="4504"/>
                    <a:pt x="2729" y="4582"/>
                  </a:cubicBezTo>
                  <a:cubicBezTo>
                    <a:pt x="1955" y="4638"/>
                    <a:pt x="1287" y="4687"/>
                    <a:pt x="939" y="4771"/>
                  </a:cubicBezTo>
                  <a:cubicBezTo>
                    <a:pt x="375" y="4907"/>
                    <a:pt x="49" y="5102"/>
                    <a:pt x="19" y="5320"/>
                  </a:cubicBezTo>
                  <a:cubicBezTo>
                    <a:pt x="1" y="5463"/>
                    <a:pt x="103" y="5596"/>
                    <a:pt x="325" y="5719"/>
                  </a:cubicBezTo>
                  <a:cubicBezTo>
                    <a:pt x="726" y="5939"/>
                    <a:pt x="2745" y="6051"/>
                    <a:pt x="4517" y="6051"/>
                  </a:cubicBezTo>
                  <a:cubicBezTo>
                    <a:pt x="5316" y="6051"/>
                    <a:pt x="6064" y="6028"/>
                    <a:pt x="6591" y="5982"/>
                  </a:cubicBezTo>
                  <a:cubicBezTo>
                    <a:pt x="7130" y="5936"/>
                    <a:pt x="8132" y="5907"/>
                    <a:pt x="9292" y="5875"/>
                  </a:cubicBezTo>
                  <a:cubicBezTo>
                    <a:pt x="11744" y="5804"/>
                    <a:pt x="14795" y="5718"/>
                    <a:pt x="15844" y="5408"/>
                  </a:cubicBezTo>
                  <a:cubicBezTo>
                    <a:pt x="17402" y="4946"/>
                    <a:pt x="20182" y="3688"/>
                    <a:pt x="20537" y="3067"/>
                  </a:cubicBezTo>
                  <a:cubicBezTo>
                    <a:pt x="20902" y="2427"/>
                    <a:pt x="21051" y="836"/>
                    <a:pt x="20292" y="341"/>
                  </a:cubicBezTo>
                  <a:cubicBezTo>
                    <a:pt x="19922" y="99"/>
                    <a:pt x="19364" y="0"/>
                    <a:pt x="18742"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9" name="Google Shape;1599;p47"/>
            <p:cNvSpPr/>
            <p:nvPr/>
          </p:nvSpPr>
          <p:spPr>
            <a:xfrm>
              <a:off x="4363056" y="2394908"/>
              <a:ext cx="982150" cy="271734"/>
            </a:xfrm>
            <a:custGeom>
              <a:avLst/>
              <a:gdLst/>
              <a:ahLst/>
              <a:cxnLst/>
              <a:rect l="l" t="t" r="r" b="b"/>
              <a:pathLst>
                <a:path w="15484" h="4284" extrusionOk="0">
                  <a:moveTo>
                    <a:pt x="15483" y="0"/>
                  </a:moveTo>
                  <a:lnTo>
                    <a:pt x="15483" y="0"/>
                  </a:lnTo>
                  <a:cubicBezTo>
                    <a:pt x="14446" y="822"/>
                    <a:pt x="12831" y="1796"/>
                    <a:pt x="10597" y="2593"/>
                  </a:cubicBezTo>
                  <a:cubicBezTo>
                    <a:pt x="8479" y="3349"/>
                    <a:pt x="2481" y="4026"/>
                    <a:pt x="1" y="4283"/>
                  </a:cubicBezTo>
                  <a:cubicBezTo>
                    <a:pt x="494" y="4273"/>
                    <a:pt x="939" y="4254"/>
                    <a:pt x="1282" y="4224"/>
                  </a:cubicBezTo>
                  <a:cubicBezTo>
                    <a:pt x="2942" y="4081"/>
                    <a:pt x="8980" y="4108"/>
                    <a:pt x="10525" y="3652"/>
                  </a:cubicBezTo>
                  <a:cubicBezTo>
                    <a:pt x="12070" y="3195"/>
                    <a:pt x="14847" y="1934"/>
                    <a:pt x="15190" y="1333"/>
                  </a:cubicBezTo>
                  <a:cubicBezTo>
                    <a:pt x="15357" y="1041"/>
                    <a:pt x="15484" y="517"/>
                    <a:pt x="15483"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0" name="Google Shape;1600;p47"/>
            <p:cNvSpPr/>
            <p:nvPr/>
          </p:nvSpPr>
          <p:spPr>
            <a:xfrm>
              <a:off x="4358870" y="2391800"/>
              <a:ext cx="989381" cy="277887"/>
            </a:xfrm>
            <a:custGeom>
              <a:avLst/>
              <a:gdLst/>
              <a:ahLst/>
              <a:cxnLst/>
              <a:rect l="l" t="t" r="r" b="b"/>
              <a:pathLst>
                <a:path w="15598" h="4381" extrusionOk="0">
                  <a:moveTo>
                    <a:pt x="15499" y="151"/>
                  </a:moveTo>
                  <a:cubicBezTo>
                    <a:pt x="15484" y="604"/>
                    <a:pt x="15374" y="1079"/>
                    <a:pt x="15213" y="1359"/>
                  </a:cubicBezTo>
                  <a:cubicBezTo>
                    <a:pt x="14875" y="1949"/>
                    <a:pt x="12085" y="3207"/>
                    <a:pt x="10578" y="3654"/>
                  </a:cubicBezTo>
                  <a:cubicBezTo>
                    <a:pt x="9541" y="3961"/>
                    <a:pt x="6497" y="4047"/>
                    <a:pt x="4050" y="4116"/>
                  </a:cubicBezTo>
                  <a:cubicBezTo>
                    <a:pt x="3152" y="4142"/>
                    <a:pt x="2349" y="4164"/>
                    <a:pt x="1780" y="4195"/>
                  </a:cubicBezTo>
                  <a:cubicBezTo>
                    <a:pt x="4658" y="3869"/>
                    <a:pt x="8952" y="3305"/>
                    <a:pt x="10679" y="2688"/>
                  </a:cubicBezTo>
                  <a:cubicBezTo>
                    <a:pt x="13042" y="1844"/>
                    <a:pt x="14594" y="853"/>
                    <a:pt x="15499" y="151"/>
                  </a:cubicBezTo>
                  <a:close/>
                  <a:moveTo>
                    <a:pt x="15549" y="0"/>
                  </a:moveTo>
                  <a:cubicBezTo>
                    <a:pt x="15539" y="0"/>
                    <a:pt x="15528" y="4"/>
                    <a:pt x="15519" y="11"/>
                  </a:cubicBezTo>
                  <a:cubicBezTo>
                    <a:pt x="14633" y="713"/>
                    <a:pt x="13068" y="1731"/>
                    <a:pt x="10647" y="2596"/>
                  </a:cubicBezTo>
                  <a:cubicBezTo>
                    <a:pt x="8534" y="3351"/>
                    <a:pt x="2540" y="4027"/>
                    <a:pt x="62" y="4283"/>
                  </a:cubicBezTo>
                  <a:cubicBezTo>
                    <a:pt x="0" y="4290"/>
                    <a:pt x="4" y="4380"/>
                    <a:pt x="67" y="4380"/>
                  </a:cubicBezTo>
                  <a:lnTo>
                    <a:pt x="68" y="4380"/>
                  </a:lnTo>
                  <a:cubicBezTo>
                    <a:pt x="576" y="4370"/>
                    <a:pt x="1020" y="4350"/>
                    <a:pt x="1353" y="4321"/>
                  </a:cubicBezTo>
                  <a:cubicBezTo>
                    <a:pt x="1891" y="4275"/>
                    <a:pt x="2893" y="4246"/>
                    <a:pt x="4053" y="4214"/>
                  </a:cubicBezTo>
                  <a:cubicBezTo>
                    <a:pt x="6505" y="4144"/>
                    <a:pt x="9557" y="4058"/>
                    <a:pt x="10606" y="3747"/>
                  </a:cubicBezTo>
                  <a:cubicBezTo>
                    <a:pt x="12164" y="3286"/>
                    <a:pt x="14944" y="2027"/>
                    <a:pt x="15298" y="1407"/>
                  </a:cubicBezTo>
                  <a:cubicBezTo>
                    <a:pt x="15478" y="1093"/>
                    <a:pt x="15598" y="546"/>
                    <a:pt x="15598" y="49"/>
                  </a:cubicBezTo>
                  <a:cubicBezTo>
                    <a:pt x="15598" y="31"/>
                    <a:pt x="15588" y="13"/>
                    <a:pt x="15570" y="5"/>
                  </a:cubicBezTo>
                  <a:cubicBezTo>
                    <a:pt x="15564" y="2"/>
                    <a:pt x="15557" y="0"/>
                    <a:pt x="15549"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1" name="Google Shape;1601;p47"/>
            <p:cNvSpPr/>
            <p:nvPr/>
          </p:nvSpPr>
          <p:spPr>
            <a:xfrm>
              <a:off x="5074167" y="2291074"/>
              <a:ext cx="163142" cy="292539"/>
            </a:xfrm>
            <a:custGeom>
              <a:avLst/>
              <a:gdLst/>
              <a:ahLst/>
              <a:cxnLst/>
              <a:rect l="l" t="t" r="r" b="b"/>
              <a:pathLst>
                <a:path w="2572" h="4612" extrusionOk="0">
                  <a:moveTo>
                    <a:pt x="1665" y="0"/>
                  </a:moveTo>
                  <a:cubicBezTo>
                    <a:pt x="1102" y="50"/>
                    <a:pt x="544" y="154"/>
                    <a:pt x="1" y="310"/>
                  </a:cubicBezTo>
                  <a:cubicBezTo>
                    <a:pt x="1" y="310"/>
                    <a:pt x="1698" y="2250"/>
                    <a:pt x="1147" y="4612"/>
                  </a:cubicBezTo>
                  <a:cubicBezTo>
                    <a:pt x="1572" y="4432"/>
                    <a:pt x="1997" y="4236"/>
                    <a:pt x="2384" y="4042"/>
                  </a:cubicBezTo>
                  <a:cubicBezTo>
                    <a:pt x="2470" y="3621"/>
                    <a:pt x="2571" y="2384"/>
                    <a:pt x="1665"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2" name="Google Shape;1602;p47"/>
            <p:cNvSpPr/>
            <p:nvPr/>
          </p:nvSpPr>
          <p:spPr>
            <a:xfrm>
              <a:off x="5070424" y="2288030"/>
              <a:ext cx="170056" cy="298692"/>
            </a:xfrm>
            <a:custGeom>
              <a:avLst/>
              <a:gdLst/>
              <a:ahLst/>
              <a:cxnLst/>
              <a:rect l="l" t="t" r="r" b="b"/>
              <a:pathLst>
                <a:path w="2681" h="4709" extrusionOk="0">
                  <a:moveTo>
                    <a:pt x="1691" y="100"/>
                  </a:moveTo>
                  <a:cubicBezTo>
                    <a:pt x="2563" y="2408"/>
                    <a:pt x="2483" y="3621"/>
                    <a:pt x="2400" y="4057"/>
                  </a:cubicBezTo>
                  <a:cubicBezTo>
                    <a:pt x="2054" y="4230"/>
                    <a:pt x="1667" y="4409"/>
                    <a:pt x="1273" y="4578"/>
                  </a:cubicBezTo>
                  <a:cubicBezTo>
                    <a:pt x="1711" y="2487"/>
                    <a:pt x="415" y="723"/>
                    <a:pt x="145" y="384"/>
                  </a:cubicBezTo>
                  <a:cubicBezTo>
                    <a:pt x="651" y="244"/>
                    <a:pt x="1168" y="148"/>
                    <a:pt x="1691" y="100"/>
                  </a:cubicBezTo>
                  <a:close/>
                  <a:moveTo>
                    <a:pt x="1724" y="1"/>
                  </a:moveTo>
                  <a:cubicBezTo>
                    <a:pt x="1723" y="1"/>
                    <a:pt x="1721" y="1"/>
                    <a:pt x="1719" y="1"/>
                  </a:cubicBezTo>
                  <a:cubicBezTo>
                    <a:pt x="1154" y="50"/>
                    <a:pt x="593" y="155"/>
                    <a:pt x="47" y="311"/>
                  </a:cubicBezTo>
                  <a:cubicBezTo>
                    <a:pt x="13" y="321"/>
                    <a:pt x="1" y="363"/>
                    <a:pt x="23" y="390"/>
                  </a:cubicBezTo>
                  <a:cubicBezTo>
                    <a:pt x="40" y="408"/>
                    <a:pt x="1698" y="2340"/>
                    <a:pt x="1159" y="4648"/>
                  </a:cubicBezTo>
                  <a:cubicBezTo>
                    <a:pt x="1152" y="4679"/>
                    <a:pt x="1175" y="4709"/>
                    <a:pt x="1206" y="4709"/>
                  </a:cubicBezTo>
                  <a:cubicBezTo>
                    <a:pt x="1212" y="4709"/>
                    <a:pt x="1219" y="4708"/>
                    <a:pt x="1225" y="4705"/>
                  </a:cubicBezTo>
                  <a:cubicBezTo>
                    <a:pt x="1658" y="4521"/>
                    <a:pt x="2087" y="4324"/>
                    <a:pt x="2465" y="4134"/>
                  </a:cubicBezTo>
                  <a:cubicBezTo>
                    <a:pt x="2479" y="4128"/>
                    <a:pt x="2488" y="4114"/>
                    <a:pt x="2491" y="4100"/>
                  </a:cubicBezTo>
                  <a:cubicBezTo>
                    <a:pt x="2577" y="3675"/>
                    <a:pt x="2680" y="2427"/>
                    <a:pt x="1770" y="32"/>
                  </a:cubicBezTo>
                  <a:cubicBezTo>
                    <a:pt x="1762" y="13"/>
                    <a:pt x="1745" y="1"/>
                    <a:pt x="1724"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3" name="Google Shape;1603;p47"/>
            <p:cNvSpPr/>
            <p:nvPr/>
          </p:nvSpPr>
          <p:spPr>
            <a:xfrm>
              <a:off x="4012353" y="2535848"/>
              <a:ext cx="479975" cy="131300"/>
            </a:xfrm>
            <a:custGeom>
              <a:avLst/>
              <a:gdLst/>
              <a:ahLst/>
              <a:cxnLst/>
              <a:rect l="l" t="t" r="r" b="b"/>
              <a:pathLst>
                <a:path w="7567" h="2070" extrusionOk="0">
                  <a:moveTo>
                    <a:pt x="7416" y="1"/>
                  </a:moveTo>
                  <a:lnTo>
                    <a:pt x="7416" y="1"/>
                  </a:lnTo>
                  <a:cubicBezTo>
                    <a:pt x="6877" y="108"/>
                    <a:pt x="6391" y="211"/>
                    <a:pt x="6038" y="314"/>
                  </a:cubicBezTo>
                  <a:cubicBezTo>
                    <a:pt x="4751" y="685"/>
                    <a:pt x="2004" y="685"/>
                    <a:pt x="1174" y="886"/>
                  </a:cubicBezTo>
                  <a:cubicBezTo>
                    <a:pt x="344" y="1086"/>
                    <a:pt x="1" y="1430"/>
                    <a:pt x="572" y="1744"/>
                  </a:cubicBezTo>
                  <a:cubicBezTo>
                    <a:pt x="966" y="1961"/>
                    <a:pt x="2982" y="2069"/>
                    <a:pt x="4744" y="2069"/>
                  </a:cubicBezTo>
                  <a:cubicBezTo>
                    <a:pt x="5544" y="2069"/>
                    <a:pt x="6292" y="2047"/>
                    <a:pt x="6811" y="2002"/>
                  </a:cubicBezTo>
                  <a:cubicBezTo>
                    <a:pt x="7007" y="1985"/>
                    <a:pt x="7264" y="1970"/>
                    <a:pt x="7567" y="1957"/>
                  </a:cubicBezTo>
                  <a:cubicBezTo>
                    <a:pt x="6906" y="1238"/>
                    <a:pt x="7208" y="398"/>
                    <a:pt x="741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4" name="Google Shape;1604;p47"/>
            <p:cNvSpPr/>
            <p:nvPr/>
          </p:nvSpPr>
          <p:spPr>
            <a:xfrm>
              <a:off x="4026561" y="2532740"/>
              <a:ext cx="469889" cy="137516"/>
            </a:xfrm>
            <a:custGeom>
              <a:avLst/>
              <a:gdLst/>
              <a:ahLst/>
              <a:cxnLst/>
              <a:rect l="l" t="t" r="r" b="b"/>
              <a:pathLst>
                <a:path w="7408" h="2168" extrusionOk="0">
                  <a:moveTo>
                    <a:pt x="7104" y="116"/>
                  </a:moveTo>
                  <a:cubicBezTo>
                    <a:pt x="6895" y="555"/>
                    <a:pt x="6693" y="1296"/>
                    <a:pt x="7241" y="1962"/>
                  </a:cubicBezTo>
                  <a:cubicBezTo>
                    <a:pt x="6964" y="1975"/>
                    <a:pt x="6750" y="1988"/>
                    <a:pt x="6583" y="2003"/>
                  </a:cubicBezTo>
                  <a:cubicBezTo>
                    <a:pt x="6071" y="2047"/>
                    <a:pt x="5331" y="2069"/>
                    <a:pt x="4537" y="2069"/>
                  </a:cubicBezTo>
                  <a:cubicBezTo>
                    <a:pt x="2778" y="2069"/>
                    <a:pt x="755" y="1962"/>
                    <a:pt x="372" y="1750"/>
                  </a:cubicBezTo>
                  <a:cubicBezTo>
                    <a:pt x="246" y="1682"/>
                    <a:pt x="99" y="1573"/>
                    <a:pt x="115" y="1450"/>
                  </a:cubicBezTo>
                  <a:cubicBezTo>
                    <a:pt x="139" y="1279"/>
                    <a:pt x="455" y="1104"/>
                    <a:pt x="961" y="982"/>
                  </a:cubicBezTo>
                  <a:cubicBezTo>
                    <a:pt x="1302" y="900"/>
                    <a:pt x="1966" y="852"/>
                    <a:pt x="2736" y="797"/>
                  </a:cubicBezTo>
                  <a:cubicBezTo>
                    <a:pt x="3830" y="718"/>
                    <a:pt x="5069" y="628"/>
                    <a:pt x="5828" y="409"/>
                  </a:cubicBezTo>
                  <a:cubicBezTo>
                    <a:pt x="6183" y="306"/>
                    <a:pt x="6664" y="205"/>
                    <a:pt x="7104" y="116"/>
                  </a:cubicBezTo>
                  <a:close/>
                  <a:moveTo>
                    <a:pt x="7192" y="0"/>
                  </a:moveTo>
                  <a:cubicBezTo>
                    <a:pt x="7189" y="0"/>
                    <a:pt x="7186" y="1"/>
                    <a:pt x="7182" y="1"/>
                  </a:cubicBezTo>
                  <a:cubicBezTo>
                    <a:pt x="6715" y="95"/>
                    <a:pt x="6185" y="204"/>
                    <a:pt x="5801" y="316"/>
                  </a:cubicBezTo>
                  <a:cubicBezTo>
                    <a:pt x="5053" y="532"/>
                    <a:pt x="3818" y="621"/>
                    <a:pt x="2729" y="699"/>
                  </a:cubicBezTo>
                  <a:cubicBezTo>
                    <a:pt x="1955" y="755"/>
                    <a:pt x="1287" y="804"/>
                    <a:pt x="939" y="888"/>
                  </a:cubicBezTo>
                  <a:cubicBezTo>
                    <a:pt x="375" y="1024"/>
                    <a:pt x="49" y="1219"/>
                    <a:pt x="19" y="1437"/>
                  </a:cubicBezTo>
                  <a:cubicBezTo>
                    <a:pt x="1" y="1580"/>
                    <a:pt x="103" y="1713"/>
                    <a:pt x="325" y="1836"/>
                  </a:cubicBezTo>
                  <a:cubicBezTo>
                    <a:pt x="726" y="2056"/>
                    <a:pt x="2745" y="2168"/>
                    <a:pt x="4517" y="2168"/>
                  </a:cubicBezTo>
                  <a:cubicBezTo>
                    <a:pt x="5316" y="2168"/>
                    <a:pt x="6064" y="2145"/>
                    <a:pt x="6591" y="2099"/>
                  </a:cubicBezTo>
                  <a:cubicBezTo>
                    <a:pt x="6776" y="2084"/>
                    <a:pt x="7023" y="2068"/>
                    <a:pt x="7346" y="2055"/>
                  </a:cubicBezTo>
                  <a:cubicBezTo>
                    <a:pt x="7387" y="2053"/>
                    <a:pt x="7407" y="2004"/>
                    <a:pt x="7380" y="1973"/>
                  </a:cubicBezTo>
                  <a:cubicBezTo>
                    <a:pt x="6746" y="1285"/>
                    <a:pt x="7018" y="486"/>
                    <a:pt x="7236" y="72"/>
                  </a:cubicBezTo>
                  <a:cubicBezTo>
                    <a:pt x="7252" y="38"/>
                    <a:pt x="7227" y="0"/>
                    <a:pt x="7192"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5" name="Google Shape;1605;p47"/>
            <p:cNvSpPr/>
            <p:nvPr/>
          </p:nvSpPr>
          <p:spPr>
            <a:xfrm>
              <a:off x="3772716" y="2247118"/>
              <a:ext cx="958491" cy="374554"/>
            </a:xfrm>
            <a:custGeom>
              <a:avLst/>
              <a:gdLst/>
              <a:ahLst/>
              <a:cxnLst/>
              <a:rect l="l" t="t" r="r" b="b"/>
              <a:pathLst>
                <a:path w="15111" h="5905" extrusionOk="0">
                  <a:moveTo>
                    <a:pt x="8586" y="0"/>
                  </a:moveTo>
                  <a:cubicBezTo>
                    <a:pt x="8586" y="0"/>
                    <a:pt x="5982" y="316"/>
                    <a:pt x="4666" y="430"/>
                  </a:cubicBezTo>
                  <a:cubicBezTo>
                    <a:pt x="3349" y="544"/>
                    <a:pt x="974" y="1603"/>
                    <a:pt x="488" y="2633"/>
                  </a:cubicBezTo>
                  <a:cubicBezTo>
                    <a:pt x="1" y="3663"/>
                    <a:pt x="1461" y="4894"/>
                    <a:pt x="2291" y="5151"/>
                  </a:cubicBezTo>
                  <a:cubicBezTo>
                    <a:pt x="3065" y="5391"/>
                    <a:pt x="5279" y="5905"/>
                    <a:pt x="6689" y="5905"/>
                  </a:cubicBezTo>
                  <a:cubicBezTo>
                    <a:pt x="6792" y="5905"/>
                    <a:pt x="6891" y="5902"/>
                    <a:pt x="6984" y="5896"/>
                  </a:cubicBezTo>
                  <a:cubicBezTo>
                    <a:pt x="8357" y="5810"/>
                    <a:pt x="12421" y="4608"/>
                    <a:pt x="13136" y="4379"/>
                  </a:cubicBezTo>
                  <a:cubicBezTo>
                    <a:pt x="13851" y="4150"/>
                    <a:pt x="15110" y="3606"/>
                    <a:pt x="15110" y="3606"/>
                  </a:cubicBezTo>
                  <a:cubicBezTo>
                    <a:pt x="15110" y="3606"/>
                    <a:pt x="13908" y="3606"/>
                    <a:pt x="11877" y="2576"/>
                  </a:cubicBezTo>
                  <a:cubicBezTo>
                    <a:pt x="9845" y="1545"/>
                    <a:pt x="9531" y="487"/>
                    <a:pt x="858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6" name="Google Shape;1606;p47"/>
            <p:cNvSpPr/>
            <p:nvPr/>
          </p:nvSpPr>
          <p:spPr>
            <a:xfrm>
              <a:off x="3791744" y="2244073"/>
              <a:ext cx="943712" cy="380707"/>
            </a:xfrm>
            <a:custGeom>
              <a:avLst/>
              <a:gdLst/>
              <a:ahLst/>
              <a:cxnLst/>
              <a:rect l="l" t="t" r="r" b="b"/>
              <a:pathLst>
                <a:path w="14878" h="6002" extrusionOk="0">
                  <a:moveTo>
                    <a:pt x="8277" y="99"/>
                  </a:moveTo>
                  <a:cubicBezTo>
                    <a:pt x="8645" y="291"/>
                    <a:pt x="8921" y="578"/>
                    <a:pt x="9241" y="911"/>
                  </a:cubicBezTo>
                  <a:cubicBezTo>
                    <a:pt x="9728" y="1418"/>
                    <a:pt x="10336" y="2049"/>
                    <a:pt x="11555" y="2668"/>
                  </a:cubicBezTo>
                  <a:cubicBezTo>
                    <a:pt x="13100" y="3451"/>
                    <a:pt x="14180" y="3642"/>
                    <a:pt x="14607" y="3688"/>
                  </a:cubicBezTo>
                  <a:cubicBezTo>
                    <a:pt x="14231" y="3846"/>
                    <a:pt x="13364" y="4207"/>
                    <a:pt x="12821" y="4381"/>
                  </a:cubicBezTo>
                  <a:cubicBezTo>
                    <a:pt x="12274" y="4556"/>
                    <a:pt x="8083" y="5807"/>
                    <a:pt x="6680" y="5895"/>
                  </a:cubicBezTo>
                  <a:cubicBezTo>
                    <a:pt x="6588" y="5901"/>
                    <a:pt x="6491" y="5903"/>
                    <a:pt x="6389" y="5903"/>
                  </a:cubicBezTo>
                  <a:cubicBezTo>
                    <a:pt x="4994" y="5903"/>
                    <a:pt x="2765" y="5390"/>
                    <a:pt x="2005" y="5153"/>
                  </a:cubicBezTo>
                  <a:cubicBezTo>
                    <a:pt x="1402" y="4966"/>
                    <a:pt x="556" y="4307"/>
                    <a:pt x="255" y="3624"/>
                  </a:cubicBezTo>
                  <a:cubicBezTo>
                    <a:pt x="108" y="3291"/>
                    <a:pt x="100" y="2980"/>
                    <a:pt x="232" y="2703"/>
                  </a:cubicBezTo>
                  <a:cubicBezTo>
                    <a:pt x="717" y="1675"/>
                    <a:pt x="3119" y="636"/>
                    <a:pt x="4370" y="526"/>
                  </a:cubicBezTo>
                  <a:cubicBezTo>
                    <a:pt x="5620" y="418"/>
                    <a:pt x="8062" y="124"/>
                    <a:pt x="8277" y="99"/>
                  </a:cubicBezTo>
                  <a:close/>
                  <a:moveTo>
                    <a:pt x="8285" y="0"/>
                  </a:moveTo>
                  <a:cubicBezTo>
                    <a:pt x="8284" y="0"/>
                    <a:pt x="8282" y="0"/>
                    <a:pt x="8280" y="0"/>
                  </a:cubicBezTo>
                  <a:cubicBezTo>
                    <a:pt x="8254" y="3"/>
                    <a:pt x="5662" y="316"/>
                    <a:pt x="4362" y="430"/>
                  </a:cubicBezTo>
                  <a:cubicBezTo>
                    <a:pt x="3058" y="543"/>
                    <a:pt x="650" y="1587"/>
                    <a:pt x="144" y="2661"/>
                  </a:cubicBezTo>
                  <a:cubicBezTo>
                    <a:pt x="1" y="2965"/>
                    <a:pt x="8" y="3302"/>
                    <a:pt x="166" y="3663"/>
                  </a:cubicBezTo>
                  <a:cubicBezTo>
                    <a:pt x="477" y="4371"/>
                    <a:pt x="1353" y="5053"/>
                    <a:pt x="1976" y="5246"/>
                  </a:cubicBezTo>
                  <a:cubicBezTo>
                    <a:pt x="2643" y="5453"/>
                    <a:pt x="4903" y="6001"/>
                    <a:pt x="6378" y="6001"/>
                  </a:cubicBezTo>
                  <a:cubicBezTo>
                    <a:pt x="6486" y="6001"/>
                    <a:pt x="6589" y="5998"/>
                    <a:pt x="6686" y="5992"/>
                  </a:cubicBezTo>
                  <a:cubicBezTo>
                    <a:pt x="8099" y="5904"/>
                    <a:pt x="12302" y="4650"/>
                    <a:pt x="12851" y="4474"/>
                  </a:cubicBezTo>
                  <a:cubicBezTo>
                    <a:pt x="13560" y="4247"/>
                    <a:pt x="14817" y="3705"/>
                    <a:pt x="14830" y="3699"/>
                  </a:cubicBezTo>
                  <a:cubicBezTo>
                    <a:pt x="14878" y="3679"/>
                    <a:pt x="14864" y="3606"/>
                    <a:pt x="14810" y="3606"/>
                  </a:cubicBezTo>
                  <a:cubicBezTo>
                    <a:pt x="14799" y="3606"/>
                    <a:pt x="13594" y="3593"/>
                    <a:pt x="11599" y="2581"/>
                  </a:cubicBezTo>
                  <a:cubicBezTo>
                    <a:pt x="10394" y="1970"/>
                    <a:pt x="9794" y="1346"/>
                    <a:pt x="9311" y="844"/>
                  </a:cubicBezTo>
                  <a:cubicBezTo>
                    <a:pt x="8981" y="502"/>
                    <a:pt x="8697" y="206"/>
                    <a:pt x="8308" y="5"/>
                  </a:cubicBezTo>
                  <a:cubicBezTo>
                    <a:pt x="8301" y="2"/>
                    <a:pt x="8293" y="0"/>
                    <a:pt x="8285"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7" name="Google Shape;1607;p47"/>
            <p:cNvSpPr/>
            <p:nvPr/>
          </p:nvSpPr>
          <p:spPr>
            <a:xfrm>
              <a:off x="3962688" y="2242297"/>
              <a:ext cx="563449" cy="262981"/>
            </a:xfrm>
            <a:custGeom>
              <a:avLst/>
              <a:gdLst/>
              <a:ahLst/>
              <a:cxnLst/>
              <a:rect l="l" t="t" r="r" b="b"/>
              <a:pathLst>
                <a:path w="8883" h="4146" extrusionOk="0">
                  <a:moveTo>
                    <a:pt x="3985" y="0"/>
                  </a:moveTo>
                  <a:cubicBezTo>
                    <a:pt x="3675" y="0"/>
                    <a:pt x="3383" y="26"/>
                    <a:pt x="3124" y="82"/>
                  </a:cubicBezTo>
                  <a:cubicBezTo>
                    <a:pt x="1712" y="380"/>
                    <a:pt x="1" y="894"/>
                    <a:pt x="1" y="894"/>
                  </a:cubicBezTo>
                  <a:cubicBezTo>
                    <a:pt x="1" y="894"/>
                    <a:pt x="304" y="862"/>
                    <a:pt x="732" y="862"/>
                  </a:cubicBezTo>
                  <a:cubicBezTo>
                    <a:pt x="1416" y="862"/>
                    <a:pt x="2416" y="943"/>
                    <a:pt x="2995" y="1365"/>
                  </a:cubicBezTo>
                  <a:cubicBezTo>
                    <a:pt x="3936" y="2049"/>
                    <a:pt x="4535" y="4146"/>
                    <a:pt x="4535" y="4146"/>
                  </a:cubicBezTo>
                  <a:lnTo>
                    <a:pt x="8882" y="2652"/>
                  </a:lnTo>
                  <a:cubicBezTo>
                    <a:pt x="8882" y="2652"/>
                    <a:pt x="8556" y="2306"/>
                    <a:pt x="7743" y="1322"/>
                  </a:cubicBezTo>
                  <a:cubicBezTo>
                    <a:pt x="7080" y="518"/>
                    <a:pt x="5362" y="0"/>
                    <a:pt x="3985"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8" name="Google Shape;1608;p47"/>
            <p:cNvSpPr/>
            <p:nvPr/>
          </p:nvSpPr>
          <p:spPr>
            <a:xfrm>
              <a:off x="3959326" y="2239253"/>
              <a:ext cx="570045" cy="269070"/>
            </a:xfrm>
            <a:custGeom>
              <a:avLst/>
              <a:gdLst/>
              <a:ahLst/>
              <a:cxnLst/>
              <a:rect l="l" t="t" r="r" b="b"/>
              <a:pathLst>
                <a:path w="8987" h="4242" extrusionOk="0">
                  <a:moveTo>
                    <a:pt x="4014" y="100"/>
                  </a:moveTo>
                  <a:cubicBezTo>
                    <a:pt x="5356" y="100"/>
                    <a:pt x="7092" y="594"/>
                    <a:pt x="7758" y="1401"/>
                  </a:cubicBezTo>
                  <a:cubicBezTo>
                    <a:pt x="8388" y="2163"/>
                    <a:pt x="8728" y="2545"/>
                    <a:pt x="8849" y="2678"/>
                  </a:cubicBezTo>
                  <a:lnTo>
                    <a:pt x="4620" y="4131"/>
                  </a:lnTo>
                  <a:cubicBezTo>
                    <a:pt x="4522" y="3803"/>
                    <a:pt x="3951" y="2009"/>
                    <a:pt x="3076" y="1374"/>
                  </a:cubicBezTo>
                  <a:cubicBezTo>
                    <a:pt x="2486" y="944"/>
                    <a:pt x="1484" y="860"/>
                    <a:pt x="796" y="860"/>
                  </a:cubicBezTo>
                  <a:cubicBezTo>
                    <a:pt x="684" y="860"/>
                    <a:pt x="582" y="863"/>
                    <a:pt x="490" y="866"/>
                  </a:cubicBezTo>
                  <a:cubicBezTo>
                    <a:pt x="1086" y="695"/>
                    <a:pt x="2213" y="383"/>
                    <a:pt x="3186" y="177"/>
                  </a:cubicBezTo>
                  <a:cubicBezTo>
                    <a:pt x="3431" y="125"/>
                    <a:pt x="3713" y="100"/>
                    <a:pt x="4014" y="100"/>
                  </a:cubicBezTo>
                  <a:close/>
                  <a:moveTo>
                    <a:pt x="4038" y="1"/>
                  </a:moveTo>
                  <a:cubicBezTo>
                    <a:pt x="3722" y="1"/>
                    <a:pt x="3426" y="27"/>
                    <a:pt x="3166" y="82"/>
                  </a:cubicBezTo>
                  <a:cubicBezTo>
                    <a:pt x="1769" y="378"/>
                    <a:pt x="57" y="891"/>
                    <a:pt x="39" y="896"/>
                  </a:cubicBezTo>
                  <a:cubicBezTo>
                    <a:pt x="15" y="903"/>
                    <a:pt x="1" y="928"/>
                    <a:pt x="6" y="952"/>
                  </a:cubicBezTo>
                  <a:cubicBezTo>
                    <a:pt x="11" y="975"/>
                    <a:pt x="31" y="991"/>
                    <a:pt x="54" y="991"/>
                  </a:cubicBezTo>
                  <a:cubicBezTo>
                    <a:pt x="55" y="991"/>
                    <a:pt x="56" y="991"/>
                    <a:pt x="58" y="991"/>
                  </a:cubicBezTo>
                  <a:cubicBezTo>
                    <a:pt x="66" y="990"/>
                    <a:pt x="364" y="960"/>
                    <a:pt x="782" y="960"/>
                  </a:cubicBezTo>
                  <a:cubicBezTo>
                    <a:pt x="1460" y="960"/>
                    <a:pt x="2451" y="1040"/>
                    <a:pt x="3019" y="1453"/>
                  </a:cubicBezTo>
                  <a:cubicBezTo>
                    <a:pt x="3936" y="2119"/>
                    <a:pt x="4535" y="4186"/>
                    <a:pt x="4541" y="4207"/>
                  </a:cubicBezTo>
                  <a:cubicBezTo>
                    <a:pt x="4547" y="4227"/>
                    <a:pt x="4566" y="4242"/>
                    <a:pt x="4588" y="4242"/>
                  </a:cubicBezTo>
                  <a:cubicBezTo>
                    <a:pt x="4594" y="4242"/>
                    <a:pt x="4599" y="4242"/>
                    <a:pt x="4604" y="4240"/>
                  </a:cubicBezTo>
                  <a:lnTo>
                    <a:pt x="8950" y="2747"/>
                  </a:lnTo>
                  <a:cubicBezTo>
                    <a:pt x="8966" y="2741"/>
                    <a:pt x="8978" y="2728"/>
                    <a:pt x="8982" y="2712"/>
                  </a:cubicBezTo>
                  <a:cubicBezTo>
                    <a:pt x="8986" y="2696"/>
                    <a:pt x="8982" y="2679"/>
                    <a:pt x="8970" y="2667"/>
                  </a:cubicBezTo>
                  <a:cubicBezTo>
                    <a:pt x="8967" y="2664"/>
                    <a:pt x="8635" y="2310"/>
                    <a:pt x="7834" y="1339"/>
                  </a:cubicBezTo>
                  <a:cubicBezTo>
                    <a:pt x="7142" y="502"/>
                    <a:pt x="5409" y="1"/>
                    <a:pt x="4038"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9" name="Google Shape;1609;p47"/>
            <p:cNvSpPr/>
            <p:nvPr/>
          </p:nvSpPr>
          <p:spPr>
            <a:xfrm>
              <a:off x="4571423" y="2431887"/>
              <a:ext cx="159780" cy="97111"/>
            </a:xfrm>
            <a:custGeom>
              <a:avLst/>
              <a:gdLst/>
              <a:ahLst/>
              <a:cxnLst/>
              <a:rect l="l" t="t" r="r" b="b"/>
              <a:pathLst>
                <a:path w="2519" h="1531" extrusionOk="0">
                  <a:moveTo>
                    <a:pt x="0" y="0"/>
                  </a:moveTo>
                  <a:cubicBezTo>
                    <a:pt x="227" y="383"/>
                    <a:pt x="455" y="942"/>
                    <a:pt x="338" y="1530"/>
                  </a:cubicBezTo>
                  <a:cubicBezTo>
                    <a:pt x="422" y="1505"/>
                    <a:pt x="492" y="1482"/>
                    <a:pt x="545" y="1467"/>
                  </a:cubicBezTo>
                  <a:cubicBezTo>
                    <a:pt x="1260" y="1237"/>
                    <a:pt x="2518" y="693"/>
                    <a:pt x="2518" y="693"/>
                  </a:cubicBezTo>
                  <a:cubicBezTo>
                    <a:pt x="2518" y="693"/>
                    <a:pt x="1595" y="693"/>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0" name="Google Shape;1610;p47"/>
            <p:cNvSpPr/>
            <p:nvPr/>
          </p:nvSpPr>
          <p:spPr>
            <a:xfrm>
              <a:off x="4568061" y="2428716"/>
              <a:ext cx="167392" cy="103391"/>
            </a:xfrm>
            <a:custGeom>
              <a:avLst/>
              <a:gdLst/>
              <a:ahLst/>
              <a:cxnLst/>
              <a:rect l="l" t="t" r="r" b="b"/>
              <a:pathLst>
                <a:path w="2639" h="1630" extrusionOk="0">
                  <a:moveTo>
                    <a:pt x="166" y="151"/>
                  </a:moveTo>
                  <a:lnTo>
                    <a:pt x="166" y="151"/>
                  </a:lnTo>
                  <a:cubicBezTo>
                    <a:pt x="1266" y="614"/>
                    <a:pt x="2023" y="742"/>
                    <a:pt x="2366" y="778"/>
                  </a:cubicBezTo>
                  <a:cubicBezTo>
                    <a:pt x="1988" y="938"/>
                    <a:pt x="1123" y="1297"/>
                    <a:pt x="582" y="1470"/>
                  </a:cubicBezTo>
                  <a:cubicBezTo>
                    <a:pt x="547" y="1481"/>
                    <a:pt x="503" y="1494"/>
                    <a:pt x="452" y="1511"/>
                  </a:cubicBezTo>
                  <a:cubicBezTo>
                    <a:pt x="529" y="993"/>
                    <a:pt x="355" y="506"/>
                    <a:pt x="166" y="151"/>
                  </a:cubicBezTo>
                  <a:close/>
                  <a:moveTo>
                    <a:pt x="53" y="1"/>
                  </a:moveTo>
                  <a:cubicBezTo>
                    <a:pt x="39" y="1"/>
                    <a:pt x="26" y="6"/>
                    <a:pt x="16" y="18"/>
                  </a:cubicBezTo>
                  <a:cubicBezTo>
                    <a:pt x="2" y="33"/>
                    <a:pt x="0" y="57"/>
                    <a:pt x="11" y="74"/>
                  </a:cubicBezTo>
                  <a:cubicBezTo>
                    <a:pt x="226" y="436"/>
                    <a:pt x="458" y="989"/>
                    <a:pt x="344" y="1571"/>
                  </a:cubicBezTo>
                  <a:cubicBezTo>
                    <a:pt x="338" y="1601"/>
                    <a:pt x="360" y="1629"/>
                    <a:pt x="391" y="1629"/>
                  </a:cubicBezTo>
                  <a:cubicBezTo>
                    <a:pt x="396" y="1628"/>
                    <a:pt x="401" y="1627"/>
                    <a:pt x="405" y="1626"/>
                  </a:cubicBezTo>
                  <a:cubicBezTo>
                    <a:pt x="489" y="1601"/>
                    <a:pt x="561" y="1578"/>
                    <a:pt x="612" y="1562"/>
                  </a:cubicBezTo>
                  <a:cubicBezTo>
                    <a:pt x="1321" y="1335"/>
                    <a:pt x="2577" y="793"/>
                    <a:pt x="2591" y="787"/>
                  </a:cubicBezTo>
                  <a:cubicBezTo>
                    <a:pt x="2639" y="767"/>
                    <a:pt x="2625" y="694"/>
                    <a:pt x="2571" y="694"/>
                  </a:cubicBezTo>
                  <a:cubicBezTo>
                    <a:pt x="2562" y="694"/>
                    <a:pt x="1638" y="685"/>
                    <a:pt x="72" y="4"/>
                  </a:cubicBezTo>
                  <a:cubicBezTo>
                    <a:pt x="66" y="2"/>
                    <a:pt x="59" y="1"/>
                    <a:pt x="53"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1" name="Google Shape;1611;p47"/>
            <p:cNvSpPr/>
            <p:nvPr/>
          </p:nvSpPr>
          <p:spPr>
            <a:xfrm>
              <a:off x="3925010" y="2492653"/>
              <a:ext cx="766108" cy="129017"/>
            </a:xfrm>
            <a:custGeom>
              <a:avLst/>
              <a:gdLst/>
              <a:ahLst/>
              <a:cxnLst/>
              <a:rect l="l" t="t" r="r" b="b"/>
              <a:pathLst>
                <a:path w="12078" h="2034" extrusionOk="0">
                  <a:moveTo>
                    <a:pt x="12078" y="0"/>
                  </a:moveTo>
                  <a:cubicBezTo>
                    <a:pt x="10329" y="223"/>
                    <a:pt x="8600" y="574"/>
                    <a:pt x="6904" y="1052"/>
                  </a:cubicBezTo>
                  <a:cubicBezTo>
                    <a:pt x="5658" y="1405"/>
                    <a:pt x="4283" y="1517"/>
                    <a:pt x="3040" y="1517"/>
                  </a:cubicBezTo>
                  <a:cubicBezTo>
                    <a:pt x="1815" y="1517"/>
                    <a:pt x="718" y="1408"/>
                    <a:pt x="0" y="1314"/>
                  </a:cubicBezTo>
                  <a:lnTo>
                    <a:pt x="0" y="1314"/>
                  </a:lnTo>
                  <a:cubicBezTo>
                    <a:pt x="857" y="1565"/>
                    <a:pt x="2939" y="2034"/>
                    <a:pt x="4286" y="2034"/>
                  </a:cubicBezTo>
                  <a:cubicBezTo>
                    <a:pt x="4389" y="2034"/>
                    <a:pt x="4488" y="2031"/>
                    <a:pt x="4582" y="2025"/>
                  </a:cubicBezTo>
                  <a:cubicBezTo>
                    <a:pt x="5956" y="1939"/>
                    <a:pt x="10019" y="737"/>
                    <a:pt x="10735" y="508"/>
                  </a:cubicBezTo>
                  <a:cubicBezTo>
                    <a:pt x="11119" y="385"/>
                    <a:pt x="11660" y="172"/>
                    <a:pt x="12078"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2" name="Google Shape;1612;p47"/>
            <p:cNvSpPr/>
            <p:nvPr/>
          </p:nvSpPr>
          <p:spPr>
            <a:xfrm>
              <a:off x="3920634" y="2489481"/>
              <a:ext cx="774924" cy="135233"/>
            </a:xfrm>
            <a:custGeom>
              <a:avLst/>
              <a:gdLst/>
              <a:ahLst/>
              <a:cxnLst/>
              <a:rect l="l" t="t" r="r" b="b"/>
              <a:pathLst>
                <a:path w="12217" h="2132" extrusionOk="0">
                  <a:moveTo>
                    <a:pt x="11775" y="148"/>
                  </a:moveTo>
                  <a:lnTo>
                    <a:pt x="11775" y="148"/>
                  </a:lnTo>
                  <a:cubicBezTo>
                    <a:pt x="11442" y="281"/>
                    <a:pt x="11073" y="422"/>
                    <a:pt x="10789" y="513"/>
                  </a:cubicBezTo>
                  <a:cubicBezTo>
                    <a:pt x="10242" y="688"/>
                    <a:pt x="6052" y="1939"/>
                    <a:pt x="4648" y="2027"/>
                  </a:cubicBezTo>
                  <a:cubicBezTo>
                    <a:pt x="4555" y="2033"/>
                    <a:pt x="4456" y="2036"/>
                    <a:pt x="4354" y="2036"/>
                  </a:cubicBezTo>
                  <a:cubicBezTo>
                    <a:pt x="3281" y="2036"/>
                    <a:pt x="1741" y="1736"/>
                    <a:pt x="742" y="1492"/>
                  </a:cubicBezTo>
                  <a:lnTo>
                    <a:pt x="742" y="1492"/>
                  </a:lnTo>
                  <a:cubicBezTo>
                    <a:pt x="1411" y="1560"/>
                    <a:pt x="2229" y="1616"/>
                    <a:pt x="3109" y="1616"/>
                  </a:cubicBezTo>
                  <a:cubicBezTo>
                    <a:pt x="4360" y="1616"/>
                    <a:pt x="5735" y="1503"/>
                    <a:pt x="6986" y="1149"/>
                  </a:cubicBezTo>
                  <a:cubicBezTo>
                    <a:pt x="8557" y="706"/>
                    <a:pt x="10157" y="371"/>
                    <a:pt x="11775" y="148"/>
                  </a:cubicBezTo>
                  <a:close/>
                  <a:moveTo>
                    <a:pt x="12148" y="1"/>
                  </a:moveTo>
                  <a:cubicBezTo>
                    <a:pt x="12146" y="1"/>
                    <a:pt x="12143" y="1"/>
                    <a:pt x="12141" y="1"/>
                  </a:cubicBezTo>
                  <a:cubicBezTo>
                    <a:pt x="10390" y="223"/>
                    <a:pt x="8658" y="576"/>
                    <a:pt x="6959" y="1055"/>
                  </a:cubicBezTo>
                  <a:cubicBezTo>
                    <a:pt x="5719" y="1406"/>
                    <a:pt x="4355" y="1519"/>
                    <a:pt x="3113" y="1519"/>
                  </a:cubicBezTo>
                  <a:cubicBezTo>
                    <a:pt x="1912" y="1519"/>
                    <a:pt x="825" y="1413"/>
                    <a:pt x="76" y="1316"/>
                  </a:cubicBezTo>
                  <a:cubicBezTo>
                    <a:pt x="73" y="1315"/>
                    <a:pt x="71" y="1315"/>
                    <a:pt x="68" y="1315"/>
                  </a:cubicBezTo>
                  <a:cubicBezTo>
                    <a:pt x="14" y="1315"/>
                    <a:pt x="1" y="1394"/>
                    <a:pt x="56" y="1410"/>
                  </a:cubicBezTo>
                  <a:cubicBezTo>
                    <a:pt x="875" y="1650"/>
                    <a:pt x="2988" y="2131"/>
                    <a:pt x="4355" y="2131"/>
                  </a:cubicBezTo>
                  <a:cubicBezTo>
                    <a:pt x="4460" y="2131"/>
                    <a:pt x="4560" y="2129"/>
                    <a:pt x="4654" y="2123"/>
                  </a:cubicBezTo>
                  <a:cubicBezTo>
                    <a:pt x="6067" y="2034"/>
                    <a:pt x="10270" y="780"/>
                    <a:pt x="10819" y="604"/>
                  </a:cubicBezTo>
                  <a:cubicBezTo>
                    <a:pt x="11212" y="478"/>
                    <a:pt x="11767" y="258"/>
                    <a:pt x="12165" y="94"/>
                  </a:cubicBezTo>
                  <a:cubicBezTo>
                    <a:pt x="12216" y="74"/>
                    <a:pt x="12199" y="1"/>
                    <a:pt x="12148"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3" name="Google Shape;1613;p47"/>
            <p:cNvSpPr/>
            <p:nvPr/>
          </p:nvSpPr>
          <p:spPr>
            <a:xfrm>
              <a:off x="4088025" y="1254639"/>
              <a:ext cx="794651" cy="1192421"/>
            </a:xfrm>
            <a:custGeom>
              <a:avLst/>
              <a:gdLst/>
              <a:ahLst/>
              <a:cxnLst/>
              <a:rect l="l" t="t" r="r" b="b"/>
              <a:pathLst>
                <a:path w="12528" h="18799" extrusionOk="0">
                  <a:moveTo>
                    <a:pt x="7084" y="1"/>
                  </a:moveTo>
                  <a:cubicBezTo>
                    <a:pt x="7084" y="1"/>
                    <a:pt x="6836" y="2599"/>
                    <a:pt x="6775" y="2970"/>
                  </a:cubicBezTo>
                  <a:cubicBezTo>
                    <a:pt x="6713" y="3342"/>
                    <a:pt x="3125" y="4671"/>
                    <a:pt x="2445" y="4950"/>
                  </a:cubicBezTo>
                  <a:cubicBezTo>
                    <a:pt x="1763" y="5228"/>
                    <a:pt x="1115" y="5320"/>
                    <a:pt x="1115" y="5754"/>
                  </a:cubicBezTo>
                  <a:cubicBezTo>
                    <a:pt x="1115" y="6187"/>
                    <a:pt x="650" y="9682"/>
                    <a:pt x="650" y="10610"/>
                  </a:cubicBezTo>
                  <a:cubicBezTo>
                    <a:pt x="650" y="11538"/>
                    <a:pt x="1" y="13023"/>
                    <a:pt x="63" y="13301"/>
                  </a:cubicBezTo>
                  <a:cubicBezTo>
                    <a:pt x="124" y="13580"/>
                    <a:pt x="372" y="13796"/>
                    <a:pt x="372" y="13796"/>
                  </a:cubicBezTo>
                  <a:cubicBezTo>
                    <a:pt x="372" y="13796"/>
                    <a:pt x="341" y="13827"/>
                    <a:pt x="341" y="14167"/>
                  </a:cubicBezTo>
                  <a:cubicBezTo>
                    <a:pt x="341" y="14508"/>
                    <a:pt x="433" y="14508"/>
                    <a:pt x="433" y="14508"/>
                  </a:cubicBezTo>
                  <a:cubicBezTo>
                    <a:pt x="433" y="14508"/>
                    <a:pt x="990" y="15156"/>
                    <a:pt x="1454" y="15312"/>
                  </a:cubicBezTo>
                  <a:cubicBezTo>
                    <a:pt x="1918" y="15466"/>
                    <a:pt x="3032" y="15652"/>
                    <a:pt x="3403" y="15714"/>
                  </a:cubicBezTo>
                  <a:cubicBezTo>
                    <a:pt x="3774" y="15775"/>
                    <a:pt x="5506" y="18033"/>
                    <a:pt x="6434" y="18405"/>
                  </a:cubicBezTo>
                  <a:cubicBezTo>
                    <a:pt x="6999" y="18630"/>
                    <a:pt x="7518" y="18799"/>
                    <a:pt x="8060" y="18799"/>
                  </a:cubicBezTo>
                  <a:cubicBezTo>
                    <a:pt x="8409" y="18799"/>
                    <a:pt x="8769" y="18729"/>
                    <a:pt x="9156" y="18559"/>
                  </a:cubicBezTo>
                  <a:cubicBezTo>
                    <a:pt x="10146" y="18126"/>
                    <a:pt x="10919" y="17012"/>
                    <a:pt x="11569" y="16827"/>
                  </a:cubicBezTo>
                  <a:cubicBezTo>
                    <a:pt x="12218" y="16641"/>
                    <a:pt x="12281" y="16703"/>
                    <a:pt x="12373" y="16610"/>
                  </a:cubicBezTo>
                  <a:cubicBezTo>
                    <a:pt x="12466" y="16518"/>
                    <a:pt x="12280" y="15621"/>
                    <a:pt x="12095" y="15064"/>
                  </a:cubicBezTo>
                  <a:cubicBezTo>
                    <a:pt x="11909" y="14508"/>
                    <a:pt x="11631" y="13115"/>
                    <a:pt x="11631" y="13115"/>
                  </a:cubicBezTo>
                  <a:lnTo>
                    <a:pt x="12218" y="7331"/>
                  </a:lnTo>
                  <a:lnTo>
                    <a:pt x="12527" y="5692"/>
                  </a:lnTo>
                  <a:cubicBezTo>
                    <a:pt x="12497" y="5444"/>
                    <a:pt x="11662" y="5104"/>
                    <a:pt x="11043" y="4733"/>
                  </a:cubicBezTo>
                  <a:cubicBezTo>
                    <a:pt x="10424" y="4362"/>
                    <a:pt x="9496" y="3681"/>
                    <a:pt x="9496" y="3681"/>
                  </a:cubicBezTo>
                  <a:lnTo>
                    <a:pt x="9713" y="2661"/>
                  </a:lnTo>
                  <a:cubicBezTo>
                    <a:pt x="9713" y="2661"/>
                    <a:pt x="9558" y="2444"/>
                    <a:pt x="9249" y="2227"/>
                  </a:cubicBezTo>
                  <a:cubicBezTo>
                    <a:pt x="9009" y="2059"/>
                    <a:pt x="7084" y="1"/>
                    <a:pt x="708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4" name="Google Shape;1614;p47"/>
            <p:cNvSpPr/>
            <p:nvPr/>
          </p:nvSpPr>
          <p:spPr>
            <a:xfrm>
              <a:off x="4087264" y="1251531"/>
              <a:ext cx="798711" cy="1198573"/>
            </a:xfrm>
            <a:custGeom>
              <a:avLst/>
              <a:gdLst/>
              <a:ahLst/>
              <a:cxnLst/>
              <a:rect l="l" t="t" r="r" b="b"/>
              <a:pathLst>
                <a:path w="12592" h="18896" extrusionOk="0">
                  <a:moveTo>
                    <a:pt x="7096" y="0"/>
                  </a:moveTo>
                  <a:cubicBezTo>
                    <a:pt x="7073" y="0"/>
                    <a:pt x="7050" y="17"/>
                    <a:pt x="7048" y="45"/>
                  </a:cubicBezTo>
                  <a:cubicBezTo>
                    <a:pt x="7046" y="70"/>
                    <a:pt x="6799" y="2645"/>
                    <a:pt x="6739" y="3010"/>
                  </a:cubicBezTo>
                  <a:cubicBezTo>
                    <a:pt x="6692" y="3293"/>
                    <a:pt x="3993" y="4345"/>
                    <a:pt x="2978" y="4740"/>
                  </a:cubicBezTo>
                  <a:cubicBezTo>
                    <a:pt x="2738" y="4833"/>
                    <a:pt x="2549" y="4907"/>
                    <a:pt x="2437" y="4953"/>
                  </a:cubicBezTo>
                  <a:cubicBezTo>
                    <a:pt x="2279" y="5018"/>
                    <a:pt x="2123" y="5073"/>
                    <a:pt x="1972" y="5125"/>
                  </a:cubicBezTo>
                  <a:cubicBezTo>
                    <a:pt x="1472" y="5300"/>
                    <a:pt x="1077" y="5437"/>
                    <a:pt x="1077" y="5802"/>
                  </a:cubicBezTo>
                  <a:cubicBezTo>
                    <a:pt x="1077" y="5975"/>
                    <a:pt x="1000" y="6664"/>
                    <a:pt x="911" y="7461"/>
                  </a:cubicBezTo>
                  <a:cubicBezTo>
                    <a:pt x="779" y="8638"/>
                    <a:pt x="614" y="10105"/>
                    <a:pt x="614" y="10658"/>
                  </a:cubicBezTo>
                  <a:cubicBezTo>
                    <a:pt x="614" y="11190"/>
                    <a:pt x="398" y="11906"/>
                    <a:pt x="225" y="12480"/>
                  </a:cubicBezTo>
                  <a:cubicBezTo>
                    <a:pt x="80" y="12959"/>
                    <a:pt x="0" y="13237"/>
                    <a:pt x="27" y="13360"/>
                  </a:cubicBezTo>
                  <a:cubicBezTo>
                    <a:pt x="81" y="13602"/>
                    <a:pt x="261" y="13795"/>
                    <a:pt x="328" y="13859"/>
                  </a:cubicBezTo>
                  <a:cubicBezTo>
                    <a:pt x="316" y="13908"/>
                    <a:pt x="304" y="14007"/>
                    <a:pt x="304" y="14216"/>
                  </a:cubicBezTo>
                  <a:cubicBezTo>
                    <a:pt x="304" y="14506"/>
                    <a:pt x="372" y="14582"/>
                    <a:pt x="420" y="14600"/>
                  </a:cubicBezTo>
                  <a:cubicBezTo>
                    <a:pt x="502" y="14693"/>
                    <a:pt x="1010" y="15260"/>
                    <a:pt x="1451" y="15407"/>
                  </a:cubicBezTo>
                  <a:cubicBezTo>
                    <a:pt x="1920" y="15562"/>
                    <a:pt x="3039" y="15749"/>
                    <a:pt x="3407" y="15810"/>
                  </a:cubicBezTo>
                  <a:cubicBezTo>
                    <a:pt x="3549" y="15834"/>
                    <a:pt x="3973" y="16279"/>
                    <a:pt x="4424" y="16750"/>
                  </a:cubicBezTo>
                  <a:cubicBezTo>
                    <a:pt x="5074" y="17432"/>
                    <a:pt x="5885" y="18281"/>
                    <a:pt x="6429" y="18499"/>
                  </a:cubicBezTo>
                  <a:cubicBezTo>
                    <a:pt x="6960" y="18711"/>
                    <a:pt x="7491" y="18896"/>
                    <a:pt x="8068" y="18896"/>
                  </a:cubicBezTo>
                  <a:cubicBezTo>
                    <a:pt x="8420" y="18896"/>
                    <a:pt x="8790" y="18826"/>
                    <a:pt x="9188" y="18652"/>
                  </a:cubicBezTo>
                  <a:cubicBezTo>
                    <a:pt x="9707" y="18426"/>
                    <a:pt x="10168" y="18014"/>
                    <a:pt x="10575" y="17650"/>
                  </a:cubicBezTo>
                  <a:cubicBezTo>
                    <a:pt x="10960" y="17307"/>
                    <a:pt x="11291" y="17009"/>
                    <a:pt x="11595" y="16923"/>
                  </a:cubicBezTo>
                  <a:cubicBezTo>
                    <a:pt x="11791" y="16865"/>
                    <a:pt x="11991" y="16818"/>
                    <a:pt x="12194" y="16782"/>
                  </a:cubicBezTo>
                  <a:cubicBezTo>
                    <a:pt x="12312" y="16762"/>
                    <a:pt x="12361" y="16752"/>
                    <a:pt x="12420" y="16694"/>
                  </a:cubicBezTo>
                  <a:cubicBezTo>
                    <a:pt x="12558" y="16556"/>
                    <a:pt x="12282" y="15483"/>
                    <a:pt x="12154" y="15098"/>
                  </a:cubicBezTo>
                  <a:cubicBezTo>
                    <a:pt x="11979" y="14571"/>
                    <a:pt x="11715" y="13270"/>
                    <a:pt x="11693" y="13162"/>
                  </a:cubicBezTo>
                  <a:lnTo>
                    <a:pt x="12280" y="7385"/>
                  </a:lnTo>
                  <a:cubicBezTo>
                    <a:pt x="12284" y="7350"/>
                    <a:pt x="12258" y="7331"/>
                    <a:pt x="12231" y="7331"/>
                  </a:cubicBezTo>
                  <a:cubicBezTo>
                    <a:pt x="12208" y="7331"/>
                    <a:pt x="12186" y="7345"/>
                    <a:pt x="12183" y="7376"/>
                  </a:cubicBezTo>
                  <a:lnTo>
                    <a:pt x="11595" y="13160"/>
                  </a:lnTo>
                  <a:cubicBezTo>
                    <a:pt x="11594" y="13164"/>
                    <a:pt x="11595" y="13169"/>
                    <a:pt x="11595" y="13174"/>
                  </a:cubicBezTo>
                  <a:cubicBezTo>
                    <a:pt x="11598" y="13188"/>
                    <a:pt x="11876" y="14575"/>
                    <a:pt x="12062" y="15129"/>
                  </a:cubicBezTo>
                  <a:cubicBezTo>
                    <a:pt x="12268" y="15752"/>
                    <a:pt x="12408" y="16541"/>
                    <a:pt x="12351" y="16625"/>
                  </a:cubicBezTo>
                  <a:cubicBezTo>
                    <a:pt x="12315" y="16660"/>
                    <a:pt x="12291" y="16666"/>
                    <a:pt x="12176" y="16686"/>
                  </a:cubicBezTo>
                  <a:cubicBezTo>
                    <a:pt x="11972" y="16723"/>
                    <a:pt x="11768" y="16770"/>
                    <a:pt x="11568" y="16829"/>
                  </a:cubicBezTo>
                  <a:cubicBezTo>
                    <a:pt x="11243" y="16922"/>
                    <a:pt x="10903" y="17225"/>
                    <a:pt x="10510" y="17577"/>
                  </a:cubicBezTo>
                  <a:cubicBezTo>
                    <a:pt x="10108" y="17936"/>
                    <a:pt x="9654" y="18342"/>
                    <a:pt x="9150" y="18563"/>
                  </a:cubicBezTo>
                  <a:cubicBezTo>
                    <a:pt x="8767" y="18731"/>
                    <a:pt x="8410" y="18797"/>
                    <a:pt x="8069" y="18797"/>
                  </a:cubicBezTo>
                  <a:cubicBezTo>
                    <a:pt x="7506" y="18797"/>
                    <a:pt x="6986" y="18616"/>
                    <a:pt x="6465" y="18408"/>
                  </a:cubicBezTo>
                  <a:cubicBezTo>
                    <a:pt x="5941" y="18198"/>
                    <a:pt x="5139" y="17358"/>
                    <a:pt x="4494" y="16683"/>
                  </a:cubicBezTo>
                  <a:cubicBezTo>
                    <a:pt x="3921" y="16083"/>
                    <a:pt x="3590" y="15741"/>
                    <a:pt x="3424" y="15715"/>
                  </a:cubicBezTo>
                  <a:cubicBezTo>
                    <a:pt x="3058" y="15653"/>
                    <a:pt x="1943" y="15467"/>
                    <a:pt x="1483" y="15314"/>
                  </a:cubicBezTo>
                  <a:cubicBezTo>
                    <a:pt x="1037" y="15165"/>
                    <a:pt x="488" y="14531"/>
                    <a:pt x="483" y="14525"/>
                  </a:cubicBezTo>
                  <a:cubicBezTo>
                    <a:pt x="476" y="14516"/>
                    <a:pt x="467" y="14510"/>
                    <a:pt x="456" y="14506"/>
                  </a:cubicBezTo>
                  <a:cubicBezTo>
                    <a:pt x="448" y="14500"/>
                    <a:pt x="402" y="14452"/>
                    <a:pt x="402" y="14214"/>
                  </a:cubicBezTo>
                  <a:cubicBezTo>
                    <a:pt x="402" y="13944"/>
                    <a:pt x="422" y="13878"/>
                    <a:pt x="426" y="13869"/>
                  </a:cubicBezTo>
                  <a:cubicBezTo>
                    <a:pt x="438" y="13849"/>
                    <a:pt x="434" y="13822"/>
                    <a:pt x="417" y="13807"/>
                  </a:cubicBezTo>
                  <a:cubicBezTo>
                    <a:pt x="414" y="13805"/>
                    <a:pt x="179" y="13597"/>
                    <a:pt x="122" y="13338"/>
                  </a:cubicBezTo>
                  <a:cubicBezTo>
                    <a:pt x="98" y="13234"/>
                    <a:pt x="206" y="12881"/>
                    <a:pt x="318" y="12506"/>
                  </a:cubicBezTo>
                  <a:cubicBezTo>
                    <a:pt x="493" y="11926"/>
                    <a:pt x="711" y="11204"/>
                    <a:pt x="711" y="10657"/>
                  </a:cubicBezTo>
                  <a:cubicBezTo>
                    <a:pt x="711" y="10109"/>
                    <a:pt x="875" y="8647"/>
                    <a:pt x="1007" y="7471"/>
                  </a:cubicBezTo>
                  <a:cubicBezTo>
                    <a:pt x="1101" y="6638"/>
                    <a:pt x="1175" y="5980"/>
                    <a:pt x="1175" y="5801"/>
                  </a:cubicBezTo>
                  <a:cubicBezTo>
                    <a:pt x="1175" y="5505"/>
                    <a:pt x="1541" y="5378"/>
                    <a:pt x="2005" y="5216"/>
                  </a:cubicBezTo>
                  <a:cubicBezTo>
                    <a:pt x="2156" y="5163"/>
                    <a:pt x="2314" y="5108"/>
                    <a:pt x="2474" y="5042"/>
                  </a:cubicBezTo>
                  <a:cubicBezTo>
                    <a:pt x="2586" y="4997"/>
                    <a:pt x="2774" y="4923"/>
                    <a:pt x="3013" y="4830"/>
                  </a:cubicBezTo>
                  <a:cubicBezTo>
                    <a:pt x="5273" y="3950"/>
                    <a:pt x="6788" y="3306"/>
                    <a:pt x="6834" y="3025"/>
                  </a:cubicBezTo>
                  <a:cubicBezTo>
                    <a:pt x="6889" y="2696"/>
                    <a:pt x="7086" y="661"/>
                    <a:pt x="7134" y="160"/>
                  </a:cubicBezTo>
                  <a:cubicBezTo>
                    <a:pt x="7494" y="545"/>
                    <a:pt x="9016" y="2164"/>
                    <a:pt x="9234" y="2316"/>
                  </a:cubicBezTo>
                  <a:cubicBezTo>
                    <a:pt x="9483" y="2490"/>
                    <a:pt x="9631" y="2667"/>
                    <a:pt x="9672" y="2720"/>
                  </a:cubicBezTo>
                  <a:lnTo>
                    <a:pt x="9461" y="3720"/>
                  </a:lnTo>
                  <a:cubicBezTo>
                    <a:pt x="9457" y="3738"/>
                    <a:pt x="9465" y="3758"/>
                    <a:pt x="9480" y="3769"/>
                  </a:cubicBezTo>
                  <a:cubicBezTo>
                    <a:pt x="9489" y="3775"/>
                    <a:pt x="10416" y="4455"/>
                    <a:pt x="11030" y="4823"/>
                  </a:cubicBezTo>
                  <a:cubicBezTo>
                    <a:pt x="11220" y="4937"/>
                    <a:pt x="11427" y="5046"/>
                    <a:pt x="11629" y="5152"/>
                  </a:cubicBezTo>
                  <a:cubicBezTo>
                    <a:pt x="12044" y="5372"/>
                    <a:pt x="12473" y="5600"/>
                    <a:pt x="12491" y="5746"/>
                  </a:cubicBezTo>
                  <a:cubicBezTo>
                    <a:pt x="12495" y="5775"/>
                    <a:pt x="12517" y="5789"/>
                    <a:pt x="12539" y="5789"/>
                  </a:cubicBezTo>
                  <a:cubicBezTo>
                    <a:pt x="12565" y="5789"/>
                    <a:pt x="12592" y="5769"/>
                    <a:pt x="12588" y="5734"/>
                  </a:cubicBezTo>
                  <a:cubicBezTo>
                    <a:pt x="12565" y="5546"/>
                    <a:pt x="12225" y="5358"/>
                    <a:pt x="11674" y="5067"/>
                  </a:cubicBezTo>
                  <a:cubicBezTo>
                    <a:pt x="11474" y="4961"/>
                    <a:pt x="11268" y="4852"/>
                    <a:pt x="11080" y="4739"/>
                  </a:cubicBezTo>
                  <a:cubicBezTo>
                    <a:pt x="10527" y="4408"/>
                    <a:pt x="9716" y="3820"/>
                    <a:pt x="9563" y="3709"/>
                  </a:cubicBezTo>
                  <a:lnTo>
                    <a:pt x="9773" y="2719"/>
                  </a:lnTo>
                  <a:cubicBezTo>
                    <a:pt x="9776" y="2706"/>
                    <a:pt x="9773" y="2692"/>
                    <a:pt x="9765" y="2680"/>
                  </a:cubicBezTo>
                  <a:cubicBezTo>
                    <a:pt x="9758" y="2671"/>
                    <a:pt x="9602" y="2454"/>
                    <a:pt x="9289" y="2236"/>
                  </a:cubicBezTo>
                  <a:cubicBezTo>
                    <a:pt x="9055" y="2073"/>
                    <a:pt x="7150" y="37"/>
                    <a:pt x="7132" y="16"/>
                  </a:cubicBezTo>
                  <a:cubicBezTo>
                    <a:pt x="7122" y="5"/>
                    <a:pt x="7109" y="0"/>
                    <a:pt x="7096"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5" name="Google Shape;1615;p47"/>
            <p:cNvSpPr/>
            <p:nvPr/>
          </p:nvSpPr>
          <p:spPr>
            <a:xfrm>
              <a:off x="4241842" y="2148041"/>
              <a:ext cx="34189" cy="33872"/>
            </a:xfrm>
            <a:custGeom>
              <a:avLst/>
              <a:gdLst/>
              <a:ahLst/>
              <a:cxnLst/>
              <a:rect l="l" t="t" r="r" b="b"/>
              <a:pathLst>
                <a:path w="539" h="534" extrusionOk="0">
                  <a:moveTo>
                    <a:pt x="71" y="0"/>
                  </a:moveTo>
                  <a:cubicBezTo>
                    <a:pt x="31" y="0"/>
                    <a:pt x="0" y="56"/>
                    <a:pt x="41" y="88"/>
                  </a:cubicBezTo>
                  <a:cubicBezTo>
                    <a:pt x="195" y="210"/>
                    <a:pt x="330" y="353"/>
                    <a:pt x="444" y="513"/>
                  </a:cubicBezTo>
                  <a:cubicBezTo>
                    <a:pt x="453" y="525"/>
                    <a:pt x="467" y="533"/>
                    <a:pt x="483" y="533"/>
                  </a:cubicBezTo>
                  <a:cubicBezTo>
                    <a:pt x="494" y="533"/>
                    <a:pt x="504" y="529"/>
                    <a:pt x="512" y="524"/>
                  </a:cubicBezTo>
                  <a:cubicBezTo>
                    <a:pt x="534" y="508"/>
                    <a:pt x="539" y="477"/>
                    <a:pt x="523" y="455"/>
                  </a:cubicBezTo>
                  <a:cubicBezTo>
                    <a:pt x="404" y="289"/>
                    <a:pt x="261" y="138"/>
                    <a:pt x="101" y="11"/>
                  </a:cubicBezTo>
                  <a:cubicBezTo>
                    <a:pt x="91" y="3"/>
                    <a:pt x="80" y="0"/>
                    <a:pt x="71"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6" name="Google Shape;1616;p47"/>
            <p:cNvSpPr/>
            <p:nvPr/>
          </p:nvSpPr>
          <p:spPr>
            <a:xfrm>
              <a:off x="4105341" y="2126729"/>
              <a:ext cx="120898" cy="29622"/>
            </a:xfrm>
            <a:custGeom>
              <a:avLst/>
              <a:gdLst/>
              <a:ahLst/>
              <a:cxnLst/>
              <a:rect l="l" t="t" r="r" b="b"/>
              <a:pathLst>
                <a:path w="1906" h="467" extrusionOk="0">
                  <a:moveTo>
                    <a:pt x="1244" y="1"/>
                  </a:moveTo>
                  <a:cubicBezTo>
                    <a:pt x="595" y="1"/>
                    <a:pt x="69" y="358"/>
                    <a:pt x="41" y="378"/>
                  </a:cubicBezTo>
                  <a:cubicBezTo>
                    <a:pt x="1" y="406"/>
                    <a:pt x="20" y="466"/>
                    <a:pt x="68" y="467"/>
                  </a:cubicBezTo>
                  <a:cubicBezTo>
                    <a:pt x="77" y="466"/>
                    <a:pt x="88" y="463"/>
                    <a:pt x="96" y="458"/>
                  </a:cubicBezTo>
                  <a:cubicBezTo>
                    <a:pt x="102" y="453"/>
                    <a:pt x="623" y="99"/>
                    <a:pt x="1252" y="99"/>
                  </a:cubicBezTo>
                  <a:cubicBezTo>
                    <a:pt x="1437" y="99"/>
                    <a:pt x="1632" y="130"/>
                    <a:pt x="1826" y="209"/>
                  </a:cubicBezTo>
                  <a:cubicBezTo>
                    <a:pt x="1834" y="213"/>
                    <a:pt x="1842" y="215"/>
                    <a:pt x="1850" y="215"/>
                  </a:cubicBezTo>
                  <a:cubicBezTo>
                    <a:pt x="1869" y="215"/>
                    <a:pt x="1887" y="204"/>
                    <a:pt x="1895" y="186"/>
                  </a:cubicBezTo>
                  <a:cubicBezTo>
                    <a:pt x="1906" y="158"/>
                    <a:pt x="1892" y="128"/>
                    <a:pt x="1863" y="120"/>
                  </a:cubicBezTo>
                  <a:cubicBezTo>
                    <a:pt x="1652" y="34"/>
                    <a:pt x="1443" y="1"/>
                    <a:pt x="1244"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7" name="Google Shape;1617;p47"/>
            <p:cNvSpPr/>
            <p:nvPr/>
          </p:nvSpPr>
          <p:spPr>
            <a:xfrm>
              <a:off x="4457122" y="1254639"/>
              <a:ext cx="268626" cy="356159"/>
            </a:xfrm>
            <a:custGeom>
              <a:avLst/>
              <a:gdLst/>
              <a:ahLst/>
              <a:cxnLst/>
              <a:rect l="l" t="t" r="r" b="b"/>
              <a:pathLst>
                <a:path w="4235" h="5615" extrusionOk="0">
                  <a:moveTo>
                    <a:pt x="1265" y="1"/>
                  </a:moveTo>
                  <a:cubicBezTo>
                    <a:pt x="1265" y="1"/>
                    <a:pt x="1017" y="2599"/>
                    <a:pt x="955" y="2970"/>
                  </a:cubicBezTo>
                  <a:cubicBezTo>
                    <a:pt x="936" y="3090"/>
                    <a:pt x="544" y="3312"/>
                    <a:pt x="0" y="3566"/>
                  </a:cubicBezTo>
                  <a:cubicBezTo>
                    <a:pt x="96" y="4162"/>
                    <a:pt x="435" y="5158"/>
                    <a:pt x="1635" y="5537"/>
                  </a:cubicBezTo>
                  <a:cubicBezTo>
                    <a:pt x="1804" y="5590"/>
                    <a:pt x="1968" y="5615"/>
                    <a:pt x="2125" y="5615"/>
                  </a:cubicBezTo>
                  <a:cubicBezTo>
                    <a:pt x="3088" y="5615"/>
                    <a:pt x="3831" y="4714"/>
                    <a:pt x="4234" y="4079"/>
                  </a:cubicBezTo>
                  <a:cubicBezTo>
                    <a:pt x="3917" y="3857"/>
                    <a:pt x="3678" y="3681"/>
                    <a:pt x="3678" y="3681"/>
                  </a:cubicBezTo>
                  <a:lnTo>
                    <a:pt x="3894" y="2661"/>
                  </a:lnTo>
                  <a:cubicBezTo>
                    <a:pt x="3894" y="2661"/>
                    <a:pt x="3739" y="2444"/>
                    <a:pt x="3430" y="2227"/>
                  </a:cubicBezTo>
                  <a:cubicBezTo>
                    <a:pt x="3190" y="2059"/>
                    <a:pt x="1265" y="1"/>
                    <a:pt x="12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8" name="Google Shape;1618;p47"/>
            <p:cNvSpPr/>
            <p:nvPr/>
          </p:nvSpPr>
          <p:spPr>
            <a:xfrm>
              <a:off x="4453887" y="1251594"/>
              <a:ext cx="275286" cy="362312"/>
            </a:xfrm>
            <a:custGeom>
              <a:avLst/>
              <a:gdLst/>
              <a:ahLst/>
              <a:cxnLst/>
              <a:rect l="l" t="t" r="r" b="b"/>
              <a:pathLst>
                <a:path w="4340" h="5712" extrusionOk="0">
                  <a:moveTo>
                    <a:pt x="1354" y="161"/>
                  </a:moveTo>
                  <a:cubicBezTo>
                    <a:pt x="1714" y="545"/>
                    <a:pt x="3236" y="2164"/>
                    <a:pt x="3454" y="2316"/>
                  </a:cubicBezTo>
                  <a:cubicBezTo>
                    <a:pt x="3703" y="2490"/>
                    <a:pt x="3851" y="2667"/>
                    <a:pt x="3892" y="2720"/>
                  </a:cubicBezTo>
                  <a:lnTo>
                    <a:pt x="3681" y="3720"/>
                  </a:lnTo>
                  <a:cubicBezTo>
                    <a:pt x="3677" y="3738"/>
                    <a:pt x="3684" y="3758"/>
                    <a:pt x="3700" y="3769"/>
                  </a:cubicBezTo>
                  <a:cubicBezTo>
                    <a:pt x="3702" y="3770"/>
                    <a:pt x="3924" y="3933"/>
                    <a:pt x="4219" y="4141"/>
                  </a:cubicBezTo>
                  <a:cubicBezTo>
                    <a:pt x="3831" y="4741"/>
                    <a:pt x="3106" y="5613"/>
                    <a:pt x="2173" y="5613"/>
                  </a:cubicBezTo>
                  <a:cubicBezTo>
                    <a:pt x="2021" y="5613"/>
                    <a:pt x="1864" y="5590"/>
                    <a:pt x="1702" y="5539"/>
                  </a:cubicBezTo>
                  <a:cubicBezTo>
                    <a:pt x="540" y="5172"/>
                    <a:pt x="203" y="4209"/>
                    <a:pt x="106" y="3642"/>
                  </a:cubicBezTo>
                  <a:cubicBezTo>
                    <a:pt x="919" y="3260"/>
                    <a:pt x="1040" y="3112"/>
                    <a:pt x="1054" y="3026"/>
                  </a:cubicBezTo>
                  <a:cubicBezTo>
                    <a:pt x="1109" y="2697"/>
                    <a:pt x="1306" y="661"/>
                    <a:pt x="1354" y="161"/>
                  </a:cubicBezTo>
                  <a:close/>
                  <a:moveTo>
                    <a:pt x="1316" y="1"/>
                  </a:moveTo>
                  <a:cubicBezTo>
                    <a:pt x="1293" y="1"/>
                    <a:pt x="1270" y="17"/>
                    <a:pt x="1267" y="45"/>
                  </a:cubicBezTo>
                  <a:cubicBezTo>
                    <a:pt x="1266" y="70"/>
                    <a:pt x="1019" y="2646"/>
                    <a:pt x="959" y="3011"/>
                  </a:cubicBezTo>
                  <a:cubicBezTo>
                    <a:pt x="952" y="3052"/>
                    <a:pt x="847" y="3189"/>
                    <a:pt x="31" y="3570"/>
                  </a:cubicBezTo>
                  <a:cubicBezTo>
                    <a:pt x="12" y="3579"/>
                    <a:pt x="0" y="3600"/>
                    <a:pt x="4" y="3621"/>
                  </a:cubicBezTo>
                  <a:cubicBezTo>
                    <a:pt x="96" y="4205"/>
                    <a:pt x="436" y="5242"/>
                    <a:pt x="1672" y="5631"/>
                  </a:cubicBezTo>
                  <a:cubicBezTo>
                    <a:pt x="1835" y="5684"/>
                    <a:pt x="2005" y="5711"/>
                    <a:pt x="2176" y="5711"/>
                  </a:cubicBezTo>
                  <a:cubicBezTo>
                    <a:pt x="3171" y="5711"/>
                    <a:pt x="3932" y="4773"/>
                    <a:pt x="4326" y="4154"/>
                  </a:cubicBezTo>
                  <a:cubicBezTo>
                    <a:pt x="4340" y="4131"/>
                    <a:pt x="4334" y="4103"/>
                    <a:pt x="4313" y="4087"/>
                  </a:cubicBezTo>
                  <a:cubicBezTo>
                    <a:pt x="4059" y="3910"/>
                    <a:pt x="3853" y="3761"/>
                    <a:pt x="3782" y="3710"/>
                  </a:cubicBezTo>
                  <a:lnTo>
                    <a:pt x="3993" y="2719"/>
                  </a:lnTo>
                  <a:cubicBezTo>
                    <a:pt x="3995" y="2706"/>
                    <a:pt x="3993" y="2692"/>
                    <a:pt x="3985" y="2681"/>
                  </a:cubicBezTo>
                  <a:cubicBezTo>
                    <a:pt x="3978" y="2671"/>
                    <a:pt x="3822" y="2455"/>
                    <a:pt x="3509" y="2236"/>
                  </a:cubicBezTo>
                  <a:cubicBezTo>
                    <a:pt x="3275" y="2073"/>
                    <a:pt x="1370" y="37"/>
                    <a:pt x="1352" y="16"/>
                  </a:cubicBezTo>
                  <a:cubicBezTo>
                    <a:pt x="1342" y="5"/>
                    <a:pt x="1329" y="1"/>
                    <a:pt x="1316"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9" name="Google Shape;1619;p47"/>
            <p:cNvSpPr/>
            <p:nvPr/>
          </p:nvSpPr>
          <p:spPr>
            <a:xfrm>
              <a:off x="4578210" y="1307602"/>
              <a:ext cx="125909" cy="181029"/>
            </a:xfrm>
            <a:custGeom>
              <a:avLst/>
              <a:gdLst/>
              <a:ahLst/>
              <a:cxnLst/>
              <a:rect l="l" t="t" r="r" b="b"/>
              <a:pathLst>
                <a:path w="1985" h="2854" extrusionOk="0">
                  <a:moveTo>
                    <a:pt x="143" y="1"/>
                  </a:moveTo>
                  <a:lnTo>
                    <a:pt x="1" y="678"/>
                  </a:lnTo>
                  <a:cubicBezTo>
                    <a:pt x="1" y="678"/>
                    <a:pt x="2" y="2623"/>
                    <a:pt x="1777" y="2853"/>
                  </a:cubicBezTo>
                  <a:lnTo>
                    <a:pt x="1769" y="2846"/>
                  </a:lnTo>
                  <a:lnTo>
                    <a:pt x="1985" y="1826"/>
                  </a:lnTo>
                  <a:cubicBezTo>
                    <a:pt x="1985" y="1826"/>
                    <a:pt x="1830" y="1609"/>
                    <a:pt x="1521" y="1392"/>
                  </a:cubicBezTo>
                  <a:cubicBezTo>
                    <a:pt x="1384" y="1297"/>
                    <a:pt x="705" y="592"/>
                    <a:pt x="143"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0" name="Google Shape;1620;p47"/>
            <p:cNvSpPr/>
            <p:nvPr/>
          </p:nvSpPr>
          <p:spPr>
            <a:xfrm>
              <a:off x="4340856" y="790019"/>
              <a:ext cx="226762" cy="182108"/>
            </a:xfrm>
            <a:custGeom>
              <a:avLst/>
              <a:gdLst/>
              <a:ahLst/>
              <a:cxnLst/>
              <a:rect l="l" t="t" r="r" b="b"/>
              <a:pathLst>
                <a:path w="3575" h="2871" extrusionOk="0">
                  <a:moveTo>
                    <a:pt x="2354" y="0"/>
                  </a:moveTo>
                  <a:cubicBezTo>
                    <a:pt x="1698" y="0"/>
                    <a:pt x="832" y="214"/>
                    <a:pt x="474" y="885"/>
                  </a:cubicBezTo>
                  <a:cubicBezTo>
                    <a:pt x="1" y="1771"/>
                    <a:pt x="355" y="2450"/>
                    <a:pt x="533" y="2569"/>
                  </a:cubicBezTo>
                  <a:cubicBezTo>
                    <a:pt x="635" y="2638"/>
                    <a:pt x="744" y="2697"/>
                    <a:pt x="857" y="2746"/>
                  </a:cubicBezTo>
                  <a:lnTo>
                    <a:pt x="1006" y="2007"/>
                  </a:lnTo>
                  <a:cubicBezTo>
                    <a:pt x="1006" y="2007"/>
                    <a:pt x="1064" y="2658"/>
                    <a:pt x="1478" y="2805"/>
                  </a:cubicBezTo>
                  <a:cubicBezTo>
                    <a:pt x="1616" y="2854"/>
                    <a:pt x="1804" y="2871"/>
                    <a:pt x="1992" y="2871"/>
                  </a:cubicBezTo>
                  <a:cubicBezTo>
                    <a:pt x="2368" y="2871"/>
                    <a:pt x="2748" y="2805"/>
                    <a:pt x="2748" y="2805"/>
                  </a:cubicBezTo>
                  <a:cubicBezTo>
                    <a:pt x="2748" y="2805"/>
                    <a:pt x="3487" y="2273"/>
                    <a:pt x="3575" y="944"/>
                  </a:cubicBezTo>
                  <a:cubicBezTo>
                    <a:pt x="3575" y="944"/>
                    <a:pt x="3487" y="205"/>
                    <a:pt x="2895" y="58"/>
                  </a:cubicBezTo>
                  <a:cubicBezTo>
                    <a:pt x="2752" y="22"/>
                    <a:pt x="2564" y="0"/>
                    <a:pt x="2354"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1" name="Google Shape;1621;p47"/>
            <p:cNvSpPr/>
            <p:nvPr/>
          </p:nvSpPr>
          <p:spPr>
            <a:xfrm>
              <a:off x="4338001" y="786974"/>
              <a:ext cx="232725" cy="188260"/>
            </a:xfrm>
            <a:custGeom>
              <a:avLst/>
              <a:gdLst/>
              <a:ahLst/>
              <a:cxnLst/>
              <a:rect l="l" t="t" r="r" b="b"/>
              <a:pathLst>
                <a:path w="3669" h="2968" extrusionOk="0">
                  <a:moveTo>
                    <a:pt x="2399" y="97"/>
                  </a:moveTo>
                  <a:cubicBezTo>
                    <a:pt x="2605" y="97"/>
                    <a:pt x="2789" y="118"/>
                    <a:pt x="2929" y="153"/>
                  </a:cubicBezTo>
                  <a:cubicBezTo>
                    <a:pt x="3457" y="285"/>
                    <a:pt x="3563" y="935"/>
                    <a:pt x="3572" y="994"/>
                  </a:cubicBezTo>
                  <a:cubicBezTo>
                    <a:pt x="3489" y="2202"/>
                    <a:pt x="2855" y="2743"/>
                    <a:pt x="2773" y="2807"/>
                  </a:cubicBezTo>
                  <a:cubicBezTo>
                    <a:pt x="2706" y="2818"/>
                    <a:pt x="2366" y="2870"/>
                    <a:pt x="2033" y="2870"/>
                  </a:cubicBezTo>
                  <a:cubicBezTo>
                    <a:pt x="1851" y="2870"/>
                    <a:pt x="1670" y="2854"/>
                    <a:pt x="1539" y="2807"/>
                  </a:cubicBezTo>
                  <a:cubicBezTo>
                    <a:pt x="1160" y="2672"/>
                    <a:pt x="1099" y="2057"/>
                    <a:pt x="1099" y="2051"/>
                  </a:cubicBezTo>
                  <a:cubicBezTo>
                    <a:pt x="1097" y="2027"/>
                    <a:pt x="1077" y="2008"/>
                    <a:pt x="1053" y="2007"/>
                  </a:cubicBezTo>
                  <a:lnTo>
                    <a:pt x="1051" y="2007"/>
                  </a:lnTo>
                  <a:cubicBezTo>
                    <a:pt x="1027" y="2007"/>
                    <a:pt x="1007" y="2024"/>
                    <a:pt x="1003" y="2046"/>
                  </a:cubicBezTo>
                  <a:lnTo>
                    <a:pt x="866" y="2725"/>
                  </a:lnTo>
                  <a:cubicBezTo>
                    <a:pt x="775" y="2681"/>
                    <a:pt x="688" y="2632"/>
                    <a:pt x="605" y="2576"/>
                  </a:cubicBezTo>
                  <a:cubicBezTo>
                    <a:pt x="462" y="2482"/>
                    <a:pt x="92" y="1836"/>
                    <a:pt x="562" y="956"/>
                  </a:cubicBezTo>
                  <a:cubicBezTo>
                    <a:pt x="909" y="305"/>
                    <a:pt x="1757" y="97"/>
                    <a:pt x="2399" y="97"/>
                  </a:cubicBezTo>
                  <a:close/>
                  <a:moveTo>
                    <a:pt x="2407" y="1"/>
                  </a:moveTo>
                  <a:cubicBezTo>
                    <a:pt x="1735" y="1"/>
                    <a:pt x="843" y="222"/>
                    <a:pt x="476" y="910"/>
                  </a:cubicBezTo>
                  <a:cubicBezTo>
                    <a:pt x="1" y="1802"/>
                    <a:pt x="332" y="2512"/>
                    <a:pt x="550" y="2657"/>
                  </a:cubicBezTo>
                  <a:cubicBezTo>
                    <a:pt x="656" y="2729"/>
                    <a:pt x="767" y="2789"/>
                    <a:pt x="885" y="2839"/>
                  </a:cubicBezTo>
                  <a:cubicBezTo>
                    <a:pt x="891" y="2841"/>
                    <a:pt x="897" y="2843"/>
                    <a:pt x="902" y="2843"/>
                  </a:cubicBezTo>
                  <a:cubicBezTo>
                    <a:pt x="925" y="2843"/>
                    <a:pt x="946" y="2827"/>
                    <a:pt x="950" y="2803"/>
                  </a:cubicBezTo>
                  <a:lnTo>
                    <a:pt x="1050" y="2306"/>
                  </a:lnTo>
                  <a:cubicBezTo>
                    <a:pt x="1109" y="2518"/>
                    <a:pt x="1237" y="2803"/>
                    <a:pt x="1507" y="2899"/>
                  </a:cubicBezTo>
                  <a:cubicBezTo>
                    <a:pt x="1651" y="2951"/>
                    <a:pt x="1845" y="2968"/>
                    <a:pt x="2038" y="2968"/>
                  </a:cubicBezTo>
                  <a:cubicBezTo>
                    <a:pt x="2408" y="2968"/>
                    <a:pt x="2778" y="2906"/>
                    <a:pt x="2801" y="2901"/>
                  </a:cubicBezTo>
                  <a:cubicBezTo>
                    <a:pt x="2808" y="2899"/>
                    <a:pt x="2816" y="2897"/>
                    <a:pt x="2822" y="2892"/>
                  </a:cubicBezTo>
                  <a:cubicBezTo>
                    <a:pt x="2852" y="2871"/>
                    <a:pt x="3579" y="2333"/>
                    <a:pt x="3669" y="995"/>
                  </a:cubicBezTo>
                  <a:cubicBezTo>
                    <a:pt x="3669" y="992"/>
                    <a:pt x="3669" y="989"/>
                    <a:pt x="3669" y="986"/>
                  </a:cubicBezTo>
                  <a:cubicBezTo>
                    <a:pt x="3665" y="955"/>
                    <a:pt x="3569" y="213"/>
                    <a:pt x="2953" y="59"/>
                  </a:cubicBezTo>
                  <a:cubicBezTo>
                    <a:pt x="2808" y="23"/>
                    <a:pt x="2618" y="1"/>
                    <a:pt x="2407"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2" name="Google Shape;1622;p47"/>
            <p:cNvSpPr/>
            <p:nvPr/>
          </p:nvSpPr>
          <p:spPr>
            <a:xfrm>
              <a:off x="4898339" y="1017223"/>
              <a:ext cx="82459" cy="145255"/>
            </a:xfrm>
            <a:custGeom>
              <a:avLst/>
              <a:gdLst/>
              <a:ahLst/>
              <a:cxnLst/>
              <a:rect l="l" t="t" r="r" b="b"/>
              <a:pathLst>
                <a:path w="1300" h="2290" extrusionOk="0">
                  <a:moveTo>
                    <a:pt x="248" y="1"/>
                  </a:moveTo>
                  <a:lnTo>
                    <a:pt x="0" y="2290"/>
                  </a:lnTo>
                  <a:cubicBezTo>
                    <a:pt x="0" y="2290"/>
                    <a:pt x="1299" y="2042"/>
                    <a:pt x="1299" y="1362"/>
                  </a:cubicBezTo>
                  <a:cubicBezTo>
                    <a:pt x="1299" y="681"/>
                    <a:pt x="248" y="1"/>
                    <a:pt x="248"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3" name="Google Shape;1623;p47"/>
            <p:cNvSpPr/>
            <p:nvPr/>
          </p:nvSpPr>
          <p:spPr>
            <a:xfrm>
              <a:off x="4895041" y="1014178"/>
              <a:ext cx="88865" cy="151407"/>
            </a:xfrm>
            <a:custGeom>
              <a:avLst/>
              <a:gdLst/>
              <a:ahLst/>
              <a:cxnLst/>
              <a:rect l="l" t="t" r="r" b="b"/>
              <a:pathLst>
                <a:path w="1401" h="2387" extrusionOk="0">
                  <a:moveTo>
                    <a:pt x="340" y="135"/>
                  </a:moveTo>
                  <a:cubicBezTo>
                    <a:pt x="567" y="297"/>
                    <a:pt x="1302" y="862"/>
                    <a:pt x="1302" y="1410"/>
                  </a:cubicBezTo>
                  <a:cubicBezTo>
                    <a:pt x="1302" y="1958"/>
                    <a:pt x="365" y="2216"/>
                    <a:pt x="107" y="2276"/>
                  </a:cubicBezTo>
                  <a:lnTo>
                    <a:pt x="340" y="136"/>
                  </a:lnTo>
                  <a:lnTo>
                    <a:pt x="340" y="135"/>
                  </a:lnTo>
                  <a:close/>
                  <a:moveTo>
                    <a:pt x="299" y="0"/>
                  </a:moveTo>
                  <a:cubicBezTo>
                    <a:pt x="292" y="0"/>
                    <a:pt x="285" y="2"/>
                    <a:pt x="278" y="5"/>
                  </a:cubicBezTo>
                  <a:cubicBezTo>
                    <a:pt x="264" y="12"/>
                    <a:pt x="254" y="26"/>
                    <a:pt x="252" y="43"/>
                  </a:cubicBezTo>
                  <a:lnTo>
                    <a:pt x="4" y="2333"/>
                  </a:lnTo>
                  <a:cubicBezTo>
                    <a:pt x="1" y="2361"/>
                    <a:pt x="23" y="2387"/>
                    <a:pt x="52" y="2387"/>
                  </a:cubicBezTo>
                  <a:cubicBezTo>
                    <a:pt x="55" y="2386"/>
                    <a:pt x="58" y="2386"/>
                    <a:pt x="61" y="2386"/>
                  </a:cubicBezTo>
                  <a:cubicBezTo>
                    <a:pt x="116" y="2375"/>
                    <a:pt x="1401" y="2122"/>
                    <a:pt x="1401" y="1410"/>
                  </a:cubicBezTo>
                  <a:cubicBezTo>
                    <a:pt x="1401" y="711"/>
                    <a:pt x="369" y="37"/>
                    <a:pt x="326" y="8"/>
                  </a:cubicBezTo>
                  <a:cubicBezTo>
                    <a:pt x="318" y="3"/>
                    <a:pt x="309" y="0"/>
                    <a:pt x="299"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4" name="Google Shape;1624;p47"/>
            <p:cNvSpPr/>
            <p:nvPr/>
          </p:nvSpPr>
          <p:spPr>
            <a:xfrm>
              <a:off x="4517000" y="999780"/>
              <a:ext cx="412295" cy="454032"/>
            </a:xfrm>
            <a:custGeom>
              <a:avLst/>
              <a:gdLst/>
              <a:ahLst/>
              <a:cxnLst/>
              <a:rect l="l" t="t" r="r" b="b"/>
              <a:pathLst>
                <a:path w="6500" h="7158" extrusionOk="0">
                  <a:moveTo>
                    <a:pt x="4343" y="1"/>
                  </a:moveTo>
                  <a:cubicBezTo>
                    <a:pt x="2659" y="1"/>
                    <a:pt x="444" y="1625"/>
                    <a:pt x="355" y="2039"/>
                  </a:cubicBezTo>
                  <a:cubicBezTo>
                    <a:pt x="267" y="2452"/>
                    <a:pt x="1" y="3781"/>
                    <a:pt x="355" y="4697"/>
                  </a:cubicBezTo>
                  <a:cubicBezTo>
                    <a:pt x="710" y="5613"/>
                    <a:pt x="1448" y="6469"/>
                    <a:pt x="1891" y="6823"/>
                  </a:cubicBezTo>
                  <a:cubicBezTo>
                    <a:pt x="2141" y="7023"/>
                    <a:pt x="2531" y="7157"/>
                    <a:pt x="2929" y="7157"/>
                  </a:cubicBezTo>
                  <a:cubicBezTo>
                    <a:pt x="3238" y="7157"/>
                    <a:pt x="3553" y="7076"/>
                    <a:pt x="3811" y="6883"/>
                  </a:cubicBezTo>
                  <a:cubicBezTo>
                    <a:pt x="4402" y="6440"/>
                    <a:pt x="5583" y="5140"/>
                    <a:pt x="5613" y="4608"/>
                  </a:cubicBezTo>
                  <a:cubicBezTo>
                    <a:pt x="5643" y="4077"/>
                    <a:pt x="6145" y="3426"/>
                    <a:pt x="6263" y="2629"/>
                  </a:cubicBezTo>
                  <a:cubicBezTo>
                    <a:pt x="6381" y="1832"/>
                    <a:pt x="6499" y="414"/>
                    <a:pt x="6499" y="414"/>
                  </a:cubicBezTo>
                  <a:cubicBezTo>
                    <a:pt x="6499" y="414"/>
                    <a:pt x="6026" y="1"/>
                    <a:pt x="434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5" name="Google Shape;1625;p47"/>
            <p:cNvSpPr/>
            <p:nvPr/>
          </p:nvSpPr>
          <p:spPr>
            <a:xfrm>
              <a:off x="4521123" y="996735"/>
              <a:ext cx="411344" cy="460121"/>
            </a:xfrm>
            <a:custGeom>
              <a:avLst/>
              <a:gdLst/>
              <a:ahLst/>
              <a:cxnLst/>
              <a:rect l="l" t="t" r="r" b="b"/>
              <a:pathLst>
                <a:path w="6485" h="7254" extrusionOk="0">
                  <a:moveTo>
                    <a:pt x="4278" y="97"/>
                  </a:moveTo>
                  <a:cubicBezTo>
                    <a:pt x="5739" y="97"/>
                    <a:pt x="6281" y="414"/>
                    <a:pt x="6383" y="485"/>
                  </a:cubicBezTo>
                  <a:cubicBezTo>
                    <a:pt x="6366" y="684"/>
                    <a:pt x="6257" y="1944"/>
                    <a:pt x="6150" y="2670"/>
                  </a:cubicBezTo>
                  <a:cubicBezTo>
                    <a:pt x="6089" y="3075"/>
                    <a:pt x="5926" y="3449"/>
                    <a:pt x="5781" y="3779"/>
                  </a:cubicBezTo>
                  <a:cubicBezTo>
                    <a:pt x="5644" y="4092"/>
                    <a:pt x="5514" y="4388"/>
                    <a:pt x="5500" y="4654"/>
                  </a:cubicBezTo>
                  <a:cubicBezTo>
                    <a:pt x="5471" y="5169"/>
                    <a:pt x="4302" y="6454"/>
                    <a:pt x="3716" y="6892"/>
                  </a:cubicBezTo>
                  <a:cubicBezTo>
                    <a:pt x="3470" y="7077"/>
                    <a:pt x="3163" y="7158"/>
                    <a:pt x="2858" y="7158"/>
                  </a:cubicBezTo>
                  <a:cubicBezTo>
                    <a:pt x="2481" y="7158"/>
                    <a:pt x="2107" y="7034"/>
                    <a:pt x="1856" y="6834"/>
                  </a:cubicBezTo>
                  <a:cubicBezTo>
                    <a:pt x="1460" y="6518"/>
                    <a:pt x="699" y="5666"/>
                    <a:pt x="335" y="4728"/>
                  </a:cubicBezTo>
                  <a:cubicBezTo>
                    <a:pt x="100" y="4118"/>
                    <a:pt x="100" y="3207"/>
                    <a:pt x="338" y="2097"/>
                  </a:cubicBezTo>
                  <a:cubicBezTo>
                    <a:pt x="424" y="1696"/>
                    <a:pt x="2639" y="97"/>
                    <a:pt x="4278" y="97"/>
                  </a:cubicBezTo>
                  <a:close/>
                  <a:moveTo>
                    <a:pt x="4278" y="1"/>
                  </a:moveTo>
                  <a:cubicBezTo>
                    <a:pt x="2557" y="1"/>
                    <a:pt x="334" y="1650"/>
                    <a:pt x="243" y="2077"/>
                  </a:cubicBezTo>
                  <a:cubicBezTo>
                    <a:pt x="0" y="3205"/>
                    <a:pt x="1" y="4134"/>
                    <a:pt x="245" y="4763"/>
                  </a:cubicBezTo>
                  <a:cubicBezTo>
                    <a:pt x="617" y="5726"/>
                    <a:pt x="1376" y="6575"/>
                    <a:pt x="1796" y="6910"/>
                  </a:cubicBezTo>
                  <a:cubicBezTo>
                    <a:pt x="2062" y="7123"/>
                    <a:pt x="2458" y="7253"/>
                    <a:pt x="2859" y="7253"/>
                  </a:cubicBezTo>
                  <a:cubicBezTo>
                    <a:pt x="3184" y="7253"/>
                    <a:pt x="3512" y="7167"/>
                    <a:pt x="3775" y="6971"/>
                  </a:cubicBezTo>
                  <a:cubicBezTo>
                    <a:pt x="4364" y="6529"/>
                    <a:pt x="5565" y="5219"/>
                    <a:pt x="5597" y="4660"/>
                  </a:cubicBezTo>
                  <a:cubicBezTo>
                    <a:pt x="5610" y="4412"/>
                    <a:pt x="5731" y="4136"/>
                    <a:pt x="5870" y="3818"/>
                  </a:cubicBezTo>
                  <a:cubicBezTo>
                    <a:pt x="6018" y="3483"/>
                    <a:pt x="6184" y="3103"/>
                    <a:pt x="6246" y="2686"/>
                  </a:cubicBezTo>
                  <a:cubicBezTo>
                    <a:pt x="6363" y="1895"/>
                    <a:pt x="6481" y="481"/>
                    <a:pt x="6483" y="466"/>
                  </a:cubicBezTo>
                  <a:cubicBezTo>
                    <a:pt x="6484" y="451"/>
                    <a:pt x="6478" y="436"/>
                    <a:pt x="6466" y="426"/>
                  </a:cubicBezTo>
                  <a:cubicBezTo>
                    <a:pt x="6446" y="409"/>
                    <a:pt x="5960" y="1"/>
                    <a:pt x="4278"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6" name="Google Shape;1626;p47"/>
            <p:cNvSpPr/>
            <p:nvPr/>
          </p:nvSpPr>
          <p:spPr>
            <a:xfrm>
              <a:off x="4769133" y="1232756"/>
              <a:ext cx="52647" cy="92227"/>
            </a:xfrm>
            <a:custGeom>
              <a:avLst/>
              <a:gdLst/>
              <a:ahLst/>
              <a:cxnLst/>
              <a:rect l="l" t="t" r="r" b="b"/>
              <a:pathLst>
                <a:path w="830" h="1454" extrusionOk="0">
                  <a:moveTo>
                    <a:pt x="664" y="1"/>
                  </a:moveTo>
                  <a:cubicBezTo>
                    <a:pt x="638" y="1"/>
                    <a:pt x="611" y="20"/>
                    <a:pt x="615" y="55"/>
                  </a:cubicBezTo>
                  <a:cubicBezTo>
                    <a:pt x="648" y="350"/>
                    <a:pt x="732" y="1132"/>
                    <a:pt x="732" y="1201"/>
                  </a:cubicBezTo>
                  <a:cubicBezTo>
                    <a:pt x="732" y="1218"/>
                    <a:pt x="700" y="1271"/>
                    <a:pt x="623" y="1313"/>
                  </a:cubicBezTo>
                  <a:cubicBezTo>
                    <a:pt x="583" y="1334"/>
                    <a:pt x="521" y="1357"/>
                    <a:pt x="438" y="1357"/>
                  </a:cubicBezTo>
                  <a:cubicBezTo>
                    <a:pt x="348" y="1357"/>
                    <a:pt x="234" y="1330"/>
                    <a:pt x="97" y="1248"/>
                  </a:cubicBezTo>
                  <a:cubicBezTo>
                    <a:pt x="88" y="1243"/>
                    <a:pt x="79" y="1240"/>
                    <a:pt x="71" y="1240"/>
                  </a:cubicBezTo>
                  <a:cubicBezTo>
                    <a:pt x="28" y="1240"/>
                    <a:pt x="1" y="1304"/>
                    <a:pt x="48" y="1332"/>
                  </a:cubicBezTo>
                  <a:cubicBezTo>
                    <a:pt x="201" y="1424"/>
                    <a:pt x="331" y="1454"/>
                    <a:pt x="437" y="1454"/>
                  </a:cubicBezTo>
                  <a:cubicBezTo>
                    <a:pt x="439" y="1454"/>
                    <a:pt x="441" y="1454"/>
                    <a:pt x="443" y="1454"/>
                  </a:cubicBezTo>
                  <a:cubicBezTo>
                    <a:pt x="525" y="1454"/>
                    <a:pt x="605" y="1434"/>
                    <a:pt x="677" y="1394"/>
                  </a:cubicBezTo>
                  <a:cubicBezTo>
                    <a:pt x="767" y="1342"/>
                    <a:pt x="830" y="1264"/>
                    <a:pt x="830" y="1201"/>
                  </a:cubicBezTo>
                  <a:cubicBezTo>
                    <a:pt x="830" y="1111"/>
                    <a:pt x="716" y="88"/>
                    <a:pt x="712" y="44"/>
                  </a:cubicBezTo>
                  <a:cubicBezTo>
                    <a:pt x="709" y="15"/>
                    <a:pt x="687" y="1"/>
                    <a:pt x="664"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7" name="Google Shape;1627;p47"/>
            <p:cNvSpPr/>
            <p:nvPr/>
          </p:nvSpPr>
          <p:spPr>
            <a:xfrm>
              <a:off x="4694603" y="1311535"/>
              <a:ext cx="87153" cy="41864"/>
            </a:xfrm>
            <a:custGeom>
              <a:avLst/>
              <a:gdLst/>
              <a:ahLst/>
              <a:cxnLst/>
              <a:rect l="l" t="t" r="r" b="b"/>
              <a:pathLst>
                <a:path w="1374" h="660" extrusionOk="0">
                  <a:moveTo>
                    <a:pt x="68" y="0"/>
                  </a:moveTo>
                  <a:cubicBezTo>
                    <a:pt x="33" y="0"/>
                    <a:pt x="1" y="41"/>
                    <a:pt x="28" y="79"/>
                  </a:cubicBezTo>
                  <a:cubicBezTo>
                    <a:pt x="47" y="102"/>
                    <a:pt x="502" y="659"/>
                    <a:pt x="1250" y="659"/>
                  </a:cubicBezTo>
                  <a:cubicBezTo>
                    <a:pt x="1269" y="659"/>
                    <a:pt x="1288" y="659"/>
                    <a:pt x="1309" y="658"/>
                  </a:cubicBezTo>
                  <a:cubicBezTo>
                    <a:pt x="1373" y="657"/>
                    <a:pt x="1371" y="561"/>
                    <a:pt x="1308" y="561"/>
                  </a:cubicBezTo>
                  <a:cubicBezTo>
                    <a:pt x="1308" y="561"/>
                    <a:pt x="1307" y="561"/>
                    <a:pt x="1307" y="561"/>
                  </a:cubicBezTo>
                  <a:lnTo>
                    <a:pt x="1305" y="561"/>
                  </a:lnTo>
                  <a:cubicBezTo>
                    <a:pt x="1287" y="561"/>
                    <a:pt x="1270" y="562"/>
                    <a:pt x="1253" y="562"/>
                  </a:cubicBezTo>
                  <a:cubicBezTo>
                    <a:pt x="548" y="562"/>
                    <a:pt x="109" y="24"/>
                    <a:pt x="104" y="18"/>
                  </a:cubicBezTo>
                  <a:cubicBezTo>
                    <a:pt x="93" y="5"/>
                    <a:pt x="80" y="0"/>
                    <a:pt x="68"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8" name="Google Shape;1628;p47"/>
            <p:cNvSpPr/>
            <p:nvPr/>
          </p:nvSpPr>
          <p:spPr>
            <a:xfrm>
              <a:off x="4638722" y="1141354"/>
              <a:ext cx="167772" cy="134472"/>
            </a:xfrm>
            <a:custGeom>
              <a:avLst/>
              <a:gdLst/>
              <a:ahLst/>
              <a:cxnLst/>
              <a:rect l="l" t="t" r="r" b="b"/>
              <a:pathLst>
                <a:path w="2645" h="2120" extrusionOk="0">
                  <a:moveTo>
                    <a:pt x="792" y="196"/>
                  </a:moveTo>
                  <a:cubicBezTo>
                    <a:pt x="1606" y="196"/>
                    <a:pt x="2245" y="497"/>
                    <a:pt x="2434" y="597"/>
                  </a:cubicBezTo>
                  <a:cubicBezTo>
                    <a:pt x="2275" y="1469"/>
                    <a:pt x="1824" y="1925"/>
                    <a:pt x="1449" y="1925"/>
                  </a:cubicBezTo>
                  <a:cubicBezTo>
                    <a:pt x="1022" y="1925"/>
                    <a:pt x="570" y="1742"/>
                    <a:pt x="374" y="1490"/>
                  </a:cubicBezTo>
                  <a:cubicBezTo>
                    <a:pt x="241" y="1318"/>
                    <a:pt x="243" y="735"/>
                    <a:pt x="276" y="408"/>
                  </a:cubicBezTo>
                  <a:cubicBezTo>
                    <a:pt x="278" y="382"/>
                    <a:pt x="270" y="357"/>
                    <a:pt x="256" y="338"/>
                  </a:cubicBezTo>
                  <a:cubicBezTo>
                    <a:pt x="213" y="284"/>
                    <a:pt x="211" y="258"/>
                    <a:pt x="210" y="258"/>
                  </a:cubicBezTo>
                  <a:cubicBezTo>
                    <a:pt x="222" y="244"/>
                    <a:pt x="281" y="230"/>
                    <a:pt x="326" y="229"/>
                  </a:cubicBezTo>
                  <a:cubicBezTo>
                    <a:pt x="331" y="229"/>
                    <a:pt x="335" y="229"/>
                    <a:pt x="340" y="227"/>
                  </a:cubicBezTo>
                  <a:cubicBezTo>
                    <a:pt x="495" y="205"/>
                    <a:pt x="647" y="196"/>
                    <a:pt x="792" y="196"/>
                  </a:cubicBezTo>
                  <a:close/>
                  <a:moveTo>
                    <a:pt x="803" y="0"/>
                  </a:moveTo>
                  <a:cubicBezTo>
                    <a:pt x="648" y="0"/>
                    <a:pt x="486" y="11"/>
                    <a:pt x="320" y="34"/>
                  </a:cubicBezTo>
                  <a:cubicBezTo>
                    <a:pt x="269" y="35"/>
                    <a:pt x="96" y="48"/>
                    <a:pt x="36" y="171"/>
                  </a:cubicBezTo>
                  <a:cubicBezTo>
                    <a:pt x="0" y="245"/>
                    <a:pt x="15" y="330"/>
                    <a:pt x="79" y="425"/>
                  </a:cubicBezTo>
                  <a:cubicBezTo>
                    <a:pt x="62" y="615"/>
                    <a:pt x="15" y="1345"/>
                    <a:pt x="220" y="1609"/>
                  </a:cubicBezTo>
                  <a:cubicBezTo>
                    <a:pt x="454" y="1910"/>
                    <a:pt x="959" y="2119"/>
                    <a:pt x="1449" y="2119"/>
                  </a:cubicBezTo>
                  <a:cubicBezTo>
                    <a:pt x="2001" y="2119"/>
                    <a:pt x="2490" y="1479"/>
                    <a:pt x="2638" y="561"/>
                  </a:cubicBezTo>
                  <a:cubicBezTo>
                    <a:pt x="2644" y="521"/>
                    <a:pt x="2626" y="482"/>
                    <a:pt x="2592" y="462"/>
                  </a:cubicBezTo>
                  <a:cubicBezTo>
                    <a:pt x="2557" y="440"/>
                    <a:pt x="1819" y="0"/>
                    <a:pt x="803"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9" name="Google Shape;1629;p47"/>
            <p:cNvSpPr/>
            <p:nvPr/>
          </p:nvSpPr>
          <p:spPr>
            <a:xfrm>
              <a:off x="4526387" y="1144082"/>
              <a:ext cx="121849" cy="7485"/>
            </a:xfrm>
            <a:custGeom>
              <a:avLst/>
              <a:gdLst/>
              <a:ahLst/>
              <a:cxnLst/>
              <a:rect l="l" t="t" r="r" b="b"/>
              <a:pathLst>
                <a:path w="1921" h="118" extrusionOk="0">
                  <a:moveTo>
                    <a:pt x="1921" y="118"/>
                  </a:moveTo>
                  <a:lnTo>
                    <a:pt x="0" y="0"/>
                  </a:lnTo>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0" name="Google Shape;1630;p47"/>
            <p:cNvSpPr/>
            <p:nvPr/>
          </p:nvSpPr>
          <p:spPr>
            <a:xfrm>
              <a:off x="4520045" y="1137865"/>
              <a:ext cx="134345" cy="19917"/>
            </a:xfrm>
            <a:custGeom>
              <a:avLst/>
              <a:gdLst/>
              <a:ahLst/>
              <a:cxnLst/>
              <a:rect l="l" t="t" r="r" b="b"/>
              <a:pathLst>
                <a:path w="2118" h="314" extrusionOk="0">
                  <a:moveTo>
                    <a:pt x="101" y="1"/>
                  </a:moveTo>
                  <a:cubicBezTo>
                    <a:pt x="50" y="1"/>
                    <a:pt x="7" y="41"/>
                    <a:pt x="4" y="92"/>
                  </a:cubicBezTo>
                  <a:cubicBezTo>
                    <a:pt x="1" y="145"/>
                    <a:pt x="41" y="191"/>
                    <a:pt x="94" y="196"/>
                  </a:cubicBezTo>
                  <a:lnTo>
                    <a:pt x="2015" y="313"/>
                  </a:lnTo>
                  <a:lnTo>
                    <a:pt x="2021" y="313"/>
                  </a:lnTo>
                  <a:cubicBezTo>
                    <a:pt x="2073" y="313"/>
                    <a:pt x="2115" y="271"/>
                    <a:pt x="2117" y="219"/>
                  </a:cubicBezTo>
                  <a:cubicBezTo>
                    <a:pt x="2118" y="167"/>
                    <a:pt x="2078" y="123"/>
                    <a:pt x="2027" y="119"/>
                  </a:cubicBezTo>
                  <a:lnTo>
                    <a:pt x="106" y="1"/>
                  </a:lnTo>
                  <a:cubicBezTo>
                    <a:pt x="104" y="1"/>
                    <a:pt x="103" y="1"/>
                    <a:pt x="101"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1" name="Google Shape;1631;p47"/>
            <p:cNvSpPr/>
            <p:nvPr/>
          </p:nvSpPr>
          <p:spPr>
            <a:xfrm>
              <a:off x="4793046" y="1169707"/>
              <a:ext cx="158765" cy="139863"/>
            </a:xfrm>
            <a:custGeom>
              <a:avLst/>
              <a:gdLst/>
              <a:ahLst/>
              <a:cxnLst/>
              <a:rect l="l" t="t" r="r" b="b"/>
              <a:pathLst>
                <a:path w="2503" h="2205" extrusionOk="0">
                  <a:moveTo>
                    <a:pt x="914" y="331"/>
                  </a:moveTo>
                  <a:cubicBezTo>
                    <a:pt x="1675" y="331"/>
                    <a:pt x="2190" y="625"/>
                    <a:pt x="2288" y="699"/>
                  </a:cubicBezTo>
                  <a:cubicBezTo>
                    <a:pt x="2279" y="706"/>
                    <a:pt x="2269" y="712"/>
                    <a:pt x="2259" y="716"/>
                  </a:cubicBezTo>
                  <a:cubicBezTo>
                    <a:pt x="2227" y="729"/>
                    <a:pt x="2203" y="758"/>
                    <a:pt x="2198" y="792"/>
                  </a:cubicBezTo>
                  <a:cubicBezTo>
                    <a:pt x="2086" y="1582"/>
                    <a:pt x="1609" y="2009"/>
                    <a:pt x="1438" y="2009"/>
                  </a:cubicBezTo>
                  <a:cubicBezTo>
                    <a:pt x="1378" y="2009"/>
                    <a:pt x="1251" y="1995"/>
                    <a:pt x="988" y="1927"/>
                  </a:cubicBezTo>
                  <a:cubicBezTo>
                    <a:pt x="818" y="1883"/>
                    <a:pt x="679" y="1760"/>
                    <a:pt x="613" y="1598"/>
                  </a:cubicBezTo>
                  <a:cubicBezTo>
                    <a:pt x="540" y="1413"/>
                    <a:pt x="618" y="759"/>
                    <a:pt x="693" y="339"/>
                  </a:cubicBezTo>
                  <a:cubicBezTo>
                    <a:pt x="769" y="334"/>
                    <a:pt x="843" y="331"/>
                    <a:pt x="914" y="331"/>
                  </a:cubicBezTo>
                  <a:close/>
                  <a:moveTo>
                    <a:pt x="109" y="1"/>
                  </a:moveTo>
                  <a:cubicBezTo>
                    <a:pt x="67" y="1"/>
                    <a:pt x="28" y="28"/>
                    <a:pt x="16" y="71"/>
                  </a:cubicBezTo>
                  <a:cubicBezTo>
                    <a:pt x="0" y="122"/>
                    <a:pt x="30" y="176"/>
                    <a:pt x="81" y="192"/>
                  </a:cubicBezTo>
                  <a:lnTo>
                    <a:pt x="500" y="315"/>
                  </a:lnTo>
                  <a:cubicBezTo>
                    <a:pt x="451" y="594"/>
                    <a:pt x="324" y="1398"/>
                    <a:pt x="432" y="1670"/>
                  </a:cubicBezTo>
                  <a:cubicBezTo>
                    <a:pt x="521" y="1890"/>
                    <a:pt x="709" y="2056"/>
                    <a:pt x="940" y="2115"/>
                  </a:cubicBezTo>
                  <a:cubicBezTo>
                    <a:pt x="1166" y="2175"/>
                    <a:pt x="1334" y="2204"/>
                    <a:pt x="1438" y="2204"/>
                  </a:cubicBezTo>
                  <a:cubicBezTo>
                    <a:pt x="1740" y="2204"/>
                    <a:pt x="2250" y="1687"/>
                    <a:pt x="2383" y="870"/>
                  </a:cubicBezTo>
                  <a:cubicBezTo>
                    <a:pt x="2422" y="847"/>
                    <a:pt x="2469" y="807"/>
                    <a:pt x="2488" y="748"/>
                  </a:cubicBezTo>
                  <a:cubicBezTo>
                    <a:pt x="2502" y="700"/>
                    <a:pt x="2494" y="647"/>
                    <a:pt x="2464" y="605"/>
                  </a:cubicBezTo>
                  <a:cubicBezTo>
                    <a:pt x="2382" y="482"/>
                    <a:pt x="1762" y="136"/>
                    <a:pt x="909" y="136"/>
                  </a:cubicBezTo>
                  <a:cubicBezTo>
                    <a:pt x="818" y="136"/>
                    <a:pt x="724" y="140"/>
                    <a:pt x="628" y="149"/>
                  </a:cubicBezTo>
                  <a:lnTo>
                    <a:pt x="137" y="5"/>
                  </a:lnTo>
                  <a:cubicBezTo>
                    <a:pt x="127" y="2"/>
                    <a:pt x="118" y="1"/>
                    <a:pt x="109"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2" name="Google Shape;1632;p47"/>
            <p:cNvSpPr/>
            <p:nvPr/>
          </p:nvSpPr>
          <p:spPr>
            <a:xfrm>
              <a:off x="4791651" y="1186579"/>
              <a:ext cx="45479" cy="23025"/>
            </a:xfrm>
            <a:custGeom>
              <a:avLst/>
              <a:gdLst/>
              <a:ahLst/>
              <a:cxnLst/>
              <a:rect l="l" t="t" r="r" b="b"/>
              <a:pathLst>
                <a:path w="717" h="363" extrusionOk="0">
                  <a:moveTo>
                    <a:pt x="101" y="0"/>
                  </a:moveTo>
                  <a:cubicBezTo>
                    <a:pt x="50" y="0"/>
                    <a:pt x="7" y="40"/>
                    <a:pt x="4" y="92"/>
                  </a:cubicBezTo>
                  <a:cubicBezTo>
                    <a:pt x="1" y="145"/>
                    <a:pt x="42" y="192"/>
                    <a:pt x="95" y="195"/>
                  </a:cubicBezTo>
                  <a:cubicBezTo>
                    <a:pt x="234" y="204"/>
                    <a:pt x="455" y="250"/>
                    <a:pt x="514" y="325"/>
                  </a:cubicBezTo>
                  <a:cubicBezTo>
                    <a:pt x="532" y="348"/>
                    <a:pt x="560" y="362"/>
                    <a:pt x="590" y="362"/>
                  </a:cubicBezTo>
                  <a:lnTo>
                    <a:pt x="589" y="363"/>
                  </a:lnTo>
                  <a:cubicBezTo>
                    <a:pt x="671" y="363"/>
                    <a:pt x="716" y="270"/>
                    <a:pt x="666" y="205"/>
                  </a:cubicBezTo>
                  <a:cubicBezTo>
                    <a:pt x="535" y="36"/>
                    <a:pt x="178" y="6"/>
                    <a:pt x="108" y="0"/>
                  </a:cubicBezTo>
                  <a:cubicBezTo>
                    <a:pt x="106" y="0"/>
                    <a:pt x="103" y="0"/>
                    <a:pt x="101"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3" name="Google Shape;1633;p47"/>
            <p:cNvSpPr/>
            <p:nvPr/>
          </p:nvSpPr>
          <p:spPr>
            <a:xfrm>
              <a:off x="4711856" y="1190131"/>
              <a:ext cx="23723" cy="44655"/>
            </a:xfrm>
            <a:custGeom>
              <a:avLst/>
              <a:gdLst/>
              <a:ahLst/>
              <a:cxnLst/>
              <a:rect l="l" t="t" r="r" b="b"/>
              <a:pathLst>
                <a:path w="374" h="704" extrusionOk="0">
                  <a:moveTo>
                    <a:pt x="238" y="1"/>
                  </a:moveTo>
                  <a:cubicBezTo>
                    <a:pt x="157" y="1"/>
                    <a:pt x="67" y="142"/>
                    <a:pt x="35" y="326"/>
                  </a:cubicBezTo>
                  <a:cubicBezTo>
                    <a:pt x="0" y="520"/>
                    <a:pt x="41" y="688"/>
                    <a:pt x="125" y="703"/>
                  </a:cubicBezTo>
                  <a:cubicBezTo>
                    <a:pt x="129" y="703"/>
                    <a:pt x="134" y="704"/>
                    <a:pt x="138" y="704"/>
                  </a:cubicBezTo>
                  <a:cubicBezTo>
                    <a:pt x="219" y="704"/>
                    <a:pt x="307" y="563"/>
                    <a:pt x="339" y="379"/>
                  </a:cubicBezTo>
                  <a:cubicBezTo>
                    <a:pt x="374" y="186"/>
                    <a:pt x="333" y="17"/>
                    <a:pt x="249" y="2"/>
                  </a:cubicBezTo>
                  <a:cubicBezTo>
                    <a:pt x="245" y="1"/>
                    <a:pt x="241" y="1"/>
                    <a:pt x="238"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4" name="Google Shape;1634;p47"/>
            <p:cNvSpPr/>
            <p:nvPr/>
          </p:nvSpPr>
          <p:spPr>
            <a:xfrm>
              <a:off x="4849943" y="1225017"/>
              <a:ext cx="23025" cy="39390"/>
            </a:xfrm>
            <a:custGeom>
              <a:avLst/>
              <a:gdLst/>
              <a:ahLst/>
              <a:cxnLst/>
              <a:rect l="l" t="t" r="r" b="b"/>
              <a:pathLst>
                <a:path w="363" h="621" extrusionOk="0">
                  <a:moveTo>
                    <a:pt x="251" y="0"/>
                  </a:moveTo>
                  <a:cubicBezTo>
                    <a:pt x="179" y="0"/>
                    <a:pt x="91" y="116"/>
                    <a:pt x="48" y="273"/>
                  </a:cubicBezTo>
                  <a:cubicBezTo>
                    <a:pt x="1" y="443"/>
                    <a:pt x="22" y="598"/>
                    <a:pt x="97" y="618"/>
                  </a:cubicBezTo>
                  <a:cubicBezTo>
                    <a:pt x="102" y="620"/>
                    <a:pt x="108" y="620"/>
                    <a:pt x="114" y="620"/>
                  </a:cubicBezTo>
                  <a:cubicBezTo>
                    <a:pt x="185" y="620"/>
                    <a:pt x="272" y="504"/>
                    <a:pt x="316" y="347"/>
                  </a:cubicBezTo>
                  <a:cubicBezTo>
                    <a:pt x="363" y="177"/>
                    <a:pt x="341" y="23"/>
                    <a:pt x="268" y="2"/>
                  </a:cubicBezTo>
                  <a:cubicBezTo>
                    <a:pt x="262" y="1"/>
                    <a:pt x="257" y="0"/>
                    <a:pt x="251"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5" name="Google Shape;1635;p47"/>
            <p:cNvSpPr/>
            <p:nvPr/>
          </p:nvSpPr>
          <p:spPr>
            <a:xfrm>
              <a:off x="4687309" y="1159305"/>
              <a:ext cx="83791" cy="27085"/>
            </a:xfrm>
            <a:custGeom>
              <a:avLst/>
              <a:gdLst/>
              <a:ahLst/>
              <a:cxnLst/>
              <a:rect l="l" t="t" r="r" b="b"/>
              <a:pathLst>
                <a:path w="1321" h="427" extrusionOk="0">
                  <a:moveTo>
                    <a:pt x="595" y="1"/>
                  </a:moveTo>
                  <a:cubicBezTo>
                    <a:pt x="327" y="1"/>
                    <a:pt x="97" y="76"/>
                    <a:pt x="79" y="82"/>
                  </a:cubicBezTo>
                  <a:cubicBezTo>
                    <a:pt x="28" y="99"/>
                    <a:pt x="1" y="153"/>
                    <a:pt x="18" y="204"/>
                  </a:cubicBezTo>
                  <a:cubicBezTo>
                    <a:pt x="31" y="245"/>
                    <a:pt x="69" y="271"/>
                    <a:pt x="110" y="271"/>
                  </a:cubicBezTo>
                  <a:cubicBezTo>
                    <a:pt x="120" y="271"/>
                    <a:pt x="130" y="269"/>
                    <a:pt x="141" y="266"/>
                  </a:cubicBezTo>
                  <a:cubicBezTo>
                    <a:pt x="145" y="265"/>
                    <a:pt x="358" y="195"/>
                    <a:pt x="597" y="195"/>
                  </a:cubicBezTo>
                  <a:cubicBezTo>
                    <a:pt x="785" y="195"/>
                    <a:pt x="989" y="238"/>
                    <a:pt x="1119" y="392"/>
                  </a:cubicBezTo>
                  <a:cubicBezTo>
                    <a:pt x="1137" y="413"/>
                    <a:pt x="1164" y="426"/>
                    <a:pt x="1193" y="426"/>
                  </a:cubicBezTo>
                  <a:cubicBezTo>
                    <a:pt x="1276" y="425"/>
                    <a:pt x="1321" y="329"/>
                    <a:pt x="1267" y="266"/>
                  </a:cubicBezTo>
                  <a:cubicBezTo>
                    <a:pt x="1091" y="58"/>
                    <a:pt x="829" y="1"/>
                    <a:pt x="595"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6" name="Google Shape;1636;p47"/>
            <p:cNvSpPr/>
            <p:nvPr/>
          </p:nvSpPr>
          <p:spPr>
            <a:xfrm>
              <a:off x="4842458" y="1192668"/>
              <a:ext cx="53979" cy="27021"/>
            </a:xfrm>
            <a:custGeom>
              <a:avLst/>
              <a:gdLst/>
              <a:ahLst/>
              <a:cxnLst/>
              <a:rect l="l" t="t" r="r" b="b"/>
              <a:pathLst>
                <a:path w="851" h="426" extrusionOk="0">
                  <a:moveTo>
                    <a:pt x="379" y="0"/>
                  </a:moveTo>
                  <a:cubicBezTo>
                    <a:pt x="190" y="0"/>
                    <a:pt x="49" y="126"/>
                    <a:pt x="42" y="133"/>
                  </a:cubicBezTo>
                  <a:cubicBezTo>
                    <a:pt x="3" y="168"/>
                    <a:pt x="0" y="230"/>
                    <a:pt x="36" y="270"/>
                  </a:cubicBezTo>
                  <a:cubicBezTo>
                    <a:pt x="55" y="291"/>
                    <a:pt x="81" y="301"/>
                    <a:pt x="107" y="301"/>
                  </a:cubicBezTo>
                  <a:cubicBezTo>
                    <a:pt x="130" y="301"/>
                    <a:pt x="154" y="293"/>
                    <a:pt x="173" y="276"/>
                  </a:cubicBezTo>
                  <a:cubicBezTo>
                    <a:pt x="174" y="275"/>
                    <a:pt x="268" y="194"/>
                    <a:pt x="379" y="194"/>
                  </a:cubicBezTo>
                  <a:cubicBezTo>
                    <a:pt x="389" y="194"/>
                    <a:pt x="399" y="195"/>
                    <a:pt x="408" y="196"/>
                  </a:cubicBezTo>
                  <a:cubicBezTo>
                    <a:pt x="494" y="207"/>
                    <a:pt x="573" y="270"/>
                    <a:pt x="645" y="380"/>
                  </a:cubicBezTo>
                  <a:cubicBezTo>
                    <a:pt x="662" y="409"/>
                    <a:pt x="694" y="425"/>
                    <a:pt x="727" y="425"/>
                  </a:cubicBezTo>
                  <a:cubicBezTo>
                    <a:pt x="803" y="425"/>
                    <a:pt x="850" y="340"/>
                    <a:pt x="808" y="276"/>
                  </a:cubicBezTo>
                  <a:cubicBezTo>
                    <a:pt x="705" y="114"/>
                    <a:pt x="578" y="22"/>
                    <a:pt x="434" y="4"/>
                  </a:cubicBezTo>
                  <a:cubicBezTo>
                    <a:pt x="415" y="1"/>
                    <a:pt x="397" y="0"/>
                    <a:pt x="379"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7" name="Google Shape;1637;p47"/>
            <p:cNvSpPr/>
            <p:nvPr/>
          </p:nvSpPr>
          <p:spPr>
            <a:xfrm>
              <a:off x="4436508" y="825603"/>
              <a:ext cx="537760" cy="350578"/>
            </a:xfrm>
            <a:custGeom>
              <a:avLst/>
              <a:gdLst/>
              <a:ahLst/>
              <a:cxnLst/>
              <a:rect l="l" t="t" r="r" b="b"/>
              <a:pathLst>
                <a:path w="8478" h="5527" extrusionOk="0">
                  <a:moveTo>
                    <a:pt x="3940" y="0"/>
                  </a:moveTo>
                  <a:cubicBezTo>
                    <a:pt x="2652" y="0"/>
                    <a:pt x="1394" y="504"/>
                    <a:pt x="797" y="1388"/>
                  </a:cubicBezTo>
                  <a:cubicBezTo>
                    <a:pt x="0" y="2569"/>
                    <a:pt x="266" y="3987"/>
                    <a:pt x="502" y="4519"/>
                  </a:cubicBezTo>
                  <a:cubicBezTo>
                    <a:pt x="739" y="5050"/>
                    <a:pt x="916" y="5464"/>
                    <a:pt x="1359" y="5523"/>
                  </a:cubicBezTo>
                  <a:cubicBezTo>
                    <a:pt x="1376" y="5525"/>
                    <a:pt x="1394" y="5526"/>
                    <a:pt x="1412" y="5526"/>
                  </a:cubicBezTo>
                  <a:cubicBezTo>
                    <a:pt x="1868" y="5526"/>
                    <a:pt x="2658" y="4843"/>
                    <a:pt x="2658" y="4843"/>
                  </a:cubicBezTo>
                  <a:cubicBezTo>
                    <a:pt x="2658" y="4843"/>
                    <a:pt x="4253" y="3987"/>
                    <a:pt x="5612" y="3721"/>
                  </a:cubicBezTo>
                  <a:cubicBezTo>
                    <a:pt x="6972" y="3456"/>
                    <a:pt x="8005" y="3573"/>
                    <a:pt x="8242" y="2776"/>
                  </a:cubicBezTo>
                  <a:cubicBezTo>
                    <a:pt x="8477" y="1978"/>
                    <a:pt x="6883" y="649"/>
                    <a:pt x="5229" y="177"/>
                  </a:cubicBezTo>
                  <a:cubicBezTo>
                    <a:pt x="4812" y="57"/>
                    <a:pt x="4374" y="0"/>
                    <a:pt x="3940"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8" name="Google Shape;1638;p47"/>
            <p:cNvSpPr/>
            <p:nvPr/>
          </p:nvSpPr>
          <p:spPr>
            <a:xfrm>
              <a:off x="4430735" y="822305"/>
              <a:ext cx="535159" cy="356921"/>
            </a:xfrm>
            <a:custGeom>
              <a:avLst/>
              <a:gdLst/>
              <a:ahLst/>
              <a:cxnLst/>
              <a:rect l="l" t="t" r="r" b="b"/>
              <a:pathLst>
                <a:path w="8437" h="5627" extrusionOk="0">
                  <a:moveTo>
                    <a:pt x="4028" y="98"/>
                  </a:moveTo>
                  <a:cubicBezTo>
                    <a:pt x="4459" y="98"/>
                    <a:pt x="4889" y="158"/>
                    <a:pt x="5305" y="276"/>
                  </a:cubicBezTo>
                  <a:cubicBezTo>
                    <a:pt x="6524" y="623"/>
                    <a:pt x="7756" y="1456"/>
                    <a:pt x="8171" y="2211"/>
                  </a:cubicBezTo>
                  <a:cubicBezTo>
                    <a:pt x="8297" y="2441"/>
                    <a:pt x="8336" y="2644"/>
                    <a:pt x="8285" y="2814"/>
                  </a:cubicBezTo>
                  <a:cubicBezTo>
                    <a:pt x="8117" y="3382"/>
                    <a:pt x="7500" y="3464"/>
                    <a:pt x="6648" y="3577"/>
                  </a:cubicBezTo>
                  <a:cubicBezTo>
                    <a:pt x="6360" y="3615"/>
                    <a:pt x="6035" y="3658"/>
                    <a:pt x="5693" y="3726"/>
                  </a:cubicBezTo>
                  <a:cubicBezTo>
                    <a:pt x="4343" y="3990"/>
                    <a:pt x="2742" y="4844"/>
                    <a:pt x="2726" y="4852"/>
                  </a:cubicBezTo>
                  <a:cubicBezTo>
                    <a:pt x="2723" y="4854"/>
                    <a:pt x="2720" y="4856"/>
                    <a:pt x="2718" y="4858"/>
                  </a:cubicBezTo>
                  <a:cubicBezTo>
                    <a:pt x="2710" y="4865"/>
                    <a:pt x="1933" y="5530"/>
                    <a:pt x="1505" y="5530"/>
                  </a:cubicBezTo>
                  <a:cubicBezTo>
                    <a:pt x="1488" y="5530"/>
                    <a:pt x="1472" y="5529"/>
                    <a:pt x="1456" y="5527"/>
                  </a:cubicBezTo>
                  <a:cubicBezTo>
                    <a:pt x="1046" y="5472"/>
                    <a:pt x="879" y="5096"/>
                    <a:pt x="648" y="4575"/>
                  </a:cubicBezTo>
                  <a:lnTo>
                    <a:pt x="637" y="4550"/>
                  </a:lnTo>
                  <a:cubicBezTo>
                    <a:pt x="439" y="4106"/>
                    <a:pt x="106" y="2685"/>
                    <a:pt x="928" y="1467"/>
                  </a:cubicBezTo>
                  <a:cubicBezTo>
                    <a:pt x="1509" y="607"/>
                    <a:pt x="2733" y="98"/>
                    <a:pt x="4017" y="98"/>
                  </a:cubicBezTo>
                  <a:cubicBezTo>
                    <a:pt x="4021" y="98"/>
                    <a:pt x="4024" y="98"/>
                    <a:pt x="4028" y="98"/>
                  </a:cubicBezTo>
                  <a:close/>
                  <a:moveTo>
                    <a:pt x="4020" y="1"/>
                  </a:moveTo>
                  <a:cubicBezTo>
                    <a:pt x="2704" y="1"/>
                    <a:pt x="1445" y="526"/>
                    <a:pt x="847" y="1412"/>
                  </a:cubicBezTo>
                  <a:cubicBezTo>
                    <a:pt x="1" y="2667"/>
                    <a:pt x="344" y="4132"/>
                    <a:pt x="548" y="4590"/>
                  </a:cubicBezTo>
                  <a:lnTo>
                    <a:pt x="559" y="4615"/>
                  </a:lnTo>
                  <a:cubicBezTo>
                    <a:pt x="794" y="5144"/>
                    <a:pt x="979" y="5561"/>
                    <a:pt x="1443" y="5623"/>
                  </a:cubicBezTo>
                  <a:cubicBezTo>
                    <a:pt x="1462" y="5626"/>
                    <a:pt x="1482" y="5627"/>
                    <a:pt x="1501" y="5627"/>
                  </a:cubicBezTo>
                  <a:cubicBezTo>
                    <a:pt x="1957" y="5627"/>
                    <a:pt x="2706" y="4997"/>
                    <a:pt x="2777" y="4935"/>
                  </a:cubicBezTo>
                  <a:cubicBezTo>
                    <a:pt x="2873" y="4885"/>
                    <a:pt x="4412" y="4075"/>
                    <a:pt x="5712" y="3821"/>
                  </a:cubicBezTo>
                  <a:cubicBezTo>
                    <a:pt x="6050" y="3754"/>
                    <a:pt x="6374" y="3711"/>
                    <a:pt x="6661" y="3674"/>
                  </a:cubicBezTo>
                  <a:cubicBezTo>
                    <a:pt x="7550" y="3555"/>
                    <a:pt x="8193" y="3470"/>
                    <a:pt x="8379" y="2842"/>
                  </a:cubicBezTo>
                  <a:cubicBezTo>
                    <a:pt x="8436" y="2645"/>
                    <a:pt x="8395" y="2418"/>
                    <a:pt x="8257" y="2164"/>
                  </a:cubicBezTo>
                  <a:cubicBezTo>
                    <a:pt x="7830" y="1389"/>
                    <a:pt x="6573" y="536"/>
                    <a:pt x="5332" y="181"/>
                  </a:cubicBezTo>
                  <a:cubicBezTo>
                    <a:pt x="4903" y="59"/>
                    <a:pt x="4458" y="1"/>
                    <a:pt x="4020"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9" name="Google Shape;1639;p47"/>
            <p:cNvSpPr/>
            <p:nvPr/>
          </p:nvSpPr>
          <p:spPr>
            <a:xfrm>
              <a:off x="4500445" y="1070186"/>
              <a:ext cx="36092" cy="28924"/>
            </a:xfrm>
            <a:custGeom>
              <a:avLst/>
              <a:gdLst/>
              <a:ahLst/>
              <a:cxnLst/>
              <a:rect l="l" t="t" r="r" b="b"/>
              <a:pathLst>
                <a:path w="569" h="456" extrusionOk="0">
                  <a:moveTo>
                    <a:pt x="497" y="1"/>
                  </a:moveTo>
                  <a:cubicBezTo>
                    <a:pt x="489" y="1"/>
                    <a:pt x="480" y="3"/>
                    <a:pt x="471" y="9"/>
                  </a:cubicBezTo>
                  <a:cubicBezTo>
                    <a:pt x="288" y="120"/>
                    <a:pt x="139" y="242"/>
                    <a:pt x="28" y="375"/>
                  </a:cubicBezTo>
                  <a:cubicBezTo>
                    <a:pt x="1" y="407"/>
                    <a:pt x="23" y="455"/>
                    <a:pt x="64" y="455"/>
                  </a:cubicBezTo>
                  <a:cubicBezTo>
                    <a:pt x="79" y="455"/>
                    <a:pt x="93" y="449"/>
                    <a:pt x="102" y="438"/>
                  </a:cubicBezTo>
                  <a:cubicBezTo>
                    <a:pt x="207" y="313"/>
                    <a:pt x="348" y="197"/>
                    <a:pt x="521" y="92"/>
                  </a:cubicBezTo>
                  <a:cubicBezTo>
                    <a:pt x="568" y="65"/>
                    <a:pt x="540" y="1"/>
                    <a:pt x="49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0" name="Google Shape;1640;p47"/>
            <p:cNvSpPr/>
            <p:nvPr/>
          </p:nvSpPr>
          <p:spPr>
            <a:xfrm>
              <a:off x="4572437" y="942567"/>
              <a:ext cx="320004" cy="113667"/>
            </a:xfrm>
            <a:custGeom>
              <a:avLst/>
              <a:gdLst/>
              <a:ahLst/>
              <a:cxnLst/>
              <a:rect l="l" t="t" r="r" b="b"/>
              <a:pathLst>
                <a:path w="5045" h="1792" extrusionOk="0">
                  <a:moveTo>
                    <a:pt x="4915" y="1"/>
                  </a:moveTo>
                  <a:cubicBezTo>
                    <a:pt x="4872" y="1"/>
                    <a:pt x="4844" y="64"/>
                    <a:pt x="4891" y="91"/>
                  </a:cubicBezTo>
                  <a:cubicBezTo>
                    <a:pt x="4923" y="113"/>
                    <a:pt x="4941" y="150"/>
                    <a:pt x="4940" y="188"/>
                  </a:cubicBezTo>
                  <a:cubicBezTo>
                    <a:pt x="4933" y="261"/>
                    <a:pt x="4839" y="466"/>
                    <a:pt x="4079" y="780"/>
                  </a:cubicBezTo>
                  <a:cubicBezTo>
                    <a:pt x="3631" y="966"/>
                    <a:pt x="2942" y="1086"/>
                    <a:pt x="2215" y="1213"/>
                  </a:cubicBezTo>
                  <a:cubicBezTo>
                    <a:pt x="1470" y="1343"/>
                    <a:pt x="698" y="1477"/>
                    <a:pt x="53" y="1698"/>
                  </a:cubicBezTo>
                  <a:cubicBezTo>
                    <a:pt x="1" y="1715"/>
                    <a:pt x="14" y="1792"/>
                    <a:pt x="69" y="1792"/>
                  </a:cubicBezTo>
                  <a:cubicBezTo>
                    <a:pt x="74" y="1792"/>
                    <a:pt x="79" y="1791"/>
                    <a:pt x="85" y="1790"/>
                  </a:cubicBezTo>
                  <a:cubicBezTo>
                    <a:pt x="723" y="1571"/>
                    <a:pt x="1489" y="1438"/>
                    <a:pt x="2231" y="1308"/>
                  </a:cubicBezTo>
                  <a:cubicBezTo>
                    <a:pt x="2966" y="1181"/>
                    <a:pt x="3657" y="1060"/>
                    <a:pt x="4117" y="870"/>
                  </a:cubicBezTo>
                  <a:cubicBezTo>
                    <a:pt x="4711" y="624"/>
                    <a:pt x="5021" y="396"/>
                    <a:pt x="5036" y="195"/>
                  </a:cubicBezTo>
                  <a:cubicBezTo>
                    <a:pt x="5045" y="72"/>
                    <a:pt x="4946" y="11"/>
                    <a:pt x="4942" y="8"/>
                  </a:cubicBezTo>
                  <a:cubicBezTo>
                    <a:pt x="4932" y="3"/>
                    <a:pt x="4923" y="1"/>
                    <a:pt x="491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47"/>
            <p:cNvSpPr/>
            <p:nvPr/>
          </p:nvSpPr>
          <p:spPr>
            <a:xfrm>
              <a:off x="4774969" y="898864"/>
              <a:ext cx="22962" cy="30764"/>
            </a:xfrm>
            <a:custGeom>
              <a:avLst/>
              <a:gdLst/>
              <a:ahLst/>
              <a:cxnLst/>
              <a:rect l="l" t="t" r="r" b="b"/>
              <a:pathLst>
                <a:path w="362" h="485" extrusionOk="0">
                  <a:moveTo>
                    <a:pt x="301" y="1"/>
                  </a:moveTo>
                  <a:cubicBezTo>
                    <a:pt x="283" y="1"/>
                    <a:pt x="265" y="11"/>
                    <a:pt x="257" y="33"/>
                  </a:cubicBezTo>
                  <a:cubicBezTo>
                    <a:pt x="206" y="170"/>
                    <a:pt x="128" y="296"/>
                    <a:pt x="29" y="404"/>
                  </a:cubicBezTo>
                  <a:cubicBezTo>
                    <a:pt x="0" y="434"/>
                    <a:pt x="22" y="485"/>
                    <a:pt x="64" y="485"/>
                  </a:cubicBezTo>
                  <a:cubicBezTo>
                    <a:pt x="65" y="485"/>
                    <a:pt x="65" y="485"/>
                    <a:pt x="65" y="485"/>
                  </a:cubicBezTo>
                  <a:cubicBezTo>
                    <a:pt x="79" y="485"/>
                    <a:pt x="92" y="480"/>
                    <a:pt x="101" y="469"/>
                  </a:cubicBezTo>
                  <a:cubicBezTo>
                    <a:pt x="209" y="352"/>
                    <a:pt x="293" y="216"/>
                    <a:pt x="348" y="67"/>
                  </a:cubicBezTo>
                  <a:cubicBezTo>
                    <a:pt x="362" y="29"/>
                    <a:pt x="331" y="1"/>
                    <a:pt x="30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2" name="Google Shape;1642;p47"/>
            <p:cNvSpPr/>
            <p:nvPr/>
          </p:nvSpPr>
          <p:spPr>
            <a:xfrm>
              <a:off x="4477737" y="945992"/>
              <a:ext cx="276238" cy="120327"/>
            </a:xfrm>
            <a:custGeom>
              <a:avLst/>
              <a:gdLst/>
              <a:ahLst/>
              <a:cxnLst/>
              <a:rect l="l" t="t" r="r" b="b"/>
              <a:pathLst>
                <a:path w="4355" h="1897" extrusionOk="0">
                  <a:moveTo>
                    <a:pt x="4284" y="0"/>
                  </a:moveTo>
                  <a:cubicBezTo>
                    <a:pt x="4275" y="0"/>
                    <a:pt x="4266" y="2"/>
                    <a:pt x="4257" y="8"/>
                  </a:cubicBezTo>
                  <a:cubicBezTo>
                    <a:pt x="3710" y="306"/>
                    <a:pt x="2947" y="455"/>
                    <a:pt x="2208" y="597"/>
                  </a:cubicBezTo>
                  <a:cubicBezTo>
                    <a:pt x="1792" y="678"/>
                    <a:pt x="1401" y="754"/>
                    <a:pt x="1055" y="854"/>
                  </a:cubicBezTo>
                  <a:cubicBezTo>
                    <a:pt x="481" y="1021"/>
                    <a:pt x="141" y="1241"/>
                    <a:pt x="46" y="1510"/>
                  </a:cubicBezTo>
                  <a:cubicBezTo>
                    <a:pt x="1" y="1630"/>
                    <a:pt x="14" y="1766"/>
                    <a:pt x="81" y="1876"/>
                  </a:cubicBezTo>
                  <a:cubicBezTo>
                    <a:pt x="90" y="1889"/>
                    <a:pt x="105" y="1897"/>
                    <a:pt x="122" y="1897"/>
                  </a:cubicBezTo>
                  <a:cubicBezTo>
                    <a:pt x="131" y="1897"/>
                    <a:pt x="140" y="1893"/>
                    <a:pt x="148" y="1888"/>
                  </a:cubicBezTo>
                  <a:cubicBezTo>
                    <a:pt x="171" y="1873"/>
                    <a:pt x="176" y="1842"/>
                    <a:pt x="161" y="1821"/>
                  </a:cubicBezTo>
                  <a:cubicBezTo>
                    <a:pt x="111" y="1736"/>
                    <a:pt x="103" y="1634"/>
                    <a:pt x="138" y="1541"/>
                  </a:cubicBezTo>
                  <a:cubicBezTo>
                    <a:pt x="195" y="1379"/>
                    <a:pt x="407" y="1143"/>
                    <a:pt x="1082" y="947"/>
                  </a:cubicBezTo>
                  <a:cubicBezTo>
                    <a:pt x="1423" y="849"/>
                    <a:pt x="1813" y="773"/>
                    <a:pt x="2226" y="693"/>
                  </a:cubicBezTo>
                  <a:cubicBezTo>
                    <a:pt x="2972" y="549"/>
                    <a:pt x="3744" y="400"/>
                    <a:pt x="4304" y="93"/>
                  </a:cubicBezTo>
                  <a:cubicBezTo>
                    <a:pt x="4354" y="67"/>
                    <a:pt x="4328" y="0"/>
                    <a:pt x="428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3" name="Google Shape;1643;p47"/>
            <p:cNvSpPr/>
            <p:nvPr/>
          </p:nvSpPr>
          <p:spPr>
            <a:xfrm>
              <a:off x="4469681" y="1130952"/>
              <a:ext cx="82966" cy="121088"/>
            </a:xfrm>
            <a:custGeom>
              <a:avLst/>
              <a:gdLst/>
              <a:ahLst/>
              <a:cxnLst/>
              <a:rect l="l" t="t" r="r" b="b"/>
              <a:pathLst>
                <a:path w="1308" h="1909" extrusionOk="0">
                  <a:moveTo>
                    <a:pt x="571" y="1"/>
                  </a:moveTo>
                  <a:cubicBezTo>
                    <a:pt x="68" y="1"/>
                    <a:pt x="1" y="532"/>
                    <a:pt x="202" y="1181"/>
                  </a:cubicBezTo>
                  <a:cubicBezTo>
                    <a:pt x="353" y="1670"/>
                    <a:pt x="580" y="1909"/>
                    <a:pt x="812" y="1909"/>
                  </a:cubicBezTo>
                  <a:cubicBezTo>
                    <a:pt x="888" y="1909"/>
                    <a:pt x="965" y="1883"/>
                    <a:pt x="1039" y="1831"/>
                  </a:cubicBezTo>
                  <a:lnTo>
                    <a:pt x="1308" y="1152"/>
                  </a:lnTo>
                  <a:cubicBezTo>
                    <a:pt x="1308" y="1152"/>
                    <a:pt x="1073" y="1"/>
                    <a:pt x="5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4" name="Google Shape;1644;p47"/>
            <p:cNvSpPr/>
            <p:nvPr/>
          </p:nvSpPr>
          <p:spPr>
            <a:xfrm>
              <a:off x="4470252" y="1127844"/>
              <a:ext cx="85757" cy="127241"/>
            </a:xfrm>
            <a:custGeom>
              <a:avLst/>
              <a:gdLst/>
              <a:ahLst/>
              <a:cxnLst/>
              <a:rect l="l" t="t" r="r" b="b"/>
              <a:pathLst>
                <a:path w="1352" h="2006" extrusionOk="0">
                  <a:moveTo>
                    <a:pt x="562" y="1"/>
                  </a:moveTo>
                  <a:cubicBezTo>
                    <a:pt x="384" y="1"/>
                    <a:pt x="247" y="62"/>
                    <a:pt x="158" y="185"/>
                  </a:cubicBezTo>
                  <a:cubicBezTo>
                    <a:pt x="3" y="393"/>
                    <a:pt x="0" y="770"/>
                    <a:pt x="146" y="1245"/>
                  </a:cubicBezTo>
                  <a:cubicBezTo>
                    <a:pt x="273" y="1653"/>
                    <a:pt x="455" y="1908"/>
                    <a:pt x="672" y="1983"/>
                  </a:cubicBezTo>
                  <a:cubicBezTo>
                    <a:pt x="714" y="1999"/>
                    <a:pt x="758" y="2006"/>
                    <a:pt x="803" y="2006"/>
                  </a:cubicBezTo>
                  <a:cubicBezTo>
                    <a:pt x="889" y="2006"/>
                    <a:pt x="975" y="1977"/>
                    <a:pt x="1058" y="1921"/>
                  </a:cubicBezTo>
                  <a:cubicBezTo>
                    <a:pt x="1102" y="1891"/>
                    <a:pt x="1073" y="1832"/>
                    <a:pt x="1031" y="1832"/>
                  </a:cubicBezTo>
                  <a:cubicBezTo>
                    <a:pt x="1022" y="1832"/>
                    <a:pt x="1013" y="1835"/>
                    <a:pt x="1003" y="1841"/>
                  </a:cubicBezTo>
                  <a:cubicBezTo>
                    <a:pt x="937" y="1887"/>
                    <a:pt x="870" y="1909"/>
                    <a:pt x="804" y="1909"/>
                  </a:cubicBezTo>
                  <a:cubicBezTo>
                    <a:pt x="771" y="1909"/>
                    <a:pt x="737" y="1904"/>
                    <a:pt x="704" y="1892"/>
                  </a:cubicBezTo>
                  <a:cubicBezTo>
                    <a:pt x="520" y="1828"/>
                    <a:pt x="355" y="1587"/>
                    <a:pt x="240" y="1217"/>
                  </a:cubicBezTo>
                  <a:cubicBezTo>
                    <a:pt x="104" y="778"/>
                    <a:pt x="102" y="423"/>
                    <a:pt x="235" y="243"/>
                  </a:cubicBezTo>
                  <a:cubicBezTo>
                    <a:pt x="306" y="147"/>
                    <a:pt x="416" y="98"/>
                    <a:pt x="562" y="98"/>
                  </a:cubicBezTo>
                  <a:cubicBezTo>
                    <a:pt x="941" y="98"/>
                    <a:pt x="1188" y="901"/>
                    <a:pt x="1251" y="1211"/>
                  </a:cubicBezTo>
                  <a:cubicBezTo>
                    <a:pt x="1258" y="1237"/>
                    <a:pt x="1277" y="1248"/>
                    <a:pt x="1297" y="1248"/>
                  </a:cubicBezTo>
                  <a:cubicBezTo>
                    <a:pt x="1324" y="1248"/>
                    <a:pt x="1352" y="1227"/>
                    <a:pt x="1347" y="1192"/>
                  </a:cubicBezTo>
                  <a:cubicBezTo>
                    <a:pt x="1336" y="1142"/>
                    <a:pt x="1098" y="1"/>
                    <a:pt x="562"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5" name="Google Shape;1645;p47"/>
            <p:cNvSpPr/>
            <p:nvPr/>
          </p:nvSpPr>
          <p:spPr>
            <a:xfrm>
              <a:off x="4257636" y="1728456"/>
              <a:ext cx="57214" cy="526025"/>
            </a:xfrm>
            <a:custGeom>
              <a:avLst/>
              <a:gdLst/>
              <a:ahLst/>
              <a:cxnLst/>
              <a:rect l="l" t="t" r="r" b="b"/>
              <a:pathLst>
                <a:path w="902" h="8293" extrusionOk="0">
                  <a:moveTo>
                    <a:pt x="49" y="0"/>
                  </a:moveTo>
                  <a:cubicBezTo>
                    <a:pt x="25" y="0"/>
                    <a:pt x="2" y="16"/>
                    <a:pt x="0" y="47"/>
                  </a:cubicBezTo>
                  <a:cubicBezTo>
                    <a:pt x="0" y="1010"/>
                    <a:pt x="159" y="3208"/>
                    <a:pt x="309" y="4322"/>
                  </a:cubicBezTo>
                  <a:cubicBezTo>
                    <a:pt x="374" y="4794"/>
                    <a:pt x="468" y="5343"/>
                    <a:pt x="559" y="5874"/>
                  </a:cubicBezTo>
                  <a:cubicBezTo>
                    <a:pt x="685" y="6611"/>
                    <a:pt x="804" y="7307"/>
                    <a:pt x="804" y="7594"/>
                  </a:cubicBezTo>
                  <a:cubicBezTo>
                    <a:pt x="804" y="8056"/>
                    <a:pt x="693" y="8210"/>
                    <a:pt x="691" y="8213"/>
                  </a:cubicBezTo>
                  <a:cubicBezTo>
                    <a:pt x="665" y="8245"/>
                    <a:pt x="689" y="8292"/>
                    <a:pt x="729" y="8292"/>
                  </a:cubicBezTo>
                  <a:cubicBezTo>
                    <a:pt x="744" y="8292"/>
                    <a:pt x="757" y="8285"/>
                    <a:pt x="766" y="8274"/>
                  </a:cubicBezTo>
                  <a:cubicBezTo>
                    <a:pt x="773" y="8267"/>
                    <a:pt x="902" y="8100"/>
                    <a:pt x="902" y="7594"/>
                  </a:cubicBezTo>
                  <a:cubicBezTo>
                    <a:pt x="902" y="7299"/>
                    <a:pt x="782" y="6600"/>
                    <a:pt x="654" y="5858"/>
                  </a:cubicBezTo>
                  <a:cubicBezTo>
                    <a:pt x="564" y="5327"/>
                    <a:pt x="470" y="4779"/>
                    <a:pt x="406" y="4309"/>
                  </a:cubicBezTo>
                  <a:cubicBezTo>
                    <a:pt x="256" y="3198"/>
                    <a:pt x="97" y="1007"/>
                    <a:pt x="97" y="47"/>
                  </a:cubicBezTo>
                  <a:cubicBezTo>
                    <a:pt x="96" y="16"/>
                    <a:pt x="72" y="0"/>
                    <a:pt x="49"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6" name="Google Shape;1646;p47"/>
            <p:cNvSpPr/>
            <p:nvPr/>
          </p:nvSpPr>
          <p:spPr>
            <a:xfrm>
              <a:off x="4497337" y="2021309"/>
              <a:ext cx="24484" cy="29114"/>
            </a:xfrm>
            <a:custGeom>
              <a:avLst/>
              <a:gdLst/>
              <a:ahLst/>
              <a:cxnLst/>
              <a:rect l="l" t="t" r="r" b="b"/>
              <a:pathLst>
                <a:path w="386" h="459" extrusionOk="0">
                  <a:moveTo>
                    <a:pt x="68" y="1"/>
                  </a:moveTo>
                  <a:cubicBezTo>
                    <a:pt x="34" y="1"/>
                    <a:pt x="0" y="38"/>
                    <a:pt x="25" y="76"/>
                  </a:cubicBezTo>
                  <a:cubicBezTo>
                    <a:pt x="103" y="204"/>
                    <a:pt x="189" y="325"/>
                    <a:pt x="284" y="441"/>
                  </a:cubicBezTo>
                  <a:cubicBezTo>
                    <a:pt x="293" y="452"/>
                    <a:pt x="307" y="458"/>
                    <a:pt x="321" y="458"/>
                  </a:cubicBezTo>
                  <a:cubicBezTo>
                    <a:pt x="363" y="458"/>
                    <a:pt x="386" y="410"/>
                    <a:pt x="359" y="378"/>
                  </a:cubicBezTo>
                  <a:cubicBezTo>
                    <a:pt x="267" y="267"/>
                    <a:pt x="183" y="149"/>
                    <a:pt x="108" y="25"/>
                  </a:cubicBezTo>
                  <a:cubicBezTo>
                    <a:pt x="98" y="8"/>
                    <a:pt x="83" y="1"/>
                    <a:pt x="68"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7" name="Google Shape;1647;p47"/>
            <p:cNvSpPr/>
            <p:nvPr/>
          </p:nvSpPr>
          <p:spPr>
            <a:xfrm>
              <a:off x="4388745" y="1659635"/>
              <a:ext cx="102376" cy="342776"/>
            </a:xfrm>
            <a:custGeom>
              <a:avLst/>
              <a:gdLst/>
              <a:ahLst/>
              <a:cxnLst/>
              <a:rect l="l" t="t" r="r" b="b"/>
              <a:pathLst>
                <a:path w="1614" h="5404" extrusionOk="0">
                  <a:moveTo>
                    <a:pt x="55" y="0"/>
                  </a:moveTo>
                  <a:cubicBezTo>
                    <a:pt x="28" y="0"/>
                    <a:pt x="0" y="21"/>
                    <a:pt x="6" y="57"/>
                  </a:cubicBezTo>
                  <a:cubicBezTo>
                    <a:pt x="11" y="92"/>
                    <a:pt x="573" y="3505"/>
                    <a:pt x="1514" y="5376"/>
                  </a:cubicBezTo>
                  <a:cubicBezTo>
                    <a:pt x="1522" y="5393"/>
                    <a:pt x="1539" y="5404"/>
                    <a:pt x="1557" y="5404"/>
                  </a:cubicBezTo>
                  <a:cubicBezTo>
                    <a:pt x="1565" y="5404"/>
                    <a:pt x="1573" y="5402"/>
                    <a:pt x="1580" y="5399"/>
                  </a:cubicBezTo>
                  <a:cubicBezTo>
                    <a:pt x="1603" y="5387"/>
                    <a:pt x="1614" y="5357"/>
                    <a:pt x="1601" y="5333"/>
                  </a:cubicBezTo>
                  <a:cubicBezTo>
                    <a:pt x="666" y="3475"/>
                    <a:pt x="107" y="75"/>
                    <a:pt x="102" y="41"/>
                  </a:cubicBezTo>
                  <a:cubicBezTo>
                    <a:pt x="97" y="13"/>
                    <a:pt x="76" y="0"/>
                    <a:pt x="55"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47"/>
            <p:cNvSpPr/>
            <p:nvPr/>
          </p:nvSpPr>
          <p:spPr>
            <a:xfrm>
              <a:off x="4511291" y="1844151"/>
              <a:ext cx="31588" cy="47382"/>
            </a:xfrm>
            <a:custGeom>
              <a:avLst/>
              <a:gdLst/>
              <a:ahLst/>
              <a:cxnLst/>
              <a:rect l="l" t="t" r="r" b="b"/>
              <a:pathLst>
                <a:path w="498" h="747" extrusionOk="0">
                  <a:moveTo>
                    <a:pt x="65" y="1"/>
                  </a:moveTo>
                  <a:cubicBezTo>
                    <a:pt x="33" y="1"/>
                    <a:pt x="0" y="34"/>
                    <a:pt x="20" y="72"/>
                  </a:cubicBezTo>
                  <a:cubicBezTo>
                    <a:pt x="152" y="322"/>
                    <a:pt x="280" y="541"/>
                    <a:pt x="401" y="724"/>
                  </a:cubicBezTo>
                  <a:cubicBezTo>
                    <a:pt x="410" y="737"/>
                    <a:pt x="425" y="746"/>
                    <a:pt x="442" y="746"/>
                  </a:cubicBezTo>
                  <a:cubicBezTo>
                    <a:pt x="451" y="746"/>
                    <a:pt x="460" y="743"/>
                    <a:pt x="468" y="738"/>
                  </a:cubicBezTo>
                  <a:cubicBezTo>
                    <a:pt x="491" y="723"/>
                    <a:pt x="497" y="693"/>
                    <a:pt x="483" y="671"/>
                  </a:cubicBezTo>
                  <a:cubicBezTo>
                    <a:pt x="363" y="490"/>
                    <a:pt x="237" y="274"/>
                    <a:pt x="106" y="27"/>
                  </a:cubicBezTo>
                  <a:cubicBezTo>
                    <a:pt x="96" y="8"/>
                    <a:pt x="81" y="1"/>
                    <a:pt x="65"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9" name="Google Shape;1649;p47"/>
            <p:cNvSpPr/>
            <p:nvPr/>
          </p:nvSpPr>
          <p:spPr>
            <a:xfrm>
              <a:off x="4412024" y="1598870"/>
              <a:ext cx="93432" cy="224415"/>
            </a:xfrm>
            <a:custGeom>
              <a:avLst/>
              <a:gdLst/>
              <a:ahLst/>
              <a:cxnLst/>
              <a:rect l="l" t="t" r="r" b="b"/>
              <a:pathLst>
                <a:path w="1473" h="3538" extrusionOk="0">
                  <a:moveTo>
                    <a:pt x="60" y="1"/>
                  </a:moveTo>
                  <a:cubicBezTo>
                    <a:pt x="30" y="1"/>
                    <a:pt x="1" y="26"/>
                    <a:pt x="12" y="63"/>
                  </a:cubicBezTo>
                  <a:cubicBezTo>
                    <a:pt x="18" y="83"/>
                    <a:pt x="642" y="2004"/>
                    <a:pt x="1369" y="3510"/>
                  </a:cubicBezTo>
                  <a:cubicBezTo>
                    <a:pt x="1378" y="3528"/>
                    <a:pt x="1394" y="3538"/>
                    <a:pt x="1413" y="3538"/>
                  </a:cubicBezTo>
                  <a:cubicBezTo>
                    <a:pt x="1449" y="3538"/>
                    <a:pt x="1473" y="3500"/>
                    <a:pt x="1456" y="3468"/>
                  </a:cubicBezTo>
                  <a:cubicBezTo>
                    <a:pt x="732" y="1967"/>
                    <a:pt x="111" y="53"/>
                    <a:pt x="104" y="34"/>
                  </a:cubicBezTo>
                  <a:cubicBezTo>
                    <a:pt x="96" y="11"/>
                    <a:pt x="78" y="1"/>
                    <a:pt x="60"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0" name="Google Shape;1650;p47"/>
            <p:cNvSpPr/>
            <p:nvPr/>
          </p:nvSpPr>
          <p:spPr>
            <a:xfrm>
              <a:off x="3986030" y="2166943"/>
              <a:ext cx="262981" cy="115569"/>
            </a:xfrm>
            <a:custGeom>
              <a:avLst/>
              <a:gdLst/>
              <a:ahLst/>
              <a:cxnLst/>
              <a:rect l="l" t="t" r="r" b="b"/>
              <a:pathLst>
                <a:path w="4146" h="1822" extrusionOk="0">
                  <a:moveTo>
                    <a:pt x="124" y="1"/>
                  </a:moveTo>
                  <a:lnTo>
                    <a:pt x="124" y="1"/>
                  </a:lnTo>
                  <a:cubicBezTo>
                    <a:pt x="248" y="649"/>
                    <a:pt x="0" y="1547"/>
                    <a:pt x="0" y="1547"/>
                  </a:cubicBezTo>
                  <a:cubicBezTo>
                    <a:pt x="0" y="1547"/>
                    <a:pt x="1578" y="1701"/>
                    <a:pt x="2351" y="1794"/>
                  </a:cubicBezTo>
                  <a:cubicBezTo>
                    <a:pt x="2506" y="1813"/>
                    <a:pt x="2664" y="1822"/>
                    <a:pt x="2817" y="1822"/>
                  </a:cubicBezTo>
                  <a:cubicBezTo>
                    <a:pt x="3429" y="1822"/>
                    <a:pt x="3978" y="1683"/>
                    <a:pt x="4052" y="1485"/>
                  </a:cubicBezTo>
                  <a:cubicBezTo>
                    <a:pt x="4145" y="1238"/>
                    <a:pt x="4145" y="371"/>
                    <a:pt x="3279" y="155"/>
                  </a:cubicBezTo>
                  <a:cubicBezTo>
                    <a:pt x="3070" y="103"/>
                    <a:pt x="2877" y="83"/>
                    <a:pt x="2695" y="83"/>
                  </a:cubicBezTo>
                  <a:cubicBezTo>
                    <a:pt x="2124" y="83"/>
                    <a:pt x="1661" y="279"/>
                    <a:pt x="1145" y="279"/>
                  </a:cubicBezTo>
                  <a:cubicBezTo>
                    <a:pt x="465" y="279"/>
                    <a:pt x="124" y="1"/>
                    <a:pt x="12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1" name="Google Shape;1651;p47"/>
            <p:cNvSpPr/>
            <p:nvPr/>
          </p:nvSpPr>
          <p:spPr>
            <a:xfrm>
              <a:off x="3982795" y="2163835"/>
              <a:ext cx="268499" cy="121786"/>
            </a:xfrm>
            <a:custGeom>
              <a:avLst/>
              <a:gdLst/>
              <a:ahLst/>
              <a:cxnLst/>
              <a:rect l="l" t="t" r="r" b="b"/>
              <a:pathLst>
                <a:path w="4233" h="1920" extrusionOk="0">
                  <a:moveTo>
                    <a:pt x="240" y="151"/>
                  </a:moveTo>
                  <a:cubicBezTo>
                    <a:pt x="388" y="236"/>
                    <a:pt x="705" y="376"/>
                    <a:pt x="1196" y="376"/>
                  </a:cubicBezTo>
                  <a:cubicBezTo>
                    <a:pt x="1452" y="376"/>
                    <a:pt x="1689" y="330"/>
                    <a:pt x="1940" y="281"/>
                  </a:cubicBezTo>
                  <a:cubicBezTo>
                    <a:pt x="2196" y="231"/>
                    <a:pt x="2457" y="180"/>
                    <a:pt x="2745" y="180"/>
                  </a:cubicBezTo>
                  <a:cubicBezTo>
                    <a:pt x="2924" y="180"/>
                    <a:pt x="3113" y="200"/>
                    <a:pt x="3318" y="251"/>
                  </a:cubicBezTo>
                  <a:cubicBezTo>
                    <a:pt x="3622" y="327"/>
                    <a:pt x="3842" y="491"/>
                    <a:pt x="3972" y="738"/>
                  </a:cubicBezTo>
                  <a:cubicBezTo>
                    <a:pt x="4139" y="1057"/>
                    <a:pt x="4102" y="1400"/>
                    <a:pt x="4058" y="1517"/>
                  </a:cubicBezTo>
                  <a:cubicBezTo>
                    <a:pt x="3996" y="1681"/>
                    <a:pt x="3483" y="1823"/>
                    <a:pt x="2871" y="1823"/>
                  </a:cubicBezTo>
                  <a:cubicBezTo>
                    <a:pt x="2721" y="1823"/>
                    <a:pt x="2565" y="1814"/>
                    <a:pt x="2407" y="1795"/>
                  </a:cubicBezTo>
                  <a:cubicBezTo>
                    <a:pt x="1726" y="1713"/>
                    <a:pt x="402" y="1581"/>
                    <a:pt x="112" y="1553"/>
                  </a:cubicBezTo>
                  <a:cubicBezTo>
                    <a:pt x="162" y="1358"/>
                    <a:pt x="310" y="700"/>
                    <a:pt x="240" y="151"/>
                  </a:cubicBezTo>
                  <a:close/>
                  <a:moveTo>
                    <a:pt x="175" y="1"/>
                  </a:moveTo>
                  <a:cubicBezTo>
                    <a:pt x="147" y="1"/>
                    <a:pt x="121" y="26"/>
                    <a:pt x="127" y="59"/>
                  </a:cubicBezTo>
                  <a:cubicBezTo>
                    <a:pt x="248" y="689"/>
                    <a:pt x="7" y="1574"/>
                    <a:pt x="4" y="1584"/>
                  </a:cubicBezTo>
                  <a:cubicBezTo>
                    <a:pt x="1" y="1597"/>
                    <a:pt x="3" y="1611"/>
                    <a:pt x="11" y="1623"/>
                  </a:cubicBezTo>
                  <a:cubicBezTo>
                    <a:pt x="19" y="1636"/>
                    <a:pt x="33" y="1643"/>
                    <a:pt x="47" y="1645"/>
                  </a:cubicBezTo>
                  <a:cubicBezTo>
                    <a:pt x="62" y="1646"/>
                    <a:pt x="1633" y="1800"/>
                    <a:pt x="2396" y="1892"/>
                  </a:cubicBezTo>
                  <a:cubicBezTo>
                    <a:pt x="2554" y="1910"/>
                    <a:pt x="2711" y="1919"/>
                    <a:pt x="2870" y="1919"/>
                  </a:cubicBezTo>
                  <a:cubicBezTo>
                    <a:pt x="3474" y="1919"/>
                    <a:pt x="4059" y="1790"/>
                    <a:pt x="4149" y="1551"/>
                  </a:cubicBezTo>
                  <a:cubicBezTo>
                    <a:pt x="4206" y="1397"/>
                    <a:pt x="4233" y="1028"/>
                    <a:pt x="4058" y="694"/>
                  </a:cubicBezTo>
                  <a:cubicBezTo>
                    <a:pt x="3914" y="420"/>
                    <a:pt x="3673" y="240"/>
                    <a:pt x="3342" y="157"/>
                  </a:cubicBezTo>
                  <a:cubicBezTo>
                    <a:pt x="3127" y="104"/>
                    <a:pt x="2930" y="83"/>
                    <a:pt x="2745" y="83"/>
                  </a:cubicBezTo>
                  <a:cubicBezTo>
                    <a:pt x="2449" y="83"/>
                    <a:pt x="2182" y="135"/>
                    <a:pt x="1921" y="186"/>
                  </a:cubicBezTo>
                  <a:cubicBezTo>
                    <a:pt x="1675" y="234"/>
                    <a:pt x="1443" y="279"/>
                    <a:pt x="1196" y="279"/>
                  </a:cubicBezTo>
                  <a:cubicBezTo>
                    <a:pt x="543" y="279"/>
                    <a:pt x="209" y="14"/>
                    <a:pt x="206" y="12"/>
                  </a:cubicBezTo>
                  <a:cubicBezTo>
                    <a:pt x="196" y="4"/>
                    <a:pt x="186" y="1"/>
                    <a:pt x="175"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2" name="Google Shape;1652;p47"/>
            <p:cNvSpPr/>
            <p:nvPr/>
          </p:nvSpPr>
          <p:spPr>
            <a:xfrm>
              <a:off x="3853969" y="2117088"/>
              <a:ext cx="163523" cy="175511"/>
            </a:xfrm>
            <a:custGeom>
              <a:avLst/>
              <a:gdLst/>
              <a:ahLst/>
              <a:cxnLst/>
              <a:rect l="l" t="t" r="r" b="b"/>
              <a:pathLst>
                <a:path w="2578" h="2767" extrusionOk="0">
                  <a:moveTo>
                    <a:pt x="1576" y="1"/>
                  </a:moveTo>
                  <a:cubicBezTo>
                    <a:pt x="1576" y="1"/>
                    <a:pt x="1003" y="216"/>
                    <a:pt x="717" y="359"/>
                  </a:cubicBezTo>
                  <a:cubicBezTo>
                    <a:pt x="431" y="502"/>
                    <a:pt x="73" y="502"/>
                    <a:pt x="73" y="502"/>
                  </a:cubicBezTo>
                  <a:lnTo>
                    <a:pt x="1" y="716"/>
                  </a:lnTo>
                  <a:cubicBezTo>
                    <a:pt x="1" y="716"/>
                    <a:pt x="610" y="2077"/>
                    <a:pt x="1038" y="2506"/>
                  </a:cubicBezTo>
                  <a:cubicBezTo>
                    <a:pt x="1239" y="2706"/>
                    <a:pt x="1392" y="2766"/>
                    <a:pt x="1536" y="2766"/>
                  </a:cubicBezTo>
                  <a:cubicBezTo>
                    <a:pt x="1700" y="2766"/>
                    <a:pt x="1850" y="2687"/>
                    <a:pt x="2041" y="2649"/>
                  </a:cubicBezTo>
                  <a:cubicBezTo>
                    <a:pt x="2398" y="2577"/>
                    <a:pt x="2506" y="2148"/>
                    <a:pt x="2506" y="2148"/>
                  </a:cubicBezTo>
                  <a:cubicBezTo>
                    <a:pt x="2506" y="2148"/>
                    <a:pt x="2577" y="1969"/>
                    <a:pt x="2577" y="1647"/>
                  </a:cubicBezTo>
                  <a:cubicBezTo>
                    <a:pt x="2577" y="1325"/>
                    <a:pt x="2434" y="753"/>
                    <a:pt x="2040" y="538"/>
                  </a:cubicBezTo>
                  <a:cubicBezTo>
                    <a:pt x="1647" y="322"/>
                    <a:pt x="1576" y="1"/>
                    <a:pt x="157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3" name="Google Shape;1653;p47"/>
            <p:cNvSpPr/>
            <p:nvPr/>
          </p:nvSpPr>
          <p:spPr>
            <a:xfrm>
              <a:off x="3850798" y="2113980"/>
              <a:ext cx="169739" cy="181600"/>
            </a:xfrm>
            <a:custGeom>
              <a:avLst/>
              <a:gdLst/>
              <a:ahLst/>
              <a:cxnLst/>
              <a:rect l="l" t="t" r="r" b="b"/>
              <a:pathLst>
                <a:path w="2676" h="2863" extrusionOk="0">
                  <a:moveTo>
                    <a:pt x="1594" y="113"/>
                  </a:moveTo>
                  <a:cubicBezTo>
                    <a:pt x="1632" y="219"/>
                    <a:pt x="1750" y="456"/>
                    <a:pt x="2067" y="629"/>
                  </a:cubicBezTo>
                  <a:cubicBezTo>
                    <a:pt x="2440" y="832"/>
                    <a:pt x="2578" y="1391"/>
                    <a:pt x="2578" y="1695"/>
                  </a:cubicBezTo>
                  <a:cubicBezTo>
                    <a:pt x="2578" y="2002"/>
                    <a:pt x="2511" y="2177"/>
                    <a:pt x="2509" y="2184"/>
                  </a:cubicBezTo>
                  <a:cubicBezTo>
                    <a:pt x="2508" y="2188"/>
                    <a:pt x="2403" y="2585"/>
                    <a:pt x="2081" y="2650"/>
                  </a:cubicBezTo>
                  <a:cubicBezTo>
                    <a:pt x="2008" y="2665"/>
                    <a:pt x="1938" y="2685"/>
                    <a:pt x="1867" y="2707"/>
                  </a:cubicBezTo>
                  <a:cubicBezTo>
                    <a:pt x="1766" y="2739"/>
                    <a:pt x="1677" y="2766"/>
                    <a:pt x="1584" y="2766"/>
                  </a:cubicBezTo>
                  <a:cubicBezTo>
                    <a:pt x="1451" y="2766"/>
                    <a:pt x="1311" y="2709"/>
                    <a:pt x="1123" y="2520"/>
                  </a:cubicBezTo>
                  <a:cubicBezTo>
                    <a:pt x="730" y="2128"/>
                    <a:pt x="175" y="921"/>
                    <a:pt x="103" y="762"/>
                  </a:cubicBezTo>
                  <a:lnTo>
                    <a:pt x="157" y="598"/>
                  </a:lnTo>
                  <a:cubicBezTo>
                    <a:pt x="257" y="594"/>
                    <a:pt x="545" y="573"/>
                    <a:pt x="788" y="451"/>
                  </a:cubicBezTo>
                  <a:cubicBezTo>
                    <a:pt x="1020" y="334"/>
                    <a:pt x="1450" y="168"/>
                    <a:pt x="1594" y="113"/>
                  </a:cubicBezTo>
                  <a:close/>
                  <a:moveTo>
                    <a:pt x="1625" y="1"/>
                  </a:moveTo>
                  <a:cubicBezTo>
                    <a:pt x="1619" y="1"/>
                    <a:pt x="1614" y="2"/>
                    <a:pt x="1608" y="4"/>
                  </a:cubicBezTo>
                  <a:cubicBezTo>
                    <a:pt x="1585" y="13"/>
                    <a:pt x="1030" y="222"/>
                    <a:pt x="745" y="364"/>
                  </a:cubicBezTo>
                  <a:cubicBezTo>
                    <a:pt x="472" y="500"/>
                    <a:pt x="126" y="502"/>
                    <a:pt x="123" y="502"/>
                  </a:cubicBezTo>
                  <a:cubicBezTo>
                    <a:pt x="101" y="502"/>
                    <a:pt x="83" y="516"/>
                    <a:pt x="75" y="535"/>
                  </a:cubicBezTo>
                  <a:lnTo>
                    <a:pt x="5" y="750"/>
                  </a:lnTo>
                  <a:cubicBezTo>
                    <a:pt x="1" y="762"/>
                    <a:pt x="1" y="774"/>
                    <a:pt x="6" y="786"/>
                  </a:cubicBezTo>
                  <a:cubicBezTo>
                    <a:pt x="30" y="841"/>
                    <a:pt x="623" y="2158"/>
                    <a:pt x="1054" y="2589"/>
                  </a:cubicBezTo>
                  <a:cubicBezTo>
                    <a:pt x="1265" y="2800"/>
                    <a:pt x="1433" y="2863"/>
                    <a:pt x="1587" y="2863"/>
                  </a:cubicBezTo>
                  <a:cubicBezTo>
                    <a:pt x="1694" y="2863"/>
                    <a:pt x="1794" y="2832"/>
                    <a:pt x="1896" y="2800"/>
                  </a:cubicBezTo>
                  <a:cubicBezTo>
                    <a:pt x="1963" y="2779"/>
                    <a:pt x="2031" y="2760"/>
                    <a:pt x="2099" y="2746"/>
                  </a:cubicBezTo>
                  <a:cubicBezTo>
                    <a:pt x="2483" y="2669"/>
                    <a:pt x="2598" y="2227"/>
                    <a:pt x="2601" y="2215"/>
                  </a:cubicBezTo>
                  <a:cubicBezTo>
                    <a:pt x="2604" y="2208"/>
                    <a:pt x="2675" y="2024"/>
                    <a:pt x="2675" y="1696"/>
                  </a:cubicBezTo>
                  <a:cubicBezTo>
                    <a:pt x="2675" y="1356"/>
                    <a:pt x="2526" y="768"/>
                    <a:pt x="2114" y="544"/>
                  </a:cubicBezTo>
                  <a:cubicBezTo>
                    <a:pt x="1746" y="344"/>
                    <a:pt x="1673" y="42"/>
                    <a:pt x="1673" y="39"/>
                  </a:cubicBezTo>
                  <a:cubicBezTo>
                    <a:pt x="1670" y="25"/>
                    <a:pt x="1660" y="14"/>
                    <a:pt x="1648" y="7"/>
                  </a:cubicBezTo>
                  <a:cubicBezTo>
                    <a:pt x="1641" y="3"/>
                    <a:pt x="1633" y="1"/>
                    <a:pt x="1625"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4" name="Google Shape;1654;p47"/>
            <p:cNvSpPr/>
            <p:nvPr/>
          </p:nvSpPr>
          <p:spPr>
            <a:xfrm>
              <a:off x="3816165" y="2014776"/>
              <a:ext cx="177794" cy="279599"/>
            </a:xfrm>
            <a:custGeom>
              <a:avLst/>
              <a:gdLst/>
              <a:ahLst/>
              <a:cxnLst/>
              <a:rect l="l" t="t" r="r" b="b"/>
              <a:pathLst>
                <a:path w="2803" h="4408" extrusionOk="0">
                  <a:moveTo>
                    <a:pt x="167" y="0"/>
                  </a:moveTo>
                  <a:cubicBezTo>
                    <a:pt x="141" y="0"/>
                    <a:pt x="116" y="7"/>
                    <a:pt x="92" y="21"/>
                  </a:cubicBezTo>
                  <a:cubicBezTo>
                    <a:pt x="23" y="63"/>
                    <a:pt x="0" y="152"/>
                    <a:pt x="42" y="221"/>
                  </a:cubicBezTo>
                  <a:lnTo>
                    <a:pt x="2511" y="4337"/>
                  </a:lnTo>
                  <a:cubicBezTo>
                    <a:pt x="2538" y="4381"/>
                    <a:pt x="2585" y="4407"/>
                    <a:pt x="2636" y="4407"/>
                  </a:cubicBezTo>
                  <a:cubicBezTo>
                    <a:pt x="2663" y="4407"/>
                    <a:pt x="2689" y="4400"/>
                    <a:pt x="2712" y="4387"/>
                  </a:cubicBezTo>
                  <a:cubicBezTo>
                    <a:pt x="2781" y="4345"/>
                    <a:pt x="2803" y="4256"/>
                    <a:pt x="2762" y="4186"/>
                  </a:cubicBezTo>
                  <a:lnTo>
                    <a:pt x="292" y="71"/>
                  </a:lnTo>
                  <a:cubicBezTo>
                    <a:pt x="265" y="26"/>
                    <a:pt x="216" y="0"/>
                    <a:pt x="167"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47"/>
            <p:cNvSpPr/>
            <p:nvPr/>
          </p:nvSpPr>
          <p:spPr>
            <a:xfrm>
              <a:off x="3874393" y="2263165"/>
              <a:ext cx="113540" cy="37804"/>
            </a:xfrm>
            <a:custGeom>
              <a:avLst/>
              <a:gdLst/>
              <a:ahLst/>
              <a:cxnLst/>
              <a:rect l="l" t="t" r="r" b="b"/>
              <a:pathLst>
                <a:path w="1790" h="596" extrusionOk="0">
                  <a:moveTo>
                    <a:pt x="1053" y="0"/>
                  </a:moveTo>
                  <a:cubicBezTo>
                    <a:pt x="1012" y="0"/>
                    <a:pt x="972" y="8"/>
                    <a:pt x="931" y="24"/>
                  </a:cubicBezTo>
                  <a:cubicBezTo>
                    <a:pt x="752" y="95"/>
                    <a:pt x="0" y="310"/>
                    <a:pt x="0" y="310"/>
                  </a:cubicBezTo>
                  <a:cubicBezTo>
                    <a:pt x="0" y="310"/>
                    <a:pt x="287" y="596"/>
                    <a:pt x="788" y="596"/>
                  </a:cubicBezTo>
                  <a:cubicBezTo>
                    <a:pt x="1289" y="596"/>
                    <a:pt x="1790" y="274"/>
                    <a:pt x="1539" y="167"/>
                  </a:cubicBezTo>
                  <a:cubicBezTo>
                    <a:pt x="1346" y="84"/>
                    <a:pt x="1195" y="0"/>
                    <a:pt x="105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6" name="Google Shape;1656;p47"/>
            <p:cNvSpPr/>
            <p:nvPr/>
          </p:nvSpPr>
          <p:spPr>
            <a:xfrm>
              <a:off x="3870524" y="2260057"/>
              <a:ext cx="109226" cy="44020"/>
            </a:xfrm>
            <a:custGeom>
              <a:avLst/>
              <a:gdLst/>
              <a:ahLst/>
              <a:cxnLst/>
              <a:rect l="l" t="t" r="r" b="b"/>
              <a:pathLst>
                <a:path w="1722" h="694" extrusionOk="0">
                  <a:moveTo>
                    <a:pt x="1115" y="98"/>
                  </a:moveTo>
                  <a:cubicBezTo>
                    <a:pt x="1218" y="98"/>
                    <a:pt x="1330" y="148"/>
                    <a:pt x="1471" y="212"/>
                  </a:cubicBezTo>
                  <a:cubicBezTo>
                    <a:pt x="1506" y="227"/>
                    <a:pt x="1543" y="244"/>
                    <a:pt x="1582" y="260"/>
                  </a:cubicBezTo>
                  <a:cubicBezTo>
                    <a:pt x="1623" y="277"/>
                    <a:pt x="1620" y="293"/>
                    <a:pt x="1617" y="299"/>
                  </a:cubicBezTo>
                  <a:cubicBezTo>
                    <a:pt x="1597" y="399"/>
                    <a:pt x="1236" y="597"/>
                    <a:pt x="849" y="597"/>
                  </a:cubicBezTo>
                  <a:cubicBezTo>
                    <a:pt x="847" y="597"/>
                    <a:pt x="846" y="597"/>
                    <a:pt x="844" y="597"/>
                  </a:cubicBezTo>
                  <a:cubicBezTo>
                    <a:pt x="600" y="597"/>
                    <a:pt x="363" y="521"/>
                    <a:pt x="165" y="380"/>
                  </a:cubicBezTo>
                  <a:cubicBezTo>
                    <a:pt x="370" y="320"/>
                    <a:pt x="866" y="175"/>
                    <a:pt x="1011" y="118"/>
                  </a:cubicBezTo>
                  <a:cubicBezTo>
                    <a:pt x="1045" y="104"/>
                    <a:pt x="1079" y="98"/>
                    <a:pt x="1115" y="98"/>
                  </a:cubicBezTo>
                  <a:close/>
                  <a:moveTo>
                    <a:pt x="1114" y="1"/>
                  </a:moveTo>
                  <a:cubicBezTo>
                    <a:pt x="1067" y="1"/>
                    <a:pt x="1021" y="9"/>
                    <a:pt x="974" y="28"/>
                  </a:cubicBezTo>
                  <a:cubicBezTo>
                    <a:pt x="800" y="97"/>
                    <a:pt x="56" y="310"/>
                    <a:pt x="48" y="312"/>
                  </a:cubicBezTo>
                  <a:cubicBezTo>
                    <a:pt x="13" y="322"/>
                    <a:pt x="1" y="367"/>
                    <a:pt x="27" y="393"/>
                  </a:cubicBezTo>
                  <a:cubicBezTo>
                    <a:pt x="40" y="405"/>
                    <a:pt x="333" y="694"/>
                    <a:pt x="849" y="694"/>
                  </a:cubicBezTo>
                  <a:cubicBezTo>
                    <a:pt x="1232" y="694"/>
                    <a:pt x="1676" y="500"/>
                    <a:pt x="1714" y="318"/>
                  </a:cubicBezTo>
                  <a:cubicBezTo>
                    <a:pt x="1720" y="289"/>
                    <a:pt x="1722" y="215"/>
                    <a:pt x="1620" y="171"/>
                  </a:cubicBezTo>
                  <a:cubicBezTo>
                    <a:pt x="1583" y="155"/>
                    <a:pt x="1546" y="138"/>
                    <a:pt x="1511" y="123"/>
                  </a:cubicBezTo>
                  <a:cubicBezTo>
                    <a:pt x="1363" y="57"/>
                    <a:pt x="1237" y="1"/>
                    <a:pt x="1114"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7" name="Google Shape;1657;p47"/>
            <p:cNvSpPr/>
            <p:nvPr/>
          </p:nvSpPr>
          <p:spPr>
            <a:xfrm>
              <a:off x="3851749" y="2248704"/>
              <a:ext cx="111256" cy="44211"/>
            </a:xfrm>
            <a:custGeom>
              <a:avLst/>
              <a:gdLst/>
              <a:ahLst/>
              <a:cxnLst/>
              <a:rect l="l" t="t" r="r" b="b"/>
              <a:pathLst>
                <a:path w="1754" h="697" extrusionOk="0">
                  <a:moveTo>
                    <a:pt x="0" y="1"/>
                  </a:moveTo>
                  <a:cubicBezTo>
                    <a:pt x="0" y="1"/>
                    <a:pt x="214" y="610"/>
                    <a:pt x="393" y="680"/>
                  </a:cubicBezTo>
                  <a:cubicBezTo>
                    <a:pt x="421" y="692"/>
                    <a:pt x="464" y="697"/>
                    <a:pt x="516" y="697"/>
                  </a:cubicBezTo>
                  <a:cubicBezTo>
                    <a:pt x="796" y="697"/>
                    <a:pt x="1358" y="551"/>
                    <a:pt x="1539" y="431"/>
                  </a:cubicBezTo>
                  <a:cubicBezTo>
                    <a:pt x="1754" y="287"/>
                    <a:pt x="1396" y="37"/>
                    <a:pt x="1073" y="37"/>
                  </a:cubicBezTo>
                  <a:cubicBezTo>
                    <a:pt x="751" y="37"/>
                    <a:pt x="0" y="1"/>
                    <a:pt x="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8" name="Google Shape;1658;p47"/>
            <p:cNvSpPr/>
            <p:nvPr/>
          </p:nvSpPr>
          <p:spPr>
            <a:xfrm>
              <a:off x="3848387" y="2245659"/>
              <a:ext cx="108909" cy="50363"/>
            </a:xfrm>
            <a:custGeom>
              <a:avLst/>
              <a:gdLst/>
              <a:ahLst/>
              <a:cxnLst/>
              <a:rect l="l" t="t" r="r" b="b"/>
              <a:pathLst>
                <a:path w="1717" h="794" extrusionOk="0">
                  <a:moveTo>
                    <a:pt x="124" y="101"/>
                  </a:moveTo>
                  <a:lnTo>
                    <a:pt x="124" y="101"/>
                  </a:lnTo>
                  <a:cubicBezTo>
                    <a:pt x="321" y="110"/>
                    <a:pt x="867" y="134"/>
                    <a:pt x="1126" y="134"/>
                  </a:cubicBezTo>
                  <a:cubicBezTo>
                    <a:pt x="1343" y="134"/>
                    <a:pt x="1575" y="259"/>
                    <a:pt x="1605" y="358"/>
                  </a:cubicBezTo>
                  <a:cubicBezTo>
                    <a:pt x="1611" y="378"/>
                    <a:pt x="1612" y="406"/>
                    <a:pt x="1564" y="438"/>
                  </a:cubicBezTo>
                  <a:cubicBezTo>
                    <a:pt x="1380" y="561"/>
                    <a:pt x="823" y="698"/>
                    <a:pt x="567" y="698"/>
                  </a:cubicBezTo>
                  <a:cubicBezTo>
                    <a:pt x="523" y="698"/>
                    <a:pt x="487" y="694"/>
                    <a:pt x="464" y="684"/>
                  </a:cubicBezTo>
                  <a:cubicBezTo>
                    <a:pt x="360" y="642"/>
                    <a:pt x="211" y="328"/>
                    <a:pt x="124" y="101"/>
                  </a:cubicBezTo>
                  <a:close/>
                  <a:moveTo>
                    <a:pt x="49" y="1"/>
                  </a:moveTo>
                  <a:cubicBezTo>
                    <a:pt x="34" y="1"/>
                    <a:pt x="21" y="8"/>
                    <a:pt x="13" y="20"/>
                  </a:cubicBezTo>
                  <a:cubicBezTo>
                    <a:pt x="4" y="33"/>
                    <a:pt x="1" y="50"/>
                    <a:pt x="6" y="65"/>
                  </a:cubicBezTo>
                  <a:cubicBezTo>
                    <a:pt x="30" y="130"/>
                    <a:pt x="234" y="697"/>
                    <a:pt x="429" y="774"/>
                  </a:cubicBezTo>
                  <a:cubicBezTo>
                    <a:pt x="461" y="788"/>
                    <a:pt x="510" y="794"/>
                    <a:pt x="571" y="794"/>
                  </a:cubicBezTo>
                  <a:cubicBezTo>
                    <a:pt x="868" y="794"/>
                    <a:pt x="1427" y="647"/>
                    <a:pt x="1618" y="520"/>
                  </a:cubicBezTo>
                  <a:cubicBezTo>
                    <a:pt x="1717" y="453"/>
                    <a:pt x="1711" y="372"/>
                    <a:pt x="1697" y="330"/>
                  </a:cubicBezTo>
                  <a:cubicBezTo>
                    <a:pt x="1651" y="177"/>
                    <a:pt x="1378" y="37"/>
                    <a:pt x="1125" y="37"/>
                  </a:cubicBezTo>
                  <a:cubicBezTo>
                    <a:pt x="809" y="37"/>
                    <a:pt x="62" y="1"/>
                    <a:pt x="54" y="1"/>
                  </a:cubicBezTo>
                  <a:cubicBezTo>
                    <a:pt x="52" y="1"/>
                    <a:pt x="50" y="1"/>
                    <a:pt x="49"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9" name="Google Shape;1659;p47"/>
            <p:cNvSpPr/>
            <p:nvPr/>
          </p:nvSpPr>
          <p:spPr>
            <a:xfrm>
              <a:off x="3833545" y="2189714"/>
              <a:ext cx="120390" cy="69773"/>
            </a:xfrm>
            <a:custGeom>
              <a:avLst/>
              <a:gdLst/>
              <a:ahLst/>
              <a:cxnLst/>
              <a:rect l="l" t="t" r="r" b="b"/>
              <a:pathLst>
                <a:path w="1898" h="1100" extrusionOk="0">
                  <a:moveTo>
                    <a:pt x="144" y="1"/>
                  </a:moveTo>
                  <a:lnTo>
                    <a:pt x="144" y="1"/>
                  </a:lnTo>
                  <a:cubicBezTo>
                    <a:pt x="144" y="1"/>
                    <a:pt x="1" y="752"/>
                    <a:pt x="287" y="931"/>
                  </a:cubicBezTo>
                  <a:cubicBezTo>
                    <a:pt x="449" y="1032"/>
                    <a:pt x="875" y="1099"/>
                    <a:pt x="1233" y="1099"/>
                  </a:cubicBezTo>
                  <a:cubicBezTo>
                    <a:pt x="1508" y="1099"/>
                    <a:pt x="1744" y="1060"/>
                    <a:pt x="1790" y="967"/>
                  </a:cubicBezTo>
                  <a:cubicBezTo>
                    <a:pt x="1898" y="752"/>
                    <a:pt x="1504" y="645"/>
                    <a:pt x="1110" y="465"/>
                  </a:cubicBezTo>
                  <a:cubicBezTo>
                    <a:pt x="717" y="286"/>
                    <a:pt x="144" y="1"/>
                    <a:pt x="1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0" name="Google Shape;1660;p47"/>
            <p:cNvSpPr/>
            <p:nvPr/>
          </p:nvSpPr>
          <p:spPr>
            <a:xfrm>
              <a:off x="3830373" y="2186606"/>
              <a:ext cx="121342" cy="75926"/>
            </a:xfrm>
            <a:custGeom>
              <a:avLst/>
              <a:gdLst/>
              <a:ahLst/>
              <a:cxnLst/>
              <a:rect l="l" t="t" r="r" b="b"/>
              <a:pathLst>
                <a:path w="1913" h="1197" extrusionOk="0">
                  <a:moveTo>
                    <a:pt x="231" y="123"/>
                  </a:moveTo>
                  <a:cubicBezTo>
                    <a:pt x="387" y="200"/>
                    <a:pt x="823" y="415"/>
                    <a:pt x="1139" y="559"/>
                  </a:cubicBezTo>
                  <a:cubicBezTo>
                    <a:pt x="1212" y="592"/>
                    <a:pt x="1285" y="623"/>
                    <a:pt x="1354" y="653"/>
                  </a:cubicBezTo>
                  <a:cubicBezTo>
                    <a:pt x="1568" y="743"/>
                    <a:pt x="1770" y="828"/>
                    <a:pt x="1804" y="920"/>
                  </a:cubicBezTo>
                  <a:cubicBezTo>
                    <a:pt x="1809" y="935"/>
                    <a:pt x="1815" y="959"/>
                    <a:pt x="1796" y="994"/>
                  </a:cubicBezTo>
                  <a:cubicBezTo>
                    <a:pt x="1791" y="1006"/>
                    <a:pt x="1769" y="1034"/>
                    <a:pt x="1679" y="1060"/>
                  </a:cubicBezTo>
                  <a:cubicBezTo>
                    <a:pt x="1581" y="1087"/>
                    <a:pt x="1441" y="1099"/>
                    <a:pt x="1288" y="1099"/>
                  </a:cubicBezTo>
                  <a:cubicBezTo>
                    <a:pt x="938" y="1099"/>
                    <a:pt x="517" y="1036"/>
                    <a:pt x="363" y="939"/>
                  </a:cubicBezTo>
                  <a:cubicBezTo>
                    <a:pt x="170" y="819"/>
                    <a:pt x="196" y="357"/>
                    <a:pt x="231" y="123"/>
                  </a:cubicBezTo>
                  <a:close/>
                  <a:moveTo>
                    <a:pt x="194" y="1"/>
                  </a:moveTo>
                  <a:cubicBezTo>
                    <a:pt x="172" y="1"/>
                    <a:pt x="150" y="17"/>
                    <a:pt x="146" y="41"/>
                  </a:cubicBezTo>
                  <a:cubicBezTo>
                    <a:pt x="140" y="72"/>
                    <a:pt x="0" y="827"/>
                    <a:pt x="312" y="1021"/>
                  </a:cubicBezTo>
                  <a:cubicBezTo>
                    <a:pt x="482" y="1128"/>
                    <a:pt x="914" y="1197"/>
                    <a:pt x="1280" y="1197"/>
                  </a:cubicBezTo>
                  <a:cubicBezTo>
                    <a:pt x="1445" y="1197"/>
                    <a:pt x="1597" y="1184"/>
                    <a:pt x="1705" y="1153"/>
                  </a:cubicBezTo>
                  <a:cubicBezTo>
                    <a:pt x="1799" y="1126"/>
                    <a:pt x="1858" y="1088"/>
                    <a:pt x="1883" y="1037"/>
                  </a:cubicBezTo>
                  <a:cubicBezTo>
                    <a:pt x="1909" y="991"/>
                    <a:pt x="1913" y="936"/>
                    <a:pt x="1895" y="886"/>
                  </a:cubicBezTo>
                  <a:cubicBezTo>
                    <a:pt x="1846" y="754"/>
                    <a:pt x="1646" y="669"/>
                    <a:pt x="1392" y="563"/>
                  </a:cubicBezTo>
                  <a:cubicBezTo>
                    <a:pt x="1323" y="533"/>
                    <a:pt x="1252" y="503"/>
                    <a:pt x="1180" y="470"/>
                  </a:cubicBezTo>
                  <a:cubicBezTo>
                    <a:pt x="791" y="293"/>
                    <a:pt x="221" y="9"/>
                    <a:pt x="215" y="6"/>
                  </a:cubicBezTo>
                  <a:cubicBezTo>
                    <a:pt x="208" y="2"/>
                    <a:pt x="201" y="1"/>
                    <a:pt x="194"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1" name="Google Shape;1661;p47"/>
            <p:cNvSpPr/>
            <p:nvPr/>
          </p:nvSpPr>
          <p:spPr>
            <a:xfrm>
              <a:off x="3913022" y="2107510"/>
              <a:ext cx="54550" cy="122547"/>
            </a:xfrm>
            <a:custGeom>
              <a:avLst/>
              <a:gdLst/>
              <a:ahLst/>
              <a:cxnLst/>
              <a:rect l="l" t="t" r="r" b="b"/>
              <a:pathLst>
                <a:path w="860" h="1932" extrusionOk="0">
                  <a:moveTo>
                    <a:pt x="426" y="1"/>
                  </a:moveTo>
                  <a:cubicBezTo>
                    <a:pt x="221" y="1"/>
                    <a:pt x="0" y="258"/>
                    <a:pt x="0" y="258"/>
                  </a:cubicBezTo>
                  <a:cubicBezTo>
                    <a:pt x="0" y="258"/>
                    <a:pt x="36" y="1654"/>
                    <a:pt x="179" y="1797"/>
                  </a:cubicBezTo>
                  <a:cubicBezTo>
                    <a:pt x="266" y="1884"/>
                    <a:pt x="418" y="1931"/>
                    <a:pt x="541" y="1931"/>
                  </a:cubicBezTo>
                  <a:cubicBezTo>
                    <a:pt x="621" y="1931"/>
                    <a:pt x="688" y="1911"/>
                    <a:pt x="716" y="1869"/>
                  </a:cubicBezTo>
                  <a:cubicBezTo>
                    <a:pt x="788" y="1761"/>
                    <a:pt x="859" y="545"/>
                    <a:pt x="645" y="152"/>
                  </a:cubicBezTo>
                  <a:cubicBezTo>
                    <a:pt x="584" y="41"/>
                    <a:pt x="506" y="1"/>
                    <a:pt x="42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2" name="Google Shape;1662;p47"/>
            <p:cNvSpPr/>
            <p:nvPr/>
          </p:nvSpPr>
          <p:spPr>
            <a:xfrm>
              <a:off x="3909787" y="2104402"/>
              <a:ext cx="60449" cy="128763"/>
            </a:xfrm>
            <a:custGeom>
              <a:avLst/>
              <a:gdLst/>
              <a:ahLst/>
              <a:cxnLst/>
              <a:rect l="l" t="t" r="r" b="b"/>
              <a:pathLst>
                <a:path w="953" h="2030" extrusionOk="0">
                  <a:moveTo>
                    <a:pt x="478" y="98"/>
                  </a:moveTo>
                  <a:cubicBezTo>
                    <a:pt x="484" y="98"/>
                    <a:pt x="490" y="98"/>
                    <a:pt x="496" y="99"/>
                  </a:cubicBezTo>
                  <a:cubicBezTo>
                    <a:pt x="560" y="106"/>
                    <a:pt x="611" y="147"/>
                    <a:pt x="653" y="223"/>
                  </a:cubicBezTo>
                  <a:cubicBezTo>
                    <a:pt x="863" y="610"/>
                    <a:pt x="777" y="1807"/>
                    <a:pt x="726" y="1891"/>
                  </a:cubicBezTo>
                  <a:cubicBezTo>
                    <a:pt x="713" y="1911"/>
                    <a:pt x="677" y="1925"/>
                    <a:pt x="629" y="1930"/>
                  </a:cubicBezTo>
                  <a:cubicBezTo>
                    <a:pt x="617" y="1931"/>
                    <a:pt x="605" y="1932"/>
                    <a:pt x="592" y="1932"/>
                  </a:cubicBezTo>
                  <a:cubicBezTo>
                    <a:pt x="484" y="1932"/>
                    <a:pt x="343" y="1891"/>
                    <a:pt x="265" y="1812"/>
                  </a:cubicBezTo>
                  <a:cubicBezTo>
                    <a:pt x="176" y="1725"/>
                    <a:pt x="115" y="897"/>
                    <a:pt x="100" y="326"/>
                  </a:cubicBezTo>
                  <a:cubicBezTo>
                    <a:pt x="170" y="249"/>
                    <a:pt x="339" y="98"/>
                    <a:pt x="478" y="98"/>
                  </a:cubicBezTo>
                  <a:close/>
                  <a:moveTo>
                    <a:pt x="475" y="1"/>
                  </a:moveTo>
                  <a:cubicBezTo>
                    <a:pt x="252" y="1"/>
                    <a:pt x="24" y="264"/>
                    <a:pt x="13" y="277"/>
                  </a:cubicBezTo>
                  <a:cubicBezTo>
                    <a:pt x="6" y="285"/>
                    <a:pt x="1" y="297"/>
                    <a:pt x="2" y="309"/>
                  </a:cubicBezTo>
                  <a:cubicBezTo>
                    <a:pt x="8" y="546"/>
                    <a:pt x="46" y="1732"/>
                    <a:pt x="195" y="1881"/>
                  </a:cubicBezTo>
                  <a:cubicBezTo>
                    <a:pt x="297" y="1982"/>
                    <a:pt x="461" y="2029"/>
                    <a:pt x="591" y="2029"/>
                  </a:cubicBezTo>
                  <a:cubicBezTo>
                    <a:pt x="609" y="2029"/>
                    <a:pt x="623" y="2028"/>
                    <a:pt x="637" y="2027"/>
                  </a:cubicBezTo>
                  <a:cubicBezTo>
                    <a:pt x="718" y="2019"/>
                    <a:pt x="776" y="1991"/>
                    <a:pt x="806" y="1946"/>
                  </a:cubicBezTo>
                  <a:cubicBezTo>
                    <a:pt x="894" y="1814"/>
                    <a:pt x="952" y="572"/>
                    <a:pt x="738" y="177"/>
                  </a:cubicBezTo>
                  <a:cubicBezTo>
                    <a:pt x="679" y="71"/>
                    <a:pt x="601" y="13"/>
                    <a:pt x="505" y="2"/>
                  </a:cubicBezTo>
                  <a:cubicBezTo>
                    <a:pt x="495" y="1"/>
                    <a:pt x="485" y="1"/>
                    <a:pt x="475"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3" name="Google Shape;1663;p47"/>
            <p:cNvSpPr/>
            <p:nvPr/>
          </p:nvSpPr>
          <p:spPr>
            <a:xfrm>
              <a:off x="3828978" y="2148168"/>
              <a:ext cx="95716" cy="73833"/>
            </a:xfrm>
            <a:custGeom>
              <a:avLst/>
              <a:gdLst/>
              <a:ahLst/>
              <a:cxnLst/>
              <a:rect l="l" t="t" r="r" b="b"/>
              <a:pathLst>
                <a:path w="1509" h="1164" extrusionOk="0">
                  <a:moveTo>
                    <a:pt x="357" y="1"/>
                  </a:moveTo>
                  <a:cubicBezTo>
                    <a:pt x="219" y="1"/>
                    <a:pt x="1" y="51"/>
                    <a:pt x="1" y="369"/>
                  </a:cubicBezTo>
                  <a:cubicBezTo>
                    <a:pt x="1" y="835"/>
                    <a:pt x="645" y="1121"/>
                    <a:pt x="931" y="1157"/>
                  </a:cubicBezTo>
                  <a:cubicBezTo>
                    <a:pt x="967" y="1162"/>
                    <a:pt x="1003" y="1164"/>
                    <a:pt x="1039" y="1164"/>
                  </a:cubicBezTo>
                  <a:cubicBezTo>
                    <a:pt x="1289" y="1164"/>
                    <a:pt x="1509" y="1059"/>
                    <a:pt x="1289" y="871"/>
                  </a:cubicBezTo>
                  <a:cubicBezTo>
                    <a:pt x="1040" y="656"/>
                    <a:pt x="680" y="190"/>
                    <a:pt x="467" y="11"/>
                  </a:cubicBezTo>
                  <a:cubicBezTo>
                    <a:pt x="467" y="11"/>
                    <a:pt x="420" y="1"/>
                    <a:pt x="3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4" name="Google Shape;1664;p47"/>
            <p:cNvSpPr/>
            <p:nvPr/>
          </p:nvSpPr>
          <p:spPr>
            <a:xfrm>
              <a:off x="3825870" y="2145123"/>
              <a:ext cx="94511" cy="79985"/>
            </a:xfrm>
            <a:custGeom>
              <a:avLst/>
              <a:gdLst/>
              <a:ahLst/>
              <a:cxnLst/>
              <a:rect l="l" t="t" r="r" b="b"/>
              <a:pathLst>
                <a:path w="1490" h="1261" extrusionOk="0">
                  <a:moveTo>
                    <a:pt x="405" y="97"/>
                  </a:moveTo>
                  <a:cubicBezTo>
                    <a:pt x="435" y="97"/>
                    <a:pt x="464" y="100"/>
                    <a:pt x="493" y="104"/>
                  </a:cubicBezTo>
                  <a:cubicBezTo>
                    <a:pt x="595" y="192"/>
                    <a:pt x="728" y="342"/>
                    <a:pt x="870" y="499"/>
                  </a:cubicBezTo>
                  <a:cubicBezTo>
                    <a:pt x="1020" y="669"/>
                    <a:pt x="1177" y="844"/>
                    <a:pt x="1306" y="956"/>
                  </a:cubicBezTo>
                  <a:cubicBezTo>
                    <a:pt x="1333" y="978"/>
                    <a:pt x="1393" y="1035"/>
                    <a:pt x="1376" y="1075"/>
                  </a:cubicBezTo>
                  <a:cubicBezTo>
                    <a:pt x="1355" y="1123"/>
                    <a:pt x="1237" y="1162"/>
                    <a:pt x="1089" y="1162"/>
                  </a:cubicBezTo>
                  <a:cubicBezTo>
                    <a:pt x="1056" y="1162"/>
                    <a:pt x="1021" y="1160"/>
                    <a:pt x="986" y="1156"/>
                  </a:cubicBezTo>
                  <a:cubicBezTo>
                    <a:pt x="733" y="1124"/>
                    <a:pt x="98" y="858"/>
                    <a:pt x="98" y="417"/>
                  </a:cubicBezTo>
                  <a:cubicBezTo>
                    <a:pt x="98" y="298"/>
                    <a:pt x="132" y="211"/>
                    <a:pt x="197" y="159"/>
                  </a:cubicBezTo>
                  <a:cubicBezTo>
                    <a:pt x="259" y="109"/>
                    <a:pt x="341" y="97"/>
                    <a:pt x="405" y="97"/>
                  </a:cubicBezTo>
                  <a:close/>
                  <a:moveTo>
                    <a:pt x="405" y="0"/>
                  </a:moveTo>
                  <a:cubicBezTo>
                    <a:pt x="325" y="0"/>
                    <a:pt x="221" y="16"/>
                    <a:pt x="137" y="83"/>
                  </a:cubicBezTo>
                  <a:cubicBezTo>
                    <a:pt x="47" y="154"/>
                    <a:pt x="1" y="267"/>
                    <a:pt x="1" y="417"/>
                  </a:cubicBezTo>
                  <a:cubicBezTo>
                    <a:pt x="1" y="926"/>
                    <a:pt x="688" y="1218"/>
                    <a:pt x="974" y="1253"/>
                  </a:cubicBezTo>
                  <a:cubicBezTo>
                    <a:pt x="1013" y="1257"/>
                    <a:pt x="1053" y="1261"/>
                    <a:pt x="1092" y="1261"/>
                  </a:cubicBezTo>
                  <a:cubicBezTo>
                    <a:pt x="1259" y="1261"/>
                    <a:pt x="1421" y="1216"/>
                    <a:pt x="1466" y="1114"/>
                  </a:cubicBezTo>
                  <a:cubicBezTo>
                    <a:pt x="1489" y="1064"/>
                    <a:pt x="1490" y="983"/>
                    <a:pt x="1371" y="881"/>
                  </a:cubicBezTo>
                  <a:cubicBezTo>
                    <a:pt x="1246" y="775"/>
                    <a:pt x="1092" y="601"/>
                    <a:pt x="943" y="435"/>
                  </a:cubicBezTo>
                  <a:cubicBezTo>
                    <a:pt x="794" y="269"/>
                    <a:pt x="655" y="113"/>
                    <a:pt x="546" y="22"/>
                  </a:cubicBezTo>
                  <a:cubicBezTo>
                    <a:pt x="540" y="17"/>
                    <a:pt x="533" y="14"/>
                    <a:pt x="526" y="12"/>
                  </a:cubicBezTo>
                  <a:cubicBezTo>
                    <a:pt x="522" y="11"/>
                    <a:pt x="472" y="0"/>
                    <a:pt x="405"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5" name="Google Shape;1665;p47"/>
            <p:cNvSpPr/>
            <p:nvPr/>
          </p:nvSpPr>
          <p:spPr>
            <a:xfrm>
              <a:off x="4072231" y="2250733"/>
              <a:ext cx="136248" cy="41800"/>
            </a:xfrm>
            <a:custGeom>
              <a:avLst/>
              <a:gdLst/>
              <a:ahLst/>
              <a:cxnLst/>
              <a:rect l="l" t="t" r="r" b="b"/>
              <a:pathLst>
                <a:path w="2148" h="659" extrusionOk="0">
                  <a:moveTo>
                    <a:pt x="1232" y="1"/>
                  </a:moveTo>
                  <a:cubicBezTo>
                    <a:pt x="573" y="1"/>
                    <a:pt x="173" y="316"/>
                    <a:pt x="87" y="430"/>
                  </a:cubicBezTo>
                  <a:cubicBezTo>
                    <a:pt x="1" y="545"/>
                    <a:pt x="144" y="659"/>
                    <a:pt x="144" y="659"/>
                  </a:cubicBezTo>
                  <a:lnTo>
                    <a:pt x="2148" y="373"/>
                  </a:lnTo>
                  <a:cubicBezTo>
                    <a:pt x="2148" y="373"/>
                    <a:pt x="1890" y="1"/>
                    <a:pt x="1232"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6" name="Google Shape;1666;p47"/>
            <p:cNvSpPr/>
            <p:nvPr/>
          </p:nvSpPr>
          <p:spPr>
            <a:xfrm>
              <a:off x="4069503" y="2247689"/>
              <a:ext cx="142781" cy="47953"/>
            </a:xfrm>
            <a:custGeom>
              <a:avLst/>
              <a:gdLst/>
              <a:ahLst/>
              <a:cxnLst/>
              <a:rect l="l" t="t" r="r" b="b"/>
              <a:pathLst>
                <a:path w="2251" h="756" extrusionOk="0">
                  <a:moveTo>
                    <a:pt x="1275" y="98"/>
                  </a:moveTo>
                  <a:cubicBezTo>
                    <a:pt x="1730" y="98"/>
                    <a:pt x="1987" y="285"/>
                    <a:pt x="2093" y="385"/>
                  </a:cubicBezTo>
                  <a:lnTo>
                    <a:pt x="203" y="655"/>
                  </a:lnTo>
                  <a:cubicBezTo>
                    <a:pt x="176" y="628"/>
                    <a:pt x="125" y="565"/>
                    <a:pt x="169" y="507"/>
                  </a:cubicBezTo>
                  <a:cubicBezTo>
                    <a:pt x="233" y="421"/>
                    <a:pt x="611" y="98"/>
                    <a:pt x="1274" y="98"/>
                  </a:cubicBezTo>
                  <a:close/>
                  <a:moveTo>
                    <a:pt x="1275" y="1"/>
                  </a:moveTo>
                  <a:cubicBezTo>
                    <a:pt x="583" y="1"/>
                    <a:pt x="178" y="332"/>
                    <a:pt x="91" y="449"/>
                  </a:cubicBezTo>
                  <a:cubicBezTo>
                    <a:pt x="1" y="570"/>
                    <a:pt x="94" y="695"/>
                    <a:pt x="156" y="746"/>
                  </a:cubicBezTo>
                  <a:cubicBezTo>
                    <a:pt x="165" y="752"/>
                    <a:pt x="176" y="756"/>
                    <a:pt x="187" y="756"/>
                  </a:cubicBezTo>
                  <a:cubicBezTo>
                    <a:pt x="189" y="756"/>
                    <a:pt x="191" y="756"/>
                    <a:pt x="193" y="755"/>
                  </a:cubicBezTo>
                  <a:lnTo>
                    <a:pt x="2197" y="469"/>
                  </a:lnTo>
                  <a:cubicBezTo>
                    <a:pt x="2233" y="464"/>
                    <a:pt x="2251" y="423"/>
                    <a:pt x="2230" y="394"/>
                  </a:cubicBezTo>
                  <a:cubicBezTo>
                    <a:pt x="2219" y="377"/>
                    <a:pt x="1950" y="1"/>
                    <a:pt x="1275"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7" name="Google Shape;1667;p47"/>
            <p:cNvSpPr/>
            <p:nvPr/>
          </p:nvSpPr>
          <p:spPr>
            <a:xfrm>
              <a:off x="4110986" y="2208172"/>
              <a:ext cx="429675" cy="235072"/>
            </a:xfrm>
            <a:custGeom>
              <a:avLst/>
              <a:gdLst/>
              <a:ahLst/>
              <a:cxnLst/>
              <a:rect l="l" t="t" r="r" b="b"/>
              <a:pathLst>
                <a:path w="6774" h="3706" extrusionOk="0">
                  <a:moveTo>
                    <a:pt x="2158" y="0"/>
                  </a:moveTo>
                  <a:cubicBezTo>
                    <a:pt x="1285" y="0"/>
                    <a:pt x="475" y="126"/>
                    <a:pt x="1" y="303"/>
                  </a:cubicBezTo>
                  <a:lnTo>
                    <a:pt x="334" y="672"/>
                  </a:lnTo>
                  <a:cubicBezTo>
                    <a:pt x="334" y="672"/>
                    <a:pt x="992" y="700"/>
                    <a:pt x="1707" y="1530"/>
                  </a:cubicBezTo>
                  <a:cubicBezTo>
                    <a:pt x="2423" y="2360"/>
                    <a:pt x="3138" y="3676"/>
                    <a:pt x="3138" y="3676"/>
                  </a:cubicBezTo>
                  <a:lnTo>
                    <a:pt x="3568" y="3705"/>
                  </a:lnTo>
                  <a:lnTo>
                    <a:pt x="6773" y="2589"/>
                  </a:lnTo>
                  <a:cubicBezTo>
                    <a:pt x="6773" y="2589"/>
                    <a:pt x="6000" y="957"/>
                    <a:pt x="4541" y="385"/>
                  </a:cubicBezTo>
                  <a:cubicBezTo>
                    <a:pt x="3837" y="109"/>
                    <a:pt x="2970" y="0"/>
                    <a:pt x="215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8" name="Google Shape;1668;p47"/>
            <p:cNvSpPr/>
            <p:nvPr/>
          </p:nvSpPr>
          <p:spPr>
            <a:xfrm>
              <a:off x="4107244" y="2205254"/>
              <a:ext cx="436969" cy="241034"/>
            </a:xfrm>
            <a:custGeom>
              <a:avLst/>
              <a:gdLst/>
              <a:ahLst/>
              <a:cxnLst/>
              <a:rect l="l" t="t" r="r" b="b"/>
              <a:pathLst>
                <a:path w="6889" h="3800" extrusionOk="0">
                  <a:moveTo>
                    <a:pt x="2211" y="96"/>
                  </a:moveTo>
                  <a:cubicBezTo>
                    <a:pt x="3023" y="96"/>
                    <a:pt x="3888" y="204"/>
                    <a:pt x="4582" y="476"/>
                  </a:cubicBezTo>
                  <a:cubicBezTo>
                    <a:pt x="5866" y="980"/>
                    <a:pt x="6621" y="2333"/>
                    <a:pt x="6764" y="2607"/>
                  </a:cubicBezTo>
                  <a:lnTo>
                    <a:pt x="3620" y="3701"/>
                  </a:lnTo>
                  <a:lnTo>
                    <a:pt x="3228" y="3676"/>
                  </a:lnTo>
                  <a:cubicBezTo>
                    <a:pt x="3127" y="3495"/>
                    <a:pt x="2462" y="2308"/>
                    <a:pt x="1803" y="1544"/>
                  </a:cubicBezTo>
                  <a:cubicBezTo>
                    <a:pt x="1145" y="780"/>
                    <a:pt x="538" y="683"/>
                    <a:pt x="416" y="671"/>
                  </a:cubicBezTo>
                  <a:lnTo>
                    <a:pt x="145" y="371"/>
                  </a:lnTo>
                  <a:cubicBezTo>
                    <a:pt x="623" y="207"/>
                    <a:pt x="1390" y="96"/>
                    <a:pt x="2211" y="96"/>
                  </a:cubicBezTo>
                  <a:close/>
                  <a:moveTo>
                    <a:pt x="2213" y="1"/>
                  </a:moveTo>
                  <a:cubicBezTo>
                    <a:pt x="1337" y="1"/>
                    <a:pt x="523" y="125"/>
                    <a:pt x="42" y="304"/>
                  </a:cubicBezTo>
                  <a:cubicBezTo>
                    <a:pt x="11" y="317"/>
                    <a:pt x="0" y="358"/>
                    <a:pt x="24" y="383"/>
                  </a:cubicBezTo>
                  <a:lnTo>
                    <a:pt x="357" y="750"/>
                  </a:lnTo>
                  <a:cubicBezTo>
                    <a:pt x="366" y="761"/>
                    <a:pt x="378" y="766"/>
                    <a:pt x="391" y="767"/>
                  </a:cubicBezTo>
                  <a:cubicBezTo>
                    <a:pt x="397" y="767"/>
                    <a:pt x="1036" y="804"/>
                    <a:pt x="1730" y="1608"/>
                  </a:cubicBezTo>
                  <a:cubicBezTo>
                    <a:pt x="2434" y="2424"/>
                    <a:pt x="3148" y="3733"/>
                    <a:pt x="3155" y="3745"/>
                  </a:cubicBezTo>
                  <a:cubicBezTo>
                    <a:pt x="3163" y="3761"/>
                    <a:pt x="3177" y="3770"/>
                    <a:pt x="3195" y="3771"/>
                  </a:cubicBezTo>
                  <a:lnTo>
                    <a:pt x="3624" y="3800"/>
                  </a:lnTo>
                  <a:lnTo>
                    <a:pt x="3627" y="3800"/>
                  </a:lnTo>
                  <a:cubicBezTo>
                    <a:pt x="3633" y="3800"/>
                    <a:pt x="3638" y="3799"/>
                    <a:pt x="3643" y="3798"/>
                  </a:cubicBezTo>
                  <a:lnTo>
                    <a:pt x="6848" y="2681"/>
                  </a:lnTo>
                  <a:cubicBezTo>
                    <a:pt x="6875" y="2672"/>
                    <a:pt x="6889" y="2640"/>
                    <a:pt x="6876" y="2615"/>
                  </a:cubicBezTo>
                  <a:cubicBezTo>
                    <a:pt x="6869" y="2597"/>
                    <a:pt x="6078" y="959"/>
                    <a:pt x="4618" y="386"/>
                  </a:cubicBezTo>
                  <a:cubicBezTo>
                    <a:pt x="3914" y="110"/>
                    <a:pt x="3036" y="1"/>
                    <a:pt x="2213"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9" name="Google Shape;1669;p47"/>
            <p:cNvSpPr/>
            <p:nvPr/>
          </p:nvSpPr>
          <p:spPr>
            <a:xfrm>
              <a:off x="4206131" y="2233988"/>
              <a:ext cx="173164" cy="175574"/>
            </a:xfrm>
            <a:custGeom>
              <a:avLst/>
              <a:gdLst/>
              <a:ahLst/>
              <a:cxnLst/>
              <a:rect l="l" t="t" r="r" b="b"/>
              <a:pathLst>
                <a:path w="2730" h="2768" extrusionOk="0">
                  <a:moveTo>
                    <a:pt x="123" y="0"/>
                  </a:moveTo>
                  <a:cubicBezTo>
                    <a:pt x="88" y="0"/>
                    <a:pt x="67" y="3"/>
                    <a:pt x="61" y="4"/>
                  </a:cubicBezTo>
                  <a:cubicBezTo>
                    <a:pt x="1" y="13"/>
                    <a:pt x="10" y="101"/>
                    <a:pt x="67" y="101"/>
                  </a:cubicBezTo>
                  <a:cubicBezTo>
                    <a:pt x="70" y="101"/>
                    <a:pt x="72" y="100"/>
                    <a:pt x="75" y="100"/>
                  </a:cubicBezTo>
                  <a:cubicBezTo>
                    <a:pt x="77" y="100"/>
                    <a:pt x="88" y="99"/>
                    <a:pt x="108" y="99"/>
                  </a:cubicBezTo>
                  <a:cubicBezTo>
                    <a:pt x="314" y="99"/>
                    <a:pt x="1450" y="217"/>
                    <a:pt x="2630" y="2739"/>
                  </a:cubicBezTo>
                  <a:cubicBezTo>
                    <a:pt x="2639" y="2756"/>
                    <a:pt x="2655" y="2767"/>
                    <a:pt x="2674" y="2767"/>
                  </a:cubicBezTo>
                  <a:cubicBezTo>
                    <a:pt x="2681" y="2767"/>
                    <a:pt x="2689" y="2765"/>
                    <a:pt x="2695" y="2762"/>
                  </a:cubicBezTo>
                  <a:cubicBezTo>
                    <a:pt x="2719" y="2751"/>
                    <a:pt x="2730" y="2722"/>
                    <a:pt x="2718" y="2698"/>
                  </a:cubicBezTo>
                  <a:cubicBezTo>
                    <a:pt x="1534" y="167"/>
                    <a:pt x="400" y="0"/>
                    <a:pt x="123" y="0"/>
                  </a:cubicBezTo>
                  <a:close/>
                </a:path>
              </a:pathLst>
            </a:custGeom>
            <a:solidFill>
              <a:srgbClr val="F0AE0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0" name="Google Shape;1670;p47"/>
            <p:cNvSpPr/>
            <p:nvPr/>
          </p:nvSpPr>
          <p:spPr>
            <a:xfrm>
              <a:off x="4245838" y="2226059"/>
              <a:ext cx="173481" cy="175574"/>
            </a:xfrm>
            <a:custGeom>
              <a:avLst/>
              <a:gdLst/>
              <a:ahLst/>
              <a:cxnLst/>
              <a:rect l="l" t="t" r="r" b="b"/>
              <a:pathLst>
                <a:path w="2735" h="2768" extrusionOk="0">
                  <a:moveTo>
                    <a:pt x="124" y="0"/>
                  </a:moveTo>
                  <a:cubicBezTo>
                    <a:pt x="89" y="0"/>
                    <a:pt x="68" y="3"/>
                    <a:pt x="62" y="4"/>
                  </a:cubicBezTo>
                  <a:cubicBezTo>
                    <a:pt x="1" y="13"/>
                    <a:pt x="11" y="101"/>
                    <a:pt x="67" y="101"/>
                  </a:cubicBezTo>
                  <a:cubicBezTo>
                    <a:pt x="70" y="101"/>
                    <a:pt x="73" y="101"/>
                    <a:pt x="76" y="100"/>
                  </a:cubicBezTo>
                  <a:cubicBezTo>
                    <a:pt x="77" y="100"/>
                    <a:pt x="88" y="99"/>
                    <a:pt x="109" y="99"/>
                  </a:cubicBezTo>
                  <a:cubicBezTo>
                    <a:pt x="315" y="99"/>
                    <a:pt x="1451" y="217"/>
                    <a:pt x="2632" y="2739"/>
                  </a:cubicBezTo>
                  <a:cubicBezTo>
                    <a:pt x="2639" y="2756"/>
                    <a:pt x="2656" y="2767"/>
                    <a:pt x="2676" y="2768"/>
                  </a:cubicBezTo>
                  <a:cubicBezTo>
                    <a:pt x="2711" y="2768"/>
                    <a:pt x="2735" y="2730"/>
                    <a:pt x="2720" y="2698"/>
                  </a:cubicBezTo>
                  <a:cubicBezTo>
                    <a:pt x="1535" y="167"/>
                    <a:pt x="400" y="0"/>
                    <a:pt x="124" y="0"/>
                  </a:cubicBezTo>
                  <a:close/>
                </a:path>
              </a:pathLst>
            </a:custGeom>
            <a:solidFill>
              <a:srgbClr val="F0AE0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1" name="Google Shape;1671;p47"/>
            <p:cNvSpPr/>
            <p:nvPr/>
          </p:nvSpPr>
          <p:spPr>
            <a:xfrm>
              <a:off x="4279265" y="2219653"/>
              <a:ext cx="173164" cy="175574"/>
            </a:xfrm>
            <a:custGeom>
              <a:avLst/>
              <a:gdLst/>
              <a:ahLst/>
              <a:cxnLst/>
              <a:rect l="l" t="t" r="r" b="b"/>
              <a:pathLst>
                <a:path w="2730" h="2768" extrusionOk="0">
                  <a:moveTo>
                    <a:pt x="122" y="0"/>
                  </a:moveTo>
                  <a:cubicBezTo>
                    <a:pt x="89" y="0"/>
                    <a:pt x="68" y="3"/>
                    <a:pt x="62" y="4"/>
                  </a:cubicBezTo>
                  <a:cubicBezTo>
                    <a:pt x="1" y="12"/>
                    <a:pt x="10" y="100"/>
                    <a:pt x="67" y="100"/>
                  </a:cubicBezTo>
                  <a:cubicBezTo>
                    <a:pt x="70" y="100"/>
                    <a:pt x="73" y="100"/>
                    <a:pt x="76" y="100"/>
                  </a:cubicBezTo>
                  <a:cubicBezTo>
                    <a:pt x="77" y="100"/>
                    <a:pt x="88" y="99"/>
                    <a:pt x="108" y="99"/>
                  </a:cubicBezTo>
                  <a:cubicBezTo>
                    <a:pt x="314" y="99"/>
                    <a:pt x="1450" y="217"/>
                    <a:pt x="2630" y="2740"/>
                  </a:cubicBezTo>
                  <a:cubicBezTo>
                    <a:pt x="2639" y="2756"/>
                    <a:pt x="2656" y="2767"/>
                    <a:pt x="2674" y="2767"/>
                  </a:cubicBezTo>
                  <a:cubicBezTo>
                    <a:pt x="2682" y="2767"/>
                    <a:pt x="2689" y="2765"/>
                    <a:pt x="2695" y="2762"/>
                  </a:cubicBezTo>
                  <a:cubicBezTo>
                    <a:pt x="2719" y="2751"/>
                    <a:pt x="2730" y="2722"/>
                    <a:pt x="2718" y="2698"/>
                  </a:cubicBezTo>
                  <a:cubicBezTo>
                    <a:pt x="1531" y="163"/>
                    <a:pt x="395" y="0"/>
                    <a:pt x="122" y="0"/>
                  </a:cubicBezTo>
                  <a:close/>
                </a:path>
              </a:pathLst>
            </a:custGeom>
            <a:solidFill>
              <a:srgbClr val="F0AE0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2" name="Google Shape;1672;p47"/>
            <p:cNvSpPr/>
            <p:nvPr/>
          </p:nvSpPr>
          <p:spPr>
            <a:xfrm>
              <a:off x="3778741" y="2221112"/>
              <a:ext cx="558628" cy="238433"/>
            </a:xfrm>
            <a:custGeom>
              <a:avLst/>
              <a:gdLst/>
              <a:ahLst/>
              <a:cxnLst/>
              <a:rect l="l" t="t" r="r" b="b"/>
              <a:pathLst>
                <a:path w="8807" h="3759" extrusionOk="0">
                  <a:moveTo>
                    <a:pt x="5553" y="1"/>
                  </a:moveTo>
                  <a:cubicBezTo>
                    <a:pt x="5272" y="1"/>
                    <a:pt x="5042" y="90"/>
                    <a:pt x="4915" y="229"/>
                  </a:cubicBezTo>
                  <a:cubicBezTo>
                    <a:pt x="4717" y="447"/>
                    <a:pt x="4446" y="940"/>
                    <a:pt x="4446" y="940"/>
                  </a:cubicBezTo>
                  <a:cubicBezTo>
                    <a:pt x="4446" y="940"/>
                    <a:pt x="4248" y="641"/>
                    <a:pt x="3696" y="641"/>
                  </a:cubicBezTo>
                  <a:cubicBezTo>
                    <a:pt x="3572" y="641"/>
                    <a:pt x="3430" y="656"/>
                    <a:pt x="3269" y="693"/>
                  </a:cubicBezTo>
                  <a:cubicBezTo>
                    <a:pt x="2187" y="940"/>
                    <a:pt x="1591" y="1422"/>
                    <a:pt x="1283" y="1755"/>
                  </a:cubicBezTo>
                  <a:cubicBezTo>
                    <a:pt x="853" y="2220"/>
                    <a:pt x="1" y="2846"/>
                    <a:pt x="16" y="2846"/>
                  </a:cubicBezTo>
                  <a:cubicBezTo>
                    <a:pt x="16" y="2846"/>
                    <a:pt x="18" y="2845"/>
                    <a:pt x="22" y="2844"/>
                  </a:cubicBezTo>
                  <a:lnTo>
                    <a:pt x="278" y="3129"/>
                  </a:lnTo>
                  <a:cubicBezTo>
                    <a:pt x="278" y="3129"/>
                    <a:pt x="1600" y="1173"/>
                    <a:pt x="4067" y="1173"/>
                  </a:cubicBezTo>
                  <a:cubicBezTo>
                    <a:pt x="4166" y="1173"/>
                    <a:pt x="4268" y="1176"/>
                    <a:pt x="4371" y="1183"/>
                  </a:cubicBezTo>
                  <a:lnTo>
                    <a:pt x="4771" y="1126"/>
                  </a:lnTo>
                  <a:cubicBezTo>
                    <a:pt x="4771" y="1126"/>
                    <a:pt x="4977" y="646"/>
                    <a:pt x="5551" y="646"/>
                  </a:cubicBezTo>
                  <a:cubicBezTo>
                    <a:pt x="5620" y="646"/>
                    <a:pt x="5694" y="653"/>
                    <a:pt x="5773" y="668"/>
                  </a:cubicBezTo>
                  <a:cubicBezTo>
                    <a:pt x="6517" y="812"/>
                    <a:pt x="8434" y="3758"/>
                    <a:pt x="8434" y="3758"/>
                  </a:cubicBezTo>
                  <a:lnTo>
                    <a:pt x="8807" y="3501"/>
                  </a:lnTo>
                  <a:cubicBezTo>
                    <a:pt x="8807" y="3501"/>
                    <a:pt x="7794" y="1786"/>
                    <a:pt x="7021" y="813"/>
                  </a:cubicBezTo>
                  <a:cubicBezTo>
                    <a:pt x="6550" y="220"/>
                    <a:pt x="5991" y="1"/>
                    <a:pt x="555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3" name="Google Shape;1673;p47"/>
            <p:cNvSpPr/>
            <p:nvPr/>
          </p:nvSpPr>
          <p:spPr>
            <a:xfrm>
              <a:off x="3775316" y="2218004"/>
              <a:ext cx="565415" cy="244650"/>
            </a:xfrm>
            <a:custGeom>
              <a:avLst/>
              <a:gdLst/>
              <a:ahLst/>
              <a:cxnLst/>
              <a:rect l="l" t="t" r="r" b="b"/>
              <a:pathLst>
                <a:path w="8914" h="3857" extrusionOk="0">
                  <a:moveTo>
                    <a:pt x="5604" y="97"/>
                  </a:moveTo>
                  <a:cubicBezTo>
                    <a:pt x="5619" y="97"/>
                    <a:pt x="5634" y="98"/>
                    <a:pt x="5650" y="98"/>
                  </a:cubicBezTo>
                  <a:cubicBezTo>
                    <a:pt x="6144" y="115"/>
                    <a:pt x="6649" y="403"/>
                    <a:pt x="7037" y="891"/>
                  </a:cubicBezTo>
                  <a:cubicBezTo>
                    <a:pt x="7734" y="1769"/>
                    <a:pt x="8640" y="3274"/>
                    <a:pt x="8795" y="3535"/>
                  </a:cubicBezTo>
                  <a:lnTo>
                    <a:pt x="8501" y="3739"/>
                  </a:lnTo>
                  <a:cubicBezTo>
                    <a:pt x="8255" y="3363"/>
                    <a:pt x="6551" y="806"/>
                    <a:pt x="5836" y="669"/>
                  </a:cubicBezTo>
                  <a:cubicBezTo>
                    <a:pt x="5760" y="654"/>
                    <a:pt x="5684" y="647"/>
                    <a:pt x="5607" y="647"/>
                  </a:cubicBezTo>
                  <a:cubicBezTo>
                    <a:pt x="5084" y="647"/>
                    <a:pt x="4848" y="1027"/>
                    <a:pt x="4794" y="1130"/>
                  </a:cubicBezTo>
                  <a:lnTo>
                    <a:pt x="4423" y="1183"/>
                  </a:lnTo>
                  <a:cubicBezTo>
                    <a:pt x="4321" y="1176"/>
                    <a:pt x="4221" y="1173"/>
                    <a:pt x="4122" y="1173"/>
                  </a:cubicBezTo>
                  <a:cubicBezTo>
                    <a:pt x="1880" y="1173"/>
                    <a:pt x="560" y="2793"/>
                    <a:pt x="329" y="3100"/>
                  </a:cubicBezTo>
                  <a:lnTo>
                    <a:pt x="144" y="2896"/>
                  </a:lnTo>
                  <a:lnTo>
                    <a:pt x="216" y="2839"/>
                  </a:lnTo>
                  <a:cubicBezTo>
                    <a:pt x="463" y="2646"/>
                    <a:pt x="1040" y="2194"/>
                    <a:pt x="1373" y="1836"/>
                  </a:cubicBezTo>
                  <a:cubicBezTo>
                    <a:pt x="1694" y="1490"/>
                    <a:pt x="2294" y="1027"/>
                    <a:pt x="3334" y="789"/>
                  </a:cubicBezTo>
                  <a:cubicBezTo>
                    <a:pt x="3493" y="753"/>
                    <a:pt x="3632" y="738"/>
                    <a:pt x="3753" y="738"/>
                  </a:cubicBezTo>
                  <a:cubicBezTo>
                    <a:pt x="4264" y="738"/>
                    <a:pt x="4450" y="1003"/>
                    <a:pt x="4460" y="1016"/>
                  </a:cubicBezTo>
                  <a:cubicBezTo>
                    <a:pt x="4469" y="1030"/>
                    <a:pt x="4484" y="1038"/>
                    <a:pt x="4499" y="1038"/>
                  </a:cubicBezTo>
                  <a:cubicBezTo>
                    <a:pt x="4500" y="1038"/>
                    <a:pt x="4501" y="1038"/>
                    <a:pt x="4502" y="1038"/>
                  </a:cubicBezTo>
                  <a:cubicBezTo>
                    <a:pt x="4519" y="1038"/>
                    <a:pt x="4535" y="1027"/>
                    <a:pt x="4543" y="1012"/>
                  </a:cubicBezTo>
                  <a:cubicBezTo>
                    <a:pt x="4546" y="1008"/>
                    <a:pt x="4813" y="522"/>
                    <a:pt x="5005" y="311"/>
                  </a:cubicBezTo>
                  <a:cubicBezTo>
                    <a:pt x="5127" y="177"/>
                    <a:pt x="5349" y="97"/>
                    <a:pt x="5604" y="97"/>
                  </a:cubicBezTo>
                  <a:close/>
                  <a:moveTo>
                    <a:pt x="5603" y="0"/>
                  </a:moveTo>
                  <a:cubicBezTo>
                    <a:pt x="5320" y="0"/>
                    <a:pt x="5072" y="92"/>
                    <a:pt x="4933" y="246"/>
                  </a:cubicBezTo>
                  <a:cubicBezTo>
                    <a:pt x="4773" y="422"/>
                    <a:pt x="4570" y="763"/>
                    <a:pt x="4492" y="905"/>
                  </a:cubicBezTo>
                  <a:cubicBezTo>
                    <a:pt x="4400" y="812"/>
                    <a:pt x="4175" y="640"/>
                    <a:pt x="3750" y="640"/>
                  </a:cubicBezTo>
                  <a:cubicBezTo>
                    <a:pt x="3622" y="640"/>
                    <a:pt x="3477" y="656"/>
                    <a:pt x="3311" y="694"/>
                  </a:cubicBezTo>
                  <a:cubicBezTo>
                    <a:pt x="2247" y="938"/>
                    <a:pt x="1631" y="1413"/>
                    <a:pt x="1300" y="1769"/>
                  </a:cubicBezTo>
                  <a:cubicBezTo>
                    <a:pt x="973" y="2123"/>
                    <a:pt x="400" y="2570"/>
                    <a:pt x="154" y="2763"/>
                  </a:cubicBezTo>
                  <a:cubicBezTo>
                    <a:pt x="1" y="2882"/>
                    <a:pt x="1" y="2882"/>
                    <a:pt x="28" y="2921"/>
                  </a:cubicBezTo>
                  <a:cubicBezTo>
                    <a:pt x="34" y="2929"/>
                    <a:pt x="42" y="2935"/>
                    <a:pt x="50" y="2938"/>
                  </a:cubicBezTo>
                  <a:lnTo>
                    <a:pt x="296" y="3210"/>
                  </a:lnTo>
                  <a:cubicBezTo>
                    <a:pt x="305" y="3220"/>
                    <a:pt x="318" y="3226"/>
                    <a:pt x="332" y="3226"/>
                  </a:cubicBezTo>
                  <a:cubicBezTo>
                    <a:pt x="333" y="3226"/>
                    <a:pt x="334" y="3226"/>
                    <a:pt x="335" y="3226"/>
                  </a:cubicBezTo>
                  <a:cubicBezTo>
                    <a:pt x="350" y="3225"/>
                    <a:pt x="363" y="3217"/>
                    <a:pt x="372" y="3205"/>
                  </a:cubicBezTo>
                  <a:cubicBezTo>
                    <a:pt x="385" y="3185"/>
                    <a:pt x="1711" y="1270"/>
                    <a:pt x="4123" y="1270"/>
                  </a:cubicBezTo>
                  <a:cubicBezTo>
                    <a:pt x="4220" y="1270"/>
                    <a:pt x="4320" y="1273"/>
                    <a:pt x="4421" y="1280"/>
                  </a:cubicBezTo>
                  <a:cubicBezTo>
                    <a:pt x="4423" y="1281"/>
                    <a:pt x="4424" y="1281"/>
                    <a:pt x="4426" y="1281"/>
                  </a:cubicBezTo>
                  <a:cubicBezTo>
                    <a:pt x="4427" y="1281"/>
                    <a:pt x="4429" y="1281"/>
                    <a:pt x="4430" y="1280"/>
                  </a:cubicBezTo>
                  <a:lnTo>
                    <a:pt x="4831" y="1223"/>
                  </a:lnTo>
                  <a:cubicBezTo>
                    <a:pt x="4849" y="1221"/>
                    <a:pt x="4863" y="1209"/>
                    <a:pt x="4869" y="1194"/>
                  </a:cubicBezTo>
                  <a:cubicBezTo>
                    <a:pt x="4872" y="1190"/>
                    <a:pt x="5070" y="744"/>
                    <a:pt x="5609" y="744"/>
                  </a:cubicBezTo>
                  <a:cubicBezTo>
                    <a:pt x="5673" y="744"/>
                    <a:pt x="5743" y="750"/>
                    <a:pt x="5818" y="764"/>
                  </a:cubicBezTo>
                  <a:cubicBezTo>
                    <a:pt x="6533" y="902"/>
                    <a:pt x="8428" y="3805"/>
                    <a:pt x="8447" y="3834"/>
                  </a:cubicBezTo>
                  <a:cubicBezTo>
                    <a:pt x="8454" y="3845"/>
                    <a:pt x="8466" y="3853"/>
                    <a:pt x="8478" y="3855"/>
                  </a:cubicBezTo>
                  <a:cubicBezTo>
                    <a:pt x="8481" y="3856"/>
                    <a:pt x="8485" y="3856"/>
                    <a:pt x="8488" y="3856"/>
                  </a:cubicBezTo>
                  <a:cubicBezTo>
                    <a:pt x="8497" y="3856"/>
                    <a:pt x="8507" y="3852"/>
                    <a:pt x="8515" y="3846"/>
                  </a:cubicBezTo>
                  <a:lnTo>
                    <a:pt x="8887" y="3589"/>
                  </a:lnTo>
                  <a:cubicBezTo>
                    <a:pt x="8908" y="3575"/>
                    <a:pt x="8914" y="3546"/>
                    <a:pt x="8902" y="3525"/>
                  </a:cubicBezTo>
                  <a:cubicBezTo>
                    <a:pt x="8891" y="3507"/>
                    <a:pt x="7878" y="1796"/>
                    <a:pt x="7112" y="831"/>
                  </a:cubicBezTo>
                  <a:cubicBezTo>
                    <a:pt x="6708" y="321"/>
                    <a:pt x="6175" y="18"/>
                    <a:pt x="5652" y="1"/>
                  </a:cubicBezTo>
                  <a:cubicBezTo>
                    <a:pt x="5635" y="0"/>
                    <a:pt x="5619" y="0"/>
                    <a:pt x="5603"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4" name="Google Shape;1674;p47"/>
            <p:cNvSpPr/>
            <p:nvPr/>
          </p:nvSpPr>
          <p:spPr>
            <a:xfrm>
              <a:off x="4313708" y="2372391"/>
              <a:ext cx="226953" cy="87153"/>
            </a:xfrm>
            <a:custGeom>
              <a:avLst/>
              <a:gdLst/>
              <a:ahLst/>
              <a:cxnLst/>
              <a:rect l="l" t="t" r="r" b="b"/>
              <a:pathLst>
                <a:path w="3578" h="1374" extrusionOk="0">
                  <a:moveTo>
                    <a:pt x="3577" y="0"/>
                  </a:moveTo>
                  <a:lnTo>
                    <a:pt x="372" y="1116"/>
                  </a:lnTo>
                  <a:lnTo>
                    <a:pt x="0" y="1373"/>
                  </a:lnTo>
                  <a:lnTo>
                    <a:pt x="3405" y="201"/>
                  </a:lnTo>
                  <a:lnTo>
                    <a:pt x="3577"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5" name="Google Shape;1675;p47"/>
            <p:cNvSpPr/>
            <p:nvPr/>
          </p:nvSpPr>
          <p:spPr>
            <a:xfrm>
              <a:off x="4309394" y="2369283"/>
              <a:ext cx="235389" cy="93369"/>
            </a:xfrm>
            <a:custGeom>
              <a:avLst/>
              <a:gdLst/>
              <a:ahLst/>
              <a:cxnLst/>
              <a:rect l="l" t="t" r="r" b="b"/>
              <a:pathLst>
                <a:path w="3711" h="1472" extrusionOk="0">
                  <a:moveTo>
                    <a:pt x="3490" y="155"/>
                  </a:moveTo>
                  <a:lnTo>
                    <a:pt x="3445" y="208"/>
                  </a:lnTo>
                  <a:lnTo>
                    <a:pt x="385" y="1262"/>
                  </a:lnTo>
                  <a:lnTo>
                    <a:pt x="462" y="1208"/>
                  </a:lnTo>
                  <a:lnTo>
                    <a:pt x="3490" y="155"/>
                  </a:lnTo>
                  <a:close/>
                  <a:moveTo>
                    <a:pt x="3646" y="0"/>
                  </a:moveTo>
                  <a:cubicBezTo>
                    <a:pt x="3640" y="0"/>
                    <a:pt x="3635" y="1"/>
                    <a:pt x="3629" y="3"/>
                  </a:cubicBezTo>
                  <a:lnTo>
                    <a:pt x="424" y="1119"/>
                  </a:lnTo>
                  <a:cubicBezTo>
                    <a:pt x="420" y="1120"/>
                    <a:pt x="416" y="1122"/>
                    <a:pt x="412" y="1126"/>
                  </a:cubicBezTo>
                  <a:lnTo>
                    <a:pt x="41" y="1382"/>
                  </a:lnTo>
                  <a:cubicBezTo>
                    <a:pt x="1" y="1410"/>
                    <a:pt x="20" y="1471"/>
                    <a:pt x="68" y="1471"/>
                  </a:cubicBezTo>
                  <a:cubicBezTo>
                    <a:pt x="73" y="1471"/>
                    <a:pt x="78" y="1470"/>
                    <a:pt x="84" y="1468"/>
                  </a:cubicBezTo>
                  <a:lnTo>
                    <a:pt x="3489" y="296"/>
                  </a:lnTo>
                  <a:cubicBezTo>
                    <a:pt x="3497" y="293"/>
                    <a:pt x="3504" y="288"/>
                    <a:pt x="3510" y="281"/>
                  </a:cubicBezTo>
                  <a:lnTo>
                    <a:pt x="3682" y="81"/>
                  </a:lnTo>
                  <a:cubicBezTo>
                    <a:pt x="3711" y="48"/>
                    <a:pt x="3684" y="0"/>
                    <a:pt x="3646"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6" name="Google Shape;1676;p47"/>
            <p:cNvSpPr/>
            <p:nvPr/>
          </p:nvSpPr>
          <p:spPr>
            <a:xfrm>
              <a:off x="4827679" y="1587199"/>
              <a:ext cx="748855" cy="1029088"/>
            </a:xfrm>
            <a:custGeom>
              <a:avLst/>
              <a:gdLst/>
              <a:ahLst/>
              <a:cxnLst/>
              <a:rect l="l" t="t" r="r" b="b"/>
              <a:pathLst>
                <a:path w="11806" h="16224" extrusionOk="0">
                  <a:moveTo>
                    <a:pt x="295" y="1"/>
                  </a:moveTo>
                  <a:lnTo>
                    <a:pt x="557" y="2212"/>
                  </a:lnTo>
                  <a:lnTo>
                    <a:pt x="1" y="7501"/>
                  </a:lnTo>
                  <a:lnTo>
                    <a:pt x="836" y="8460"/>
                  </a:lnTo>
                  <a:cubicBezTo>
                    <a:pt x="836" y="8460"/>
                    <a:pt x="897" y="8862"/>
                    <a:pt x="1053" y="9048"/>
                  </a:cubicBezTo>
                  <a:cubicBezTo>
                    <a:pt x="1207" y="9234"/>
                    <a:pt x="1764" y="9574"/>
                    <a:pt x="1764" y="9574"/>
                  </a:cubicBezTo>
                  <a:lnTo>
                    <a:pt x="1825" y="9791"/>
                  </a:lnTo>
                  <a:cubicBezTo>
                    <a:pt x="1888" y="10007"/>
                    <a:pt x="2290" y="10410"/>
                    <a:pt x="2290" y="10410"/>
                  </a:cubicBezTo>
                  <a:lnTo>
                    <a:pt x="6342" y="14059"/>
                  </a:lnTo>
                  <a:cubicBezTo>
                    <a:pt x="6342" y="14059"/>
                    <a:pt x="6836" y="14740"/>
                    <a:pt x="7145" y="14925"/>
                  </a:cubicBezTo>
                  <a:cubicBezTo>
                    <a:pt x="7455" y="15111"/>
                    <a:pt x="8259" y="15327"/>
                    <a:pt x="8599" y="15481"/>
                  </a:cubicBezTo>
                  <a:cubicBezTo>
                    <a:pt x="8939" y="15637"/>
                    <a:pt x="9125" y="16101"/>
                    <a:pt x="9279" y="16194"/>
                  </a:cubicBezTo>
                  <a:cubicBezTo>
                    <a:pt x="9311" y="16213"/>
                    <a:pt x="9334" y="16221"/>
                    <a:pt x="9352" y="16221"/>
                  </a:cubicBezTo>
                  <a:cubicBezTo>
                    <a:pt x="9418" y="16221"/>
                    <a:pt x="9393" y="16095"/>
                    <a:pt x="9403" y="15946"/>
                  </a:cubicBezTo>
                  <a:cubicBezTo>
                    <a:pt x="9434" y="15482"/>
                    <a:pt x="8804" y="14763"/>
                    <a:pt x="8804" y="14763"/>
                  </a:cubicBezTo>
                  <a:lnTo>
                    <a:pt x="8804" y="14763"/>
                  </a:lnTo>
                  <a:cubicBezTo>
                    <a:pt x="8804" y="14763"/>
                    <a:pt x="9388" y="15032"/>
                    <a:pt x="9574" y="15280"/>
                  </a:cubicBezTo>
                  <a:cubicBezTo>
                    <a:pt x="9759" y="15527"/>
                    <a:pt x="9959" y="16162"/>
                    <a:pt x="9959" y="16162"/>
                  </a:cubicBezTo>
                  <a:lnTo>
                    <a:pt x="10098" y="16203"/>
                  </a:lnTo>
                  <a:cubicBezTo>
                    <a:pt x="10145" y="16217"/>
                    <a:pt x="10194" y="16224"/>
                    <a:pt x="10242" y="16224"/>
                  </a:cubicBezTo>
                  <a:cubicBezTo>
                    <a:pt x="10327" y="16224"/>
                    <a:pt x="10410" y="16203"/>
                    <a:pt x="10485" y="16162"/>
                  </a:cubicBezTo>
                  <a:lnTo>
                    <a:pt x="10613" y="16197"/>
                  </a:lnTo>
                  <a:cubicBezTo>
                    <a:pt x="10677" y="16214"/>
                    <a:pt x="10743" y="16223"/>
                    <a:pt x="10808" y="16223"/>
                  </a:cubicBezTo>
                  <a:cubicBezTo>
                    <a:pt x="10904" y="16223"/>
                    <a:pt x="11000" y="16204"/>
                    <a:pt x="11091" y="16167"/>
                  </a:cubicBezTo>
                  <a:lnTo>
                    <a:pt x="11104" y="16162"/>
                  </a:lnTo>
                  <a:cubicBezTo>
                    <a:pt x="11104" y="16162"/>
                    <a:pt x="11197" y="15977"/>
                    <a:pt x="11166" y="15792"/>
                  </a:cubicBezTo>
                  <a:cubicBezTo>
                    <a:pt x="11135" y="15605"/>
                    <a:pt x="11011" y="14709"/>
                    <a:pt x="11011" y="14709"/>
                  </a:cubicBezTo>
                  <a:lnTo>
                    <a:pt x="11011" y="14709"/>
                  </a:lnTo>
                  <a:cubicBezTo>
                    <a:pt x="11011" y="14709"/>
                    <a:pt x="11192" y="15237"/>
                    <a:pt x="11254" y="15330"/>
                  </a:cubicBezTo>
                  <a:cubicBezTo>
                    <a:pt x="11315" y="15422"/>
                    <a:pt x="11507" y="15853"/>
                    <a:pt x="11661" y="15884"/>
                  </a:cubicBezTo>
                  <a:cubicBezTo>
                    <a:pt x="11664" y="15884"/>
                    <a:pt x="11667" y="15885"/>
                    <a:pt x="11670" y="15885"/>
                  </a:cubicBezTo>
                  <a:cubicBezTo>
                    <a:pt x="11806" y="15885"/>
                    <a:pt x="11567" y="15149"/>
                    <a:pt x="11458" y="14766"/>
                  </a:cubicBezTo>
                  <a:cubicBezTo>
                    <a:pt x="11234" y="13978"/>
                    <a:pt x="10950" y="13733"/>
                    <a:pt x="10807" y="13657"/>
                  </a:cubicBezTo>
                  <a:cubicBezTo>
                    <a:pt x="10495" y="13493"/>
                    <a:pt x="9727" y="13422"/>
                    <a:pt x="9290" y="13422"/>
                  </a:cubicBezTo>
                  <a:cubicBezTo>
                    <a:pt x="9209" y="13422"/>
                    <a:pt x="9139" y="13424"/>
                    <a:pt x="9086" y="13429"/>
                  </a:cubicBezTo>
                  <a:cubicBezTo>
                    <a:pt x="9047" y="13432"/>
                    <a:pt x="8993" y="13434"/>
                    <a:pt x="8928" y="13434"/>
                  </a:cubicBezTo>
                  <a:cubicBezTo>
                    <a:pt x="8427" y="13434"/>
                    <a:pt x="7270" y="13341"/>
                    <a:pt x="7270" y="13341"/>
                  </a:cubicBezTo>
                  <a:lnTo>
                    <a:pt x="4794" y="9512"/>
                  </a:lnTo>
                  <a:cubicBezTo>
                    <a:pt x="4794" y="9512"/>
                    <a:pt x="4671" y="8832"/>
                    <a:pt x="4609" y="8306"/>
                  </a:cubicBezTo>
                  <a:cubicBezTo>
                    <a:pt x="4547" y="7780"/>
                    <a:pt x="3898" y="7749"/>
                    <a:pt x="3898" y="7749"/>
                  </a:cubicBezTo>
                  <a:cubicBezTo>
                    <a:pt x="3898" y="7749"/>
                    <a:pt x="3866" y="7440"/>
                    <a:pt x="3866" y="7038"/>
                  </a:cubicBezTo>
                  <a:cubicBezTo>
                    <a:pt x="3866" y="6636"/>
                    <a:pt x="3310" y="6326"/>
                    <a:pt x="3062" y="5800"/>
                  </a:cubicBezTo>
                  <a:cubicBezTo>
                    <a:pt x="2816" y="5275"/>
                    <a:pt x="1896" y="1725"/>
                    <a:pt x="1710" y="1075"/>
                  </a:cubicBezTo>
                  <a:cubicBezTo>
                    <a:pt x="1524" y="424"/>
                    <a:pt x="296" y="1"/>
                    <a:pt x="2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7" name="Google Shape;1677;p47"/>
            <p:cNvSpPr/>
            <p:nvPr/>
          </p:nvSpPr>
          <p:spPr>
            <a:xfrm>
              <a:off x="4824507" y="1584091"/>
              <a:ext cx="752026" cy="1035304"/>
            </a:xfrm>
            <a:custGeom>
              <a:avLst/>
              <a:gdLst/>
              <a:ahLst/>
              <a:cxnLst/>
              <a:rect l="l" t="t" r="r" b="b"/>
              <a:pathLst>
                <a:path w="11856" h="16322" extrusionOk="0">
                  <a:moveTo>
                    <a:pt x="345" y="0"/>
                  </a:moveTo>
                  <a:cubicBezTo>
                    <a:pt x="296" y="0"/>
                    <a:pt x="276" y="76"/>
                    <a:pt x="331" y="96"/>
                  </a:cubicBezTo>
                  <a:cubicBezTo>
                    <a:pt x="343" y="100"/>
                    <a:pt x="1538" y="518"/>
                    <a:pt x="1715" y="1136"/>
                  </a:cubicBezTo>
                  <a:cubicBezTo>
                    <a:pt x="1760" y="1295"/>
                    <a:pt x="1849" y="1625"/>
                    <a:pt x="1961" y="2044"/>
                  </a:cubicBezTo>
                  <a:cubicBezTo>
                    <a:pt x="2305" y="3325"/>
                    <a:pt x="2881" y="5468"/>
                    <a:pt x="3070" y="5870"/>
                  </a:cubicBezTo>
                  <a:cubicBezTo>
                    <a:pt x="3182" y="6108"/>
                    <a:pt x="3357" y="6303"/>
                    <a:pt x="3510" y="6476"/>
                  </a:cubicBezTo>
                  <a:cubicBezTo>
                    <a:pt x="3704" y="6692"/>
                    <a:pt x="3869" y="6879"/>
                    <a:pt x="3869" y="7086"/>
                  </a:cubicBezTo>
                  <a:cubicBezTo>
                    <a:pt x="3869" y="7486"/>
                    <a:pt x="3901" y="7799"/>
                    <a:pt x="3901" y="7802"/>
                  </a:cubicBezTo>
                  <a:cubicBezTo>
                    <a:pt x="3903" y="7827"/>
                    <a:pt x="3923" y="7845"/>
                    <a:pt x="3947" y="7846"/>
                  </a:cubicBezTo>
                  <a:cubicBezTo>
                    <a:pt x="3972" y="7847"/>
                    <a:pt x="4556" y="7882"/>
                    <a:pt x="4612" y="8360"/>
                  </a:cubicBezTo>
                  <a:cubicBezTo>
                    <a:pt x="4674" y="8882"/>
                    <a:pt x="4796" y="9562"/>
                    <a:pt x="4797" y="9569"/>
                  </a:cubicBezTo>
                  <a:cubicBezTo>
                    <a:pt x="4799" y="9576"/>
                    <a:pt x="4801" y="9582"/>
                    <a:pt x="4805" y="9587"/>
                  </a:cubicBezTo>
                  <a:lnTo>
                    <a:pt x="7280" y="13416"/>
                  </a:lnTo>
                  <a:cubicBezTo>
                    <a:pt x="7288" y="13429"/>
                    <a:pt x="7302" y="13437"/>
                    <a:pt x="7316" y="13438"/>
                  </a:cubicBezTo>
                  <a:cubicBezTo>
                    <a:pt x="7370" y="13443"/>
                    <a:pt x="8483" y="13531"/>
                    <a:pt x="8979" y="13531"/>
                  </a:cubicBezTo>
                  <a:cubicBezTo>
                    <a:pt x="9046" y="13531"/>
                    <a:pt x="9101" y="13530"/>
                    <a:pt x="9142" y="13526"/>
                  </a:cubicBezTo>
                  <a:cubicBezTo>
                    <a:pt x="9198" y="13521"/>
                    <a:pt x="9269" y="13518"/>
                    <a:pt x="9350" y="13518"/>
                  </a:cubicBezTo>
                  <a:cubicBezTo>
                    <a:pt x="9794" y="13518"/>
                    <a:pt x="10543" y="13594"/>
                    <a:pt x="10836" y="13749"/>
                  </a:cubicBezTo>
                  <a:cubicBezTo>
                    <a:pt x="10949" y="13808"/>
                    <a:pt x="11237" y="14034"/>
                    <a:pt x="11462" y="14828"/>
                  </a:cubicBezTo>
                  <a:cubicBezTo>
                    <a:pt x="11478" y="14882"/>
                    <a:pt x="11496" y="14943"/>
                    <a:pt x="11516" y="15009"/>
                  </a:cubicBezTo>
                  <a:cubicBezTo>
                    <a:pt x="11589" y="15261"/>
                    <a:pt x="11742" y="15778"/>
                    <a:pt x="11711" y="15881"/>
                  </a:cubicBezTo>
                  <a:cubicBezTo>
                    <a:pt x="11614" y="15847"/>
                    <a:pt x="11476" y="15589"/>
                    <a:pt x="11408" y="15463"/>
                  </a:cubicBezTo>
                  <a:cubicBezTo>
                    <a:pt x="11382" y="15414"/>
                    <a:pt x="11360" y="15373"/>
                    <a:pt x="11346" y="15351"/>
                  </a:cubicBezTo>
                  <a:cubicBezTo>
                    <a:pt x="11303" y="15287"/>
                    <a:pt x="11180" y="14951"/>
                    <a:pt x="11108" y="14742"/>
                  </a:cubicBezTo>
                  <a:cubicBezTo>
                    <a:pt x="11102" y="14721"/>
                    <a:pt x="11083" y="14708"/>
                    <a:pt x="11063" y="14708"/>
                  </a:cubicBezTo>
                  <a:cubicBezTo>
                    <a:pt x="11059" y="14708"/>
                    <a:pt x="11055" y="14709"/>
                    <a:pt x="11051" y="14710"/>
                  </a:cubicBezTo>
                  <a:cubicBezTo>
                    <a:pt x="11027" y="14716"/>
                    <a:pt x="11010" y="14739"/>
                    <a:pt x="11014" y="14764"/>
                  </a:cubicBezTo>
                  <a:cubicBezTo>
                    <a:pt x="11015" y="14773"/>
                    <a:pt x="11138" y="15663"/>
                    <a:pt x="11169" y="15848"/>
                  </a:cubicBezTo>
                  <a:cubicBezTo>
                    <a:pt x="11192" y="15985"/>
                    <a:pt x="11139" y="16126"/>
                    <a:pt x="11119" y="16173"/>
                  </a:cubicBezTo>
                  <a:cubicBezTo>
                    <a:pt x="11035" y="16206"/>
                    <a:pt x="10948" y="16223"/>
                    <a:pt x="10860" y="16223"/>
                  </a:cubicBezTo>
                  <a:cubicBezTo>
                    <a:pt x="10798" y="16223"/>
                    <a:pt x="10737" y="16215"/>
                    <a:pt x="10677" y="16199"/>
                  </a:cubicBezTo>
                  <a:lnTo>
                    <a:pt x="10549" y="16164"/>
                  </a:lnTo>
                  <a:cubicBezTo>
                    <a:pt x="10545" y="16163"/>
                    <a:pt x="10541" y="16162"/>
                    <a:pt x="10537" y="16162"/>
                  </a:cubicBezTo>
                  <a:cubicBezTo>
                    <a:pt x="10529" y="16162"/>
                    <a:pt x="10521" y="16164"/>
                    <a:pt x="10513" y="16168"/>
                  </a:cubicBezTo>
                  <a:cubicBezTo>
                    <a:pt x="10445" y="16205"/>
                    <a:pt x="10370" y="16224"/>
                    <a:pt x="10294" y="16224"/>
                  </a:cubicBezTo>
                  <a:cubicBezTo>
                    <a:pt x="10250" y="16224"/>
                    <a:pt x="10205" y="16218"/>
                    <a:pt x="10162" y="16205"/>
                  </a:cubicBezTo>
                  <a:lnTo>
                    <a:pt x="10049" y="16172"/>
                  </a:lnTo>
                  <a:cubicBezTo>
                    <a:pt x="10009" y="16050"/>
                    <a:pt x="9832" y="15525"/>
                    <a:pt x="9664" y="15299"/>
                  </a:cubicBezTo>
                  <a:cubicBezTo>
                    <a:pt x="9472" y="15044"/>
                    <a:pt x="8900" y="14779"/>
                    <a:pt x="8876" y="14768"/>
                  </a:cubicBezTo>
                  <a:cubicBezTo>
                    <a:pt x="8869" y="14765"/>
                    <a:pt x="8863" y="14764"/>
                    <a:pt x="8856" y="14764"/>
                  </a:cubicBezTo>
                  <a:cubicBezTo>
                    <a:pt x="8841" y="14764"/>
                    <a:pt x="8826" y="14771"/>
                    <a:pt x="8816" y="14784"/>
                  </a:cubicBezTo>
                  <a:cubicBezTo>
                    <a:pt x="8802" y="14802"/>
                    <a:pt x="8803" y="14828"/>
                    <a:pt x="8819" y="14844"/>
                  </a:cubicBezTo>
                  <a:cubicBezTo>
                    <a:pt x="8825" y="14851"/>
                    <a:pt x="9434" y="15553"/>
                    <a:pt x="9406" y="15991"/>
                  </a:cubicBezTo>
                  <a:cubicBezTo>
                    <a:pt x="9403" y="16034"/>
                    <a:pt x="9403" y="16073"/>
                    <a:pt x="9403" y="16111"/>
                  </a:cubicBezTo>
                  <a:cubicBezTo>
                    <a:pt x="9403" y="16150"/>
                    <a:pt x="9403" y="16200"/>
                    <a:pt x="9397" y="16220"/>
                  </a:cubicBezTo>
                  <a:cubicBezTo>
                    <a:pt x="9382" y="16215"/>
                    <a:pt x="9368" y="16209"/>
                    <a:pt x="9356" y="16201"/>
                  </a:cubicBezTo>
                  <a:cubicBezTo>
                    <a:pt x="9305" y="16170"/>
                    <a:pt x="9240" y="16079"/>
                    <a:pt x="9172" y="15982"/>
                  </a:cubicBezTo>
                  <a:cubicBezTo>
                    <a:pt x="9047" y="15806"/>
                    <a:pt x="8892" y="15588"/>
                    <a:pt x="8670" y="15486"/>
                  </a:cubicBezTo>
                  <a:cubicBezTo>
                    <a:pt x="8528" y="15422"/>
                    <a:pt x="8309" y="15347"/>
                    <a:pt x="8078" y="15269"/>
                  </a:cubicBezTo>
                  <a:cubicBezTo>
                    <a:pt x="7758" y="15161"/>
                    <a:pt x="7398" y="15038"/>
                    <a:pt x="7220" y="14932"/>
                  </a:cubicBezTo>
                  <a:cubicBezTo>
                    <a:pt x="6924" y="14754"/>
                    <a:pt x="6436" y="14086"/>
                    <a:pt x="6430" y="14080"/>
                  </a:cubicBezTo>
                  <a:cubicBezTo>
                    <a:pt x="6428" y="14077"/>
                    <a:pt x="6426" y="14073"/>
                    <a:pt x="6424" y="14071"/>
                  </a:cubicBezTo>
                  <a:lnTo>
                    <a:pt x="2373" y="10424"/>
                  </a:lnTo>
                  <a:cubicBezTo>
                    <a:pt x="2370" y="10420"/>
                    <a:pt x="1980" y="10028"/>
                    <a:pt x="1922" y="9826"/>
                  </a:cubicBezTo>
                  <a:lnTo>
                    <a:pt x="1861" y="9609"/>
                  </a:lnTo>
                  <a:cubicBezTo>
                    <a:pt x="1857" y="9598"/>
                    <a:pt x="1850" y="9588"/>
                    <a:pt x="1839" y="9582"/>
                  </a:cubicBezTo>
                  <a:cubicBezTo>
                    <a:pt x="1833" y="9578"/>
                    <a:pt x="1288" y="9243"/>
                    <a:pt x="1139" y="9066"/>
                  </a:cubicBezTo>
                  <a:cubicBezTo>
                    <a:pt x="995" y="8893"/>
                    <a:pt x="935" y="8506"/>
                    <a:pt x="934" y="8502"/>
                  </a:cubicBezTo>
                  <a:cubicBezTo>
                    <a:pt x="933" y="8493"/>
                    <a:pt x="929" y="8484"/>
                    <a:pt x="923" y="8478"/>
                  </a:cubicBezTo>
                  <a:lnTo>
                    <a:pt x="101" y="7534"/>
                  </a:lnTo>
                  <a:lnTo>
                    <a:pt x="656" y="2267"/>
                  </a:lnTo>
                  <a:cubicBezTo>
                    <a:pt x="659" y="2239"/>
                    <a:pt x="639" y="2216"/>
                    <a:pt x="613" y="2213"/>
                  </a:cubicBezTo>
                  <a:cubicBezTo>
                    <a:pt x="611" y="2212"/>
                    <a:pt x="609" y="2212"/>
                    <a:pt x="607" y="2212"/>
                  </a:cubicBezTo>
                  <a:cubicBezTo>
                    <a:pt x="583" y="2212"/>
                    <a:pt x="561" y="2231"/>
                    <a:pt x="559" y="2257"/>
                  </a:cubicBezTo>
                  <a:lnTo>
                    <a:pt x="3" y="7546"/>
                  </a:lnTo>
                  <a:cubicBezTo>
                    <a:pt x="1" y="7559"/>
                    <a:pt x="5" y="7572"/>
                    <a:pt x="14" y="7582"/>
                  </a:cubicBezTo>
                  <a:lnTo>
                    <a:pt x="840" y="8531"/>
                  </a:lnTo>
                  <a:cubicBezTo>
                    <a:pt x="853" y="8607"/>
                    <a:pt x="918" y="8952"/>
                    <a:pt x="1065" y="9128"/>
                  </a:cubicBezTo>
                  <a:cubicBezTo>
                    <a:pt x="1209" y="9301"/>
                    <a:pt x="1677" y="9595"/>
                    <a:pt x="1772" y="9654"/>
                  </a:cubicBezTo>
                  <a:lnTo>
                    <a:pt x="1829" y="9853"/>
                  </a:lnTo>
                  <a:cubicBezTo>
                    <a:pt x="1894" y="10079"/>
                    <a:pt x="2289" y="10476"/>
                    <a:pt x="2307" y="10494"/>
                  </a:cubicBezTo>
                  <a:lnTo>
                    <a:pt x="6355" y="14141"/>
                  </a:lnTo>
                  <a:cubicBezTo>
                    <a:pt x="6401" y="14203"/>
                    <a:pt x="6865" y="14833"/>
                    <a:pt x="7170" y="15016"/>
                  </a:cubicBezTo>
                  <a:cubicBezTo>
                    <a:pt x="7357" y="15127"/>
                    <a:pt x="7707" y="15246"/>
                    <a:pt x="8046" y="15361"/>
                  </a:cubicBezTo>
                  <a:cubicBezTo>
                    <a:pt x="8275" y="15438"/>
                    <a:pt x="8492" y="15512"/>
                    <a:pt x="8629" y="15574"/>
                  </a:cubicBezTo>
                  <a:cubicBezTo>
                    <a:pt x="8827" y="15665"/>
                    <a:pt x="8974" y="15872"/>
                    <a:pt x="9092" y="16038"/>
                  </a:cubicBezTo>
                  <a:cubicBezTo>
                    <a:pt x="9173" y="16153"/>
                    <a:pt x="9237" y="16243"/>
                    <a:pt x="9305" y="16284"/>
                  </a:cubicBezTo>
                  <a:cubicBezTo>
                    <a:pt x="9334" y="16301"/>
                    <a:pt x="9369" y="16318"/>
                    <a:pt x="9403" y="16318"/>
                  </a:cubicBezTo>
                  <a:cubicBezTo>
                    <a:pt x="9417" y="16318"/>
                    <a:pt x="9432" y="16315"/>
                    <a:pt x="9446" y="16307"/>
                  </a:cubicBezTo>
                  <a:cubicBezTo>
                    <a:pt x="9499" y="16277"/>
                    <a:pt x="9499" y="16208"/>
                    <a:pt x="9499" y="16111"/>
                  </a:cubicBezTo>
                  <a:cubicBezTo>
                    <a:pt x="9499" y="16076"/>
                    <a:pt x="9499" y="16038"/>
                    <a:pt x="9502" y="15997"/>
                  </a:cubicBezTo>
                  <a:cubicBezTo>
                    <a:pt x="9525" y="15658"/>
                    <a:pt x="9223" y="15205"/>
                    <a:pt x="9034" y="14957"/>
                  </a:cubicBezTo>
                  <a:lnTo>
                    <a:pt x="9034" y="14957"/>
                  </a:lnTo>
                  <a:cubicBezTo>
                    <a:pt x="9218" y="15057"/>
                    <a:pt x="9476" y="15212"/>
                    <a:pt x="9585" y="15358"/>
                  </a:cubicBezTo>
                  <a:cubicBezTo>
                    <a:pt x="9763" y="15595"/>
                    <a:pt x="9962" y="16219"/>
                    <a:pt x="9963" y="16225"/>
                  </a:cubicBezTo>
                  <a:cubicBezTo>
                    <a:pt x="9969" y="16241"/>
                    <a:pt x="9981" y="16253"/>
                    <a:pt x="9996" y="16257"/>
                  </a:cubicBezTo>
                  <a:lnTo>
                    <a:pt x="10134" y="16298"/>
                  </a:lnTo>
                  <a:cubicBezTo>
                    <a:pt x="10185" y="16313"/>
                    <a:pt x="10240" y="16321"/>
                    <a:pt x="10294" y="16321"/>
                  </a:cubicBezTo>
                  <a:cubicBezTo>
                    <a:pt x="10380" y="16321"/>
                    <a:pt x="10466" y="16301"/>
                    <a:pt x="10544" y="16262"/>
                  </a:cubicBezTo>
                  <a:lnTo>
                    <a:pt x="10652" y="16292"/>
                  </a:lnTo>
                  <a:cubicBezTo>
                    <a:pt x="10721" y="16310"/>
                    <a:pt x="10791" y="16319"/>
                    <a:pt x="10862" y="16319"/>
                  </a:cubicBezTo>
                  <a:cubicBezTo>
                    <a:pt x="10964" y="16319"/>
                    <a:pt x="11066" y="16300"/>
                    <a:pt x="11162" y="16261"/>
                  </a:cubicBezTo>
                  <a:lnTo>
                    <a:pt x="11174" y="16256"/>
                  </a:lnTo>
                  <a:cubicBezTo>
                    <a:pt x="11185" y="16251"/>
                    <a:pt x="11194" y="16243"/>
                    <a:pt x="11199" y="16232"/>
                  </a:cubicBezTo>
                  <a:cubicBezTo>
                    <a:pt x="11204" y="16224"/>
                    <a:pt x="11300" y="16031"/>
                    <a:pt x="11266" y="15831"/>
                  </a:cubicBezTo>
                  <a:cubicBezTo>
                    <a:pt x="11251" y="15737"/>
                    <a:pt x="11211" y="15457"/>
                    <a:pt x="11175" y="15205"/>
                  </a:cubicBezTo>
                  <a:lnTo>
                    <a:pt x="11175" y="15205"/>
                  </a:lnTo>
                  <a:cubicBezTo>
                    <a:pt x="11211" y="15295"/>
                    <a:pt x="11244" y="15373"/>
                    <a:pt x="11266" y="15405"/>
                  </a:cubicBezTo>
                  <a:cubicBezTo>
                    <a:pt x="11279" y="15425"/>
                    <a:pt x="11300" y="15463"/>
                    <a:pt x="11324" y="15508"/>
                  </a:cubicBezTo>
                  <a:cubicBezTo>
                    <a:pt x="11449" y="15742"/>
                    <a:pt x="11573" y="15954"/>
                    <a:pt x="11704" y="15980"/>
                  </a:cubicBezTo>
                  <a:cubicBezTo>
                    <a:pt x="11710" y="15981"/>
                    <a:pt x="11715" y="15982"/>
                    <a:pt x="11721" y="15982"/>
                  </a:cubicBezTo>
                  <a:cubicBezTo>
                    <a:pt x="11743" y="15982"/>
                    <a:pt x="11764" y="15972"/>
                    <a:pt x="11781" y="15956"/>
                  </a:cubicBezTo>
                  <a:cubicBezTo>
                    <a:pt x="11855" y="15874"/>
                    <a:pt x="11789" y="15589"/>
                    <a:pt x="11610" y="14981"/>
                  </a:cubicBezTo>
                  <a:cubicBezTo>
                    <a:pt x="11590" y="14916"/>
                    <a:pt x="11572" y="14855"/>
                    <a:pt x="11558" y="14801"/>
                  </a:cubicBezTo>
                  <a:cubicBezTo>
                    <a:pt x="11329" y="14000"/>
                    <a:pt x="11036" y="13744"/>
                    <a:pt x="10881" y="13662"/>
                  </a:cubicBezTo>
                  <a:cubicBezTo>
                    <a:pt x="10556" y="13491"/>
                    <a:pt x="9780" y="13421"/>
                    <a:pt x="9344" y="13421"/>
                  </a:cubicBezTo>
                  <a:cubicBezTo>
                    <a:pt x="9259" y="13421"/>
                    <a:pt x="9187" y="13424"/>
                    <a:pt x="9134" y="13429"/>
                  </a:cubicBezTo>
                  <a:cubicBezTo>
                    <a:pt x="9095" y="13432"/>
                    <a:pt x="9042" y="13434"/>
                    <a:pt x="8978" y="13434"/>
                  </a:cubicBezTo>
                  <a:cubicBezTo>
                    <a:pt x="8523" y="13434"/>
                    <a:pt x="7517" y="13355"/>
                    <a:pt x="7349" y="13343"/>
                  </a:cubicBezTo>
                  <a:lnTo>
                    <a:pt x="4893" y="9542"/>
                  </a:lnTo>
                  <a:cubicBezTo>
                    <a:pt x="4877" y="9458"/>
                    <a:pt x="4766" y="8833"/>
                    <a:pt x="4708" y="8349"/>
                  </a:cubicBezTo>
                  <a:cubicBezTo>
                    <a:pt x="4652" y="7870"/>
                    <a:pt x="4146" y="7772"/>
                    <a:pt x="3994" y="7752"/>
                  </a:cubicBezTo>
                  <a:cubicBezTo>
                    <a:pt x="3986" y="7657"/>
                    <a:pt x="3967" y="7398"/>
                    <a:pt x="3967" y="7086"/>
                  </a:cubicBezTo>
                  <a:cubicBezTo>
                    <a:pt x="3967" y="6842"/>
                    <a:pt x="3780" y="6633"/>
                    <a:pt x="3583" y="6411"/>
                  </a:cubicBezTo>
                  <a:cubicBezTo>
                    <a:pt x="3426" y="6235"/>
                    <a:pt x="3265" y="6053"/>
                    <a:pt x="3158" y="5828"/>
                  </a:cubicBezTo>
                  <a:cubicBezTo>
                    <a:pt x="2973" y="5435"/>
                    <a:pt x="2398" y="3295"/>
                    <a:pt x="2055" y="2018"/>
                  </a:cubicBezTo>
                  <a:cubicBezTo>
                    <a:pt x="1943" y="1600"/>
                    <a:pt x="1854" y="1268"/>
                    <a:pt x="1809" y="1110"/>
                  </a:cubicBezTo>
                  <a:cubicBezTo>
                    <a:pt x="1617" y="444"/>
                    <a:pt x="414" y="21"/>
                    <a:pt x="363" y="4"/>
                  </a:cubicBezTo>
                  <a:cubicBezTo>
                    <a:pt x="357" y="1"/>
                    <a:pt x="351" y="0"/>
                    <a:pt x="345"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8" name="Google Shape;1678;p47"/>
            <p:cNvSpPr/>
            <p:nvPr/>
          </p:nvSpPr>
          <p:spPr>
            <a:xfrm>
              <a:off x="4827679" y="1587136"/>
              <a:ext cx="303703" cy="694939"/>
            </a:xfrm>
            <a:custGeom>
              <a:avLst/>
              <a:gdLst/>
              <a:ahLst/>
              <a:cxnLst/>
              <a:rect l="l" t="t" r="r" b="b"/>
              <a:pathLst>
                <a:path w="4788" h="10956" extrusionOk="0">
                  <a:moveTo>
                    <a:pt x="295" y="1"/>
                  </a:moveTo>
                  <a:lnTo>
                    <a:pt x="242" y="3438"/>
                  </a:lnTo>
                  <a:lnTo>
                    <a:pt x="1" y="7502"/>
                  </a:lnTo>
                  <a:lnTo>
                    <a:pt x="836" y="8461"/>
                  </a:lnTo>
                  <a:cubicBezTo>
                    <a:pt x="836" y="8461"/>
                    <a:pt x="897" y="8863"/>
                    <a:pt x="1053" y="9049"/>
                  </a:cubicBezTo>
                  <a:cubicBezTo>
                    <a:pt x="1207" y="9235"/>
                    <a:pt x="1764" y="9575"/>
                    <a:pt x="1764" y="9575"/>
                  </a:cubicBezTo>
                  <a:lnTo>
                    <a:pt x="1825" y="9792"/>
                  </a:lnTo>
                  <a:cubicBezTo>
                    <a:pt x="1888" y="10007"/>
                    <a:pt x="2290" y="10410"/>
                    <a:pt x="2290" y="10410"/>
                  </a:cubicBezTo>
                  <a:lnTo>
                    <a:pt x="2895" y="10956"/>
                  </a:lnTo>
                  <a:cubicBezTo>
                    <a:pt x="3142" y="10476"/>
                    <a:pt x="3728" y="9609"/>
                    <a:pt x="4787" y="9470"/>
                  </a:cubicBezTo>
                  <a:cubicBezTo>
                    <a:pt x="4760" y="9315"/>
                    <a:pt x="4661" y="8755"/>
                    <a:pt x="4609" y="8307"/>
                  </a:cubicBezTo>
                  <a:cubicBezTo>
                    <a:pt x="4547" y="7781"/>
                    <a:pt x="3898" y="7750"/>
                    <a:pt x="3898" y="7750"/>
                  </a:cubicBezTo>
                  <a:cubicBezTo>
                    <a:pt x="3898" y="7750"/>
                    <a:pt x="3867" y="7440"/>
                    <a:pt x="3867" y="7038"/>
                  </a:cubicBezTo>
                  <a:cubicBezTo>
                    <a:pt x="3867" y="6636"/>
                    <a:pt x="3310" y="6327"/>
                    <a:pt x="3062" y="5801"/>
                  </a:cubicBezTo>
                  <a:cubicBezTo>
                    <a:pt x="2816" y="5275"/>
                    <a:pt x="1896" y="1725"/>
                    <a:pt x="1710" y="1075"/>
                  </a:cubicBezTo>
                  <a:cubicBezTo>
                    <a:pt x="1524" y="426"/>
                    <a:pt x="295" y="1"/>
                    <a:pt x="2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9" name="Google Shape;1679;p47"/>
            <p:cNvSpPr/>
            <p:nvPr/>
          </p:nvSpPr>
          <p:spPr>
            <a:xfrm>
              <a:off x="4824571" y="1584027"/>
              <a:ext cx="310109" cy="701155"/>
            </a:xfrm>
            <a:custGeom>
              <a:avLst/>
              <a:gdLst/>
              <a:ahLst/>
              <a:cxnLst/>
              <a:rect l="l" t="t" r="r" b="b"/>
              <a:pathLst>
                <a:path w="4889" h="11054" extrusionOk="0">
                  <a:moveTo>
                    <a:pt x="344" y="1"/>
                  </a:moveTo>
                  <a:cubicBezTo>
                    <a:pt x="294" y="1"/>
                    <a:pt x="274" y="77"/>
                    <a:pt x="329" y="96"/>
                  </a:cubicBezTo>
                  <a:cubicBezTo>
                    <a:pt x="341" y="100"/>
                    <a:pt x="1535" y="519"/>
                    <a:pt x="1712" y="1137"/>
                  </a:cubicBezTo>
                  <a:cubicBezTo>
                    <a:pt x="1758" y="1295"/>
                    <a:pt x="1847" y="1625"/>
                    <a:pt x="1959" y="2044"/>
                  </a:cubicBezTo>
                  <a:cubicBezTo>
                    <a:pt x="2303" y="3325"/>
                    <a:pt x="2879" y="5469"/>
                    <a:pt x="3068" y="5871"/>
                  </a:cubicBezTo>
                  <a:cubicBezTo>
                    <a:pt x="3180" y="6108"/>
                    <a:pt x="3355" y="6304"/>
                    <a:pt x="3508" y="6476"/>
                  </a:cubicBezTo>
                  <a:cubicBezTo>
                    <a:pt x="3702" y="6693"/>
                    <a:pt x="3867" y="6880"/>
                    <a:pt x="3867" y="7087"/>
                  </a:cubicBezTo>
                  <a:cubicBezTo>
                    <a:pt x="3867" y="7487"/>
                    <a:pt x="3899" y="7800"/>
                    <a:pt x="3899" y="7803"/>
                  </a:cubicBezTo>
                  <a:cubicBezTo>
                    <a:pt x="3901" y="7827"/>
                    <a:pt x="3921" y="7845"/>
                    <a:pt x="3945" y="7847"/>
                  </a:cubicBezTo>
                  <a:cubicBezTo>
                    <a:pt x="3969" y="7848"/>
                    <a:pt x="4554" y="7883"/>
                    <a:pt x="4610" y="8361"/>
                  </a:cubicBezTo>
                  <a:cubicBezTo>
                    <a:pt x="4658" y="8770"/>
                    <a:pt x="4743" y="9272"/>
                    <a:pt x="4779" y="9477"/>
                  </a:cubicBezTo>
                  <a:cubicBezTo>
                    <a:pt x="3774" y="9633"/>
                    <a:pt x="3199" y="10425"/>
                    <a:pt x="2931" y="10926"/>
                  </a:cubicBezTo>
                  <a:lnTo>
                    <a:pt x="2372" y="10424"/>
                  </a:lnTo>
                  <a:cubicBezTo>
                    <a:pt x="2368" y="10420"/>
                    <a:pt x="1979" y="10029"/>
                    <a:pt x="1921" y="9826"/>
                  </a:cubicBezTo>
                  <a:lnTo>
                    <a:pt x="1859" y="9610"/>
                  </a:lnTo>
                  <a:cubicBezTo>
                    <a:pt x="1856" y="9598"/>
                    <a:pt x="1849" y="9588"/>
                    <a:pt x="1837" y="9582"/>
                  </a:cubicBezTo>
                  <a:cubicBezTo>
                    <a:pt x="1832" y="9578"/>
                    <a:pt x="1286" y="9244"/>
                    <a:pt x="1138" y="9066"/>
                  </a:cubicBezTo>
                  <a:cubicBezTo>
                    <a:pt x="994" y="8893"/>
                    <a:pt x="933" y="8506"/>
                    <a:pt x="933" y="8502"/>
                  </a:cubicBezTo>
                  <a:cubicBezTo>
                    <a:pt x="931" y="8493"/>
                    <a:pt x="927" y="8485"/>
                    <a:pt x="922" y="8478"/>
                  </a:cubicBezTo>
                  <a:lnTo>
                    <a:pt x="99" y="7534"/>
                  </a:lnTo>
                  <a:lnTo>
                    <a:pt x="339" y="3490"/>
                  </a:lnTo>
                  <a:cubicBezTo>
                    <a:pt x="340" y="3463"/>
                    <a:pt x="320" y="3440"/>
                    <a:pt x="293" y="3438"/>
                  </a:cubicBezTo>
                  <a:cubicBezTo>
                    <a:pt x="292" y="3438"/>
                    <a:pt x="291" y="3438"/>
                    <a:pt x="290" y="3438"/>
                  </a:cubicBezTo>
                  <a:cubicBezTo>
                    <a:pt x="265" y="3438"/>
                    <a:pt x="243" y="3458"/>
                    <a:pt x="242" y="3484"/>
                  </a:cubicBezTo>
                  <a:lnTo>
                    <a:pt x="1" y="7548"/>
                  </a:lnTo>
                  <a:cubicBezTo>
                    <a:pt x="1" y="7561"/>
                    <a:pt x="5" y="7573"/>
                    <a:pt x="13" y="7582"/>
                  </a:cubicBezTo>
                  <a:lnTo>
                    <a:pt x="839" y="8531"/>
                  </a:lnTo>
                  <a:cubicBezTo>
                    <a:pt x="852" y="8607"/>
                    <a:pt x="917" y="8952"/>
                    <a:pt x="1064" y="9128"/>
                  </a:cubicBezTo>
                  <a:cubicBezTo>
                    <a:pt x="1208" y="9302"/>
                    <a:pt x="1676" y="9596"/>
                    <a:pt x="1771" y="9654"/>
                  </a:cubicBezTo>
                  <a:lnTo>
                    <a:pt x="1828" y="9853"/>
                  </a:lnTo>
                  <a:cubicBezTo>
                    <a:pt x="1893" y="10079"/>
                    <a:pt x="2288" y="10476"/>
                    <a:pt x="2306" y="10494"/>
                  </a:cubicBezTo>
                  <a:lnTo>
                    <a:pt x="2913" y="11041"/>
                  </a:lnTo>
                  <a:cubicBezTo>
                    <a:pt x="2921" y="11049"/>
                    <a:pt x="2933" y="11053"/>
                    <a:pt x="2945" y="11054"/>
                  </a:cubicBezTo>
                  <a:cubicBezTo>
                    <a:pt x="2947" y="11053"/>
                    <a:pt x="2951" y="11053"/>
                    <a:pt x="2954" y="11052"/>
                  </a:cubicBezTo>
                  <a:cubicBezTo>
                    <a:pt x="2968" y="11049"/>
                    <a:pt x="2981" y="11040"/>
                    <a:pt x="2988" y="11026"/>
                  </a:cubicBezTo>
                  <a:cubicBezTo>
                    <a:pt x="3238" y="10539"/>
                    <a:pt x="3811" y="9701"/>
                    <a:pt x="4842" y="9566"/>
                  </a:cubicBezTo>
                  <a:cubicBezTo>
                    <a:pt x="4870" y="9562"/>
                    <a:pt x="4888" y="9537"/>
                    <a:pt x="4884" y="9509"/>
                  </a:cubicBezTo>
                  <a:cubicBezTo>
                    <a:pt x="4856" y="9349"/>
                    <a:pt x="4760" y="8794"/>
                    <a:pt x="4706" y="8349"/>
                  </a:cubicBezTo>
                  <a:cubicBezTo>
                    <a:pt x="4650" y="7871"/>
                    <a:pt x="4144" y="7772"/>
                    <a:pt x="3992" y="7753"/>
                  </a:cubicBezTo>
                  <a:cubicBezTo>
                    <a:pt x="3984" y="7658"/>
                    <a:pt x="3965" y="7399"/>
                    <a:pt x="3965" y="7086"/>
                  </a:cubicBezTo>
                  <a:cubicBezTo>
                    <a:pt x="3965" y="6843"/>
                    <a:pt x="3778" y="6633"/>
                    <a:pt x="3581" y="6412"/>
                  </a:cubicBezTo>
                  <a:cubicBezTo>
                    <a:pt x="3424" y="6236"/>
                    <a:pt x="3262" y="6054"/>
                    <a:pt x="3156" y="5829"/>
                  </a:cubicBezTo>
                  <a:cubicBezTo>
                    <a:pt x="2971" y="5435"/>
                    <a:pt x="2396" y="3296"/>
                    <a:pt x="2053" y="2018"/>
                  </a:cubicBezTo>
                  <a:cubicBezTo>
                    <a:pt x="1941" y="1600"/>
                    <a:pt x="1852" y="1269"/>
                    <a:pt x="1806" y="1111"/>
                  </a:cubicBezTo>
                  <a:cubicBezTo>
                    <a:pt x="1615" y="445"/>
                    <a:pt x="412" y="22"/>
                    <a:pt x="361" y="4"/>
                  </a:cubicBezTo>
                  <a:cubicBezTo>
                    <a:pt x="355" y="2"/>
                    <a:pt x="349" y="1"/>
                    <a:pt x="344"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0" name="Google Shape;1680;p47"/>
            <p:cNvSpPr/>
            <p:nvPr/>
          </p:nvSpPr>
          <p:spPr>
            <a:xfrm>
              <a:off x="4827679" y="1883160"/>
              <a:ext cx="38121" cy="220546"/>
            </a:xfrm>
            <a:custGeom>
              <a:avLst/>
              <a:gdLst/>
              <a:ahLst/>
              <a:cxnLst/>
              <a:rect l="l" t="t" r="r" b="b"/>
              <a:pathLst>
                <a:path w="601" h="3477" extrusionOk="0">
                  <a:moveTo>
                    <a:pt x="193" y="0"/>
                  </a:moveTo>
                  <a:lnTo>
                    <a:pt x="1" y="2835"/>
                  </a:lnTo>
                  <a:lnTo>
                    <a:pt x="600" y="3476"/>
                  </a:lnTo>
                  <a:lnTo>
                    <a:pt x="193" y="0"/>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1" name="Google Shape;1681;p47"/>
            <p:cNvSpPr/>
            <p:nvPr/>
          </p:nvSpPr>
          <p:spPr>
            <a:xfrm>
              <a:off x="5017841" y="2099074"/>
              <a:ext cx="26387" cy="17316"/>
            </a:xfrm>
            <a:custGeom>
              <a:avLst/>
              <a:gdLst/>
              <a:ahLst/>
              <a:cxnLst/>
              <a:rect l="l" t="t" r="r" b="b"/>
              <a:pathLst>
                <a:path w="416" h="273" extrusionOk="0">
                  <a:moveTo>
                    <a:pt x="345" y="0"/>
                  </a:moveTo>
                  <a:cubicBezTo>
                    <a:pt x="336" y="0"/>
                    <a:pt x="328" y="3"/>
                    <a:pt x="319" y="8"/>
                  </a:cubicBezTo>
                  <a:cubicBezTo>
                    <a:pt x="223" y="62"/>
                    <a:pt x="130" y="121"/>
                    <a:pt x="40" y="184"/>
                  </a:cubicBezTo>
                  <a:cubicBezTo>
                    <a:pt x="1" y="211"/>
                    <a:pt x="20" y="273"/>
                    <a:pt x="68" y="273"/>
                  </a:cubicBezTo>
                  <a:cubicBezTo>
                    <a:pt x="77" y="273"/>
                    <a:pt x="88" y="270"/>
                    <a:pt x="96" y="263"/>
                  </a:cubicBezTo>
                  <a:cubicBezTo>
                    <a:pt x="183" y="203"/>
                    <a:pt x="274" y="145"/>
                    <a:pt x="367" y="92"/>
                  </a:cubicBezTo>
                  <a:cubicBezTo>
                    <a:pt x="415" y="65"/>
                    <a:pt x="388" y="0"/>
                    <a:pt x="345"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2" name="Google Shape;1682;p47"/>
            <p:cNvSpPr/>
            <p:nvPr/>
          </p:nvSpPr>
          <p:spPr>
            <a:xfrm>
              <a:off x="4955426" y="2125651"/>
              <a:ext cx="51695" cy="62098"/>
            </a:xfrm>
            <a:custGeom>
              <a:avLst/>
              <a:gdLst/>
              <a:ahLst/>
              <a:cxnLst/>
              <a:rect l="l" t="t" r="r" b="b"/>
              <a:pathLst>
                <a:path w="815" h="979" extrusionOk="0">
                  <a:moveTo>
                    <a:pt x="744" y="0"/>
                  </a:moveTo>
                  <a:cubicBezTo>
                    <a:pt x="733" y="0"/>
                    <a:pt x="722" y="4"/>
                    <a:pt x="712" y="13"/>
                  </a:cubicBezTo>
                  <a:cubicBezTo>
                    <a:pt x="217" y="456"/>
                    <a:pt x="23" y="892"/>
                    <a:pt x="15" y="911"/>
                  </a:cubicBezTo>
                  <a:cubicBezTo>
                    <a:pt x="0" y="942"/>
                    <a:pt x="24" y="978"/>
                    <a:pt x="60" y="978"/>
                  </a:cubicBezTo>
                  <a:cubicBezTo>
                    <a:pt x="78" y="978"/>
                    <a:pt x="96" y="967"/>
                    <a:pt x="104" y="950"/>
                  </a:cubicBezTo>
                  <a:cubicBezTo>
                    <a:pt x="106" y="945"/>
                    <a:pt x="299" y="515"/>
                    <a:pt x="777" y="86"/>
                  </a:cubicBezTo>
                  <a:cubicBezTo>
                    <a:pt x="815" y="52"/>
                    <a:pt x="783" y="0"/>
                    <a:pt x="744"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3" name="Google Shape;1683;p47"/>
            <p:cNvSpPr/>
            <p:nvPr/>
          </p:nvSpPr>
          <p:spPr>
            <a:xfrm>
              <a:off x="4997607" y="2073575"/>
              <a:ext cx="33364" cy="7992"/>
            </a:xfrm>
            <a:custGeom>
              <a:avLst/>
              <a:gdLst/>
              <a:ahLst/>
              <a:cxnLst/>
              <a:rect l="l" t="t" r="r" b="b"/>
              <a:pathLst>
                <a:path w="526" h="126" extrusionOk="0">
                  <a:moveTo>
                    <a:pt x="413" y="0"/>
                  </a:moveTo>
                  <a:cubicBezTo>
                    <a:pt x="295" y="0"/>
                    <a:pt x="178" y="10"/>
                    <a:pt x="61" y="28"/>
                  </a:cubicBezTo>
                  <a:cubicBezTo>
                    <a:pt x="1" y="37"/>
                    <a:pt x="8" y="125"/>
                    <a:pt x="68" y="125"/>
                  </a:cubicBezTo>
                  <a:cubicBezTo>
                    <a:pt x="71" y="124"/>
                    <a:pt x="73" y="124"/>
                    <a:pt x="76" y="124"/>
                  </a:cubicBezTo>
                  <a:cubicBezTo>
                    <a:pt x="186" y="106"/>
                    <a:pt x="297" y="98"/>
                    <a:pt x="409" y="98"/>
                  </a:cubicBezTo>
                  <a:cubicBezTo>
                    <a:pt x="431" y="98"/>
                    <a:pt x="453" y="98"/>
                    <a:pt x="475" y="99"/>
                  </a:cubicBezTo>
                  <a:cubicBezTo>
                    <a:pt x="502" y="99"/>
                    <a:pt x="524" y="78"/>
                    <a:pt x="525" y="52"/>
                  </a:cubicBezTo>
                  <a:cubicBezTo>
                    <a:pt x="525" y="24"/>
                    <a:pt x="505" y="1"/>
                    <a:pt x="478" y="1"/>
                  </a:cubicBezTo>
                  <a:cubicBezTo>
                    <a:pt x="457" y="1"/>
                    <a:pt x="435" y="0"/>
                    <a:pt x="413"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4" name="Google Shape;1684;p47"/>
            <p:cNvSpPr/>
            <p:nvPr/>
          </p:nvSpPr>
          <p:spPr>
            <a:xfrm>
              <a:off x="4902018" y="2083216"/>
              <a:ext cx="74023" cy="45670"/>
            </a:xfrm>
            <a:custGeom>
              <a:avLst/>
              <a:gdLst/>
              <a:ahLst/>
              <a:cxnLst/>
              <a:rect l="l" t="t" r="r" b="b"/>
              <a:pathLst>
                <a:path w="1167" h="720" extrusionOk="0">
                  <a:moveTo>
                    <a:pt x="1096" y="1"/>
                  </a:moveTo>
                  <a:cubicBezTo>
                    <a:pt x="1090" y="1"/>
                    <a:pt x="1083" y="2"/>
                    <a:pt x="1076" y="5"/>
                  </a:cubicBezTo>
                  <a:cubicBezTo>
                    <a:pt x="457" y="232"/>
                    <a:pt x="49" y="620"/>
                    <a:pt x="32" y="636"/>
                  </a:cubicBezTo>
                  <a:cubicBezTo>
                    <a:pt x="0" y="666"/>
                    <a:pt x="22" y="719"/>
                    <a:pt x="66" y="719"/>
                  </a:cubicBezTo>
                  <a:cubicBezTo>
                    <a:pt x="78" y="719"/>
                    <a:pt x="90" y="714"/>
                    <a:pt x="100" y="706"/>
                  </a:cubicBezTo>
                  <a:cubicBezTo>
                    <a:pt x="104" y="702"/>
                    <a:pt x="510" y="316"/>
                    <a:pt x="1109" y="96"/>
                  </a:cubicBezTo>
                  <a:cubicBezTo>
                    <a:pt x="1166" y="78"/>
                    <a:pt x="1145" y="1"/>
                    <a:pt x="1096"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5" name="Google Shape;1685;p47"/>
            <p:cNvSpPr/>
            <p:nvPr/>
          </p:nvSpPr>
          <p:spPr>
            <a:xfrm>
              <a:off x="5341396" y="2503246"/>
              <a:ext cx="59307" cy="37677"/>
            </a:xfrm>
            <a:custGeom>
              <a:avLst/>
              <a:gdLst/>
              <a:ahLst/>
              <a:cxnLst/>
              <a:rect l="l" t="t" r="r" b="b"/>
              <a:pathLst>
                <a:path w="935" h="594" extrusionOk="0">
                  <a:moveTo>
                    <a:pt x="67" y="1"/>
                  </a:moveTo>
                  <a:cubicBezTo>
                    <a:pt x="5" y="1"/>
                    <a:pt x="1" y="94"/>
                    <a:pt x="64" y="98"/>
                  </a:cubicBezTo>
                  <a:cubicBezTo>
                    <a:pt x="500" y="127"/>
                    <a:pt x="829" y="569"/>
                    <a:pt x="832" y="573"/>
                  </a:cubicBezTo>
                  <a:cubicBezTo>
                    <a:pt x="841" y="585"/>
                    <a:pt x="856" y="593"/>
                    <a:pt x="871" y="593"/>
                  </a:cubicBezTo>
                  <a:cubicBezTo>
                    <a:pt x="911" y="593"/>
                    <a:pt x="935" y="547"/>
                    <a:pt x="911" y="516"/>
                  </a:cubicBezTo>
                  <a:cubicBezTo>
                    <a:pt x="897" y="496"/>
                    <a:pt x="552" y="33"/>
                    <a:pt x="71" y="1"/>
                  </a:cubicBezTo>
                  <a:cubicBezTo>
                    <a:pt x="70" y="1"/>
                    <a:pt x="68" y="1"/>
                    <a:pt x="67"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6" name="Google Shape;1686;p47"/>
            <p:cNvSpPr/>
            <p:nvPr/>
          </p:nvSpPr>
          <p:spPr>
            <a:xfrm>
              <a:off x="5402162" y="2469882"/>
              <a:ext cx="97936" cy="141639"/>
            </a:xfrm>
            <a:custGeom>
              <a:avLst/>
              <a:gdLst/>
              <a:ahLst/>
              <a:cxnLst/>
              <a:rect l="l" t="t" r="r" b="b"/>
              <a:pathLst>
                <a:path w="1544" h="2233" extrusionOk="0">
                  <a:moveTo>
                    <a:pt x="69" y="1"/>
                  </a:moveTo>
                  <a:cubicBezTo>
                    <a:pt x="17" y="1"/>
                    <a:pt x="1" y="80"/>
                    <a:pt x="56" y="96"/>
                  </a:cubicBezTo>
                  <a:cubicBezTo>
                    <a:pt x="59" y="97"/>
                    <a:pt x="420" y="195"/>
                    <a:pt x="865" y="760"/>
                  </a:cubicBezTo>
                  <a:cubicBezTo>
                    <a:pt x="1315" y="1330"/>
                    <a:pt x="1442" y="2182"/>
                    <a:pt x="1443" y="2191"/>
                  </a:cubicBezTo>
                  <a:cubicBezTo>
                    <a:pt x="1446" y="2214"/>
                    <a:pt x="1466" y="2233"/>
                    <a:pt x="1491" y="2233"/>
                  </a:cubicBezTo>
                  <a:cubicBezTo>
                    <a:pt x="1493" y="2233"/>
                    <a:pt x="1496" y="2233"/>
                    <a:pt x="1498" y="2232"/>
                  </a:cubicBezTo>
                  <a:cubicBezTo>
                    <a:pt x="1525" y="2229"/>
                    <a:pt x="1543" y="2204"/>
                    <a:pt x="1539" y="2177"/>
                  </a:cubicBezTo>
                  <a:cubicBezTo>
                    <a:pt x="1534" y="2141"/>
                    <a:pt x="1408" y="1291"/>
                    <a:pt x="941" y="700"/>
                  </a:cubicBezTo>
                  <a:cubicBezTo>
                    <a:pt x="473" y="106"/>
                    <a:pt x="95" y="6"/>
                    <a:pt x="80" y="2"/>
                  </a:cubicBezTo>
                  <a:cubicBezTo>
                    <a:pt x="76" y="1"/>
                    <a:pt x="72" y="1"/>
                    <a:pt x="69"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7" name="Google Shape;1687;p47"/>
            <p:cNvSpPr/>
            <p:nvPr/>
          </p:nvSpPr>
          <p:spPr>
            <a:xfrm>
              <a:off x="5458297" y="2462080"/>
              <a:ext cx="77131" cy="153310"/>
            </a:xfrm>
            <a:custGeom>
              <a:avLst/>
              <a:gdLst/>
              <a:ahLst/>
              <a:cxnLst/>
              <a:rect l="l" t="t" r="r" b="b"/>
              <a:pathLst>
                <a:path w="1216" h="2417" extrusionOk="0">
                  <a:moveTo>
                    <a:pt x="70" y="1"/>
                  </a:moveTo>
                  <a:cubicBezTo>
                    <a:pt x="31" y="1"/>
                    <a:pt x="1" y="53"/>
                    <a:pt x="38" y="86"/>
                  </a:cubicBezTo>
                  <a:cubicBezTo>
                    <a:pt x="45" y="92"/>
                    <a:pt x="718" y="640"/>
                    <a:pt x="837" y="1142"/>
                  </a:cubicBezTo>
                  <a:cubicBezTo>
                    <a:pt x="959" y="1662"/>
                    <a:pt x="1113" y="2372"/>
                    <a:pt x="1115" y="2379"/>
                  </a:cubicBezTo>
                  <a:cubicBezTo>
                    <a:pt x="1120" y="2402"/>
                    <a:pt x="1140" y="2417"/>
                    <a:pt x="1162" y="2417"/>
                  </a:cubicBezTo>
                  <a:cubicBezTo>
                    <a:pt x="1167" y="2417"/>
                    <a:pt x="1170" y="2417"/>
                    <a:pt x="1173" y="2416"/>
                  </a:cubicBezTo>
                  <a:cubicBezTo>
                    <a:pt x="1199" y="2410"/>
                    <a:pt x="1216" y="2384"/>
                    <a:pt x="1211" y="2358"/>
                  </a:cubicBezTo>
                  <a:cubicBezTo>
                    <a:pt x="1208" y="2350"/>
                    <a:pt x="1054" y="1640"/>
                    <a:pt x="931" y="1120"/>
                  </a:cubicBezTo>
                  <a:cubicBezTo>
                    <a:pt x="805" y="584"/>
                    <a:pt x="128" y="34"/>
                    <a:pt x="99" y="10"/>
                  </a:cubicBezTo>
                  <a:cubicBezTo>
                    <a:pt x="90" y="4"/>
                    <a:pt x="80" y="1"/>
                    <a:pt x="70"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8" name="Google Shape;1688;p47"/>
            <p:cNvSpPr/>
            <p:nvPr/>
          </p:nvSpPr>
          <p:spPr>
            <a:xfrm>
              <a:off x="5494452" y="2454151"/>
              <a:ext cx="35204" cy="69139"/>
            </a:xfrm>
            <a:custGeom>
              <a:avLst/>
              <a:gdLst/>
              <a:ahLst/>
              <a:cxnLst/>
              <a:rect l="l" t="t" r="r" b="b"/>
              <a:pathLst>
                <a:path w="555" h="1090" extrusionOk="0">
                  <a:moveTo>
                    <a:pt x="68" y="0"/>
                  </a:moveTo>
                  <a:cubicBezTo>
                    <a:pt x="33" y="0"/>
                    <a:pt x="1" y="40"/>
                    <a:pt x="28" y="78"/>
                  </a:cubicBezTo>
                  <a:cubicBezTo>
                    <a:pt x="326" y="498"/>
                    <a:pt x="451" y="1045"/>
                    <a:pt x="452" y="1050"/>
                  </a:cubicBezTo>
                  <a:cubicBezTo>
                    <a:pt x="457" y="1073"/>
                    <a:pt x="477" y="1089"/>
                    <a:pt x="500" y="1089"/>
                  </a:cubicBezTo>
                  <a:lnTo>
                    <a:pt x="500" y="1088"/>
                  </a:lnTo>
                  <a:cubicBezTo>
                    <a:pt x="531" y="1088"/>
                    <a:pt x="555" y="1059"/>
                    <a:pt x="547" y="1029"/>
                  </a:cubicBezTo>
                  <a:cubicBezTo>
                    <a:pt x="542" y="1006"/>
                    <a:pt x="417" y="458"/>
                    <a:pt x="106" y="22"/>
                  </a:cubicBezTo>
                  <a:cubicBezTo>
                    <a:pt x="96" y="7"/>
                    <a:pt x="82" y="0"/>
                    <a:pt x="68"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9" name="Google Shape;1689;p47"/>
            <p:cNvSpPr/>
            <p:nvPr/>
          </p:nvSpPr>
          <p:spPr>
            <a:xfrm>
              <a:off x="5579131" y="2104085"/>
              <a:ext cx="690689" cy="494437"/>
            </a:xfrm>
            <a:custGeom>
              <a:avLst/>
              <a:gdLst/>
              <a:ahLst/>
              <a:cxnLst/>
              <a:rect l="l" t="t" r="r" b="b"/>
              <a:pathLst>
                <a:path w="10889" h="7795" extrusionOk="0">
                  <a:moveTo>
                    <a:pt x="2351" y="0"/>
                  </a:moveTo>
                  <a:lnTo>
                    <a:pt x="0" y="7795"/>
                  </a:lnTo>
                  <a:lnTo>
                    <a:pt x="8537" y="7795"/>
                  </a:lnTo>
                  <a:lnTo>
                    <a:pt x="1088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0" name="Google Shape;1690;p47"/>
            <p:cNvSpPr/>
            <p:nvPr/>
          </p:nvSpPr>
          <p:spPr>
            <a:xfrm>
              <a:off x="5575579" y="2100977"/>
              <a:ext cx="697730" cy="500653"/>
            </a:xfrm>
            <a:custGeom>
              <a:avLst/>
              <a:gdLst/>
              <a:ahLst/>
              <a:cxnLst/>
              <a:rect l="l" t="t" r="r" b="b"/>
              <a:pathLst>
                <a:path w="11000" h="7893" extrusionOk="0">
                  <a:moveTo>
                    <a:pt x="10879" y="97"/>
                  </a:moveTo>
                  <a:lnTo>
                    <a:pt x="8557" y="7795"/>
                  </a:lnTo>
                  <a:lnTo>
                    <a:pt x="122" y="7795"/>
                  </a:lnTo>
                  <a:lnTo>
                    <a:pt x="2443" y="97"/>
                  </a:lnTo>
                  <a:close/>
                  <a:moveTo>
                    <a:pt x="2407" y="0"/>
                  </a:moveTo>
                  <a:cubicBezTo>
                    <a:pt x="2385" y="0"/>
                    <a:pt x="2367" y="15"/>
                    <a:pt x="2360" y="35"/>
                  </a:cubicBezTo>
                  <a:lnTo>
                    <a:pt x="9" y="7830"/>
                  </a:lnTo>
                  <a:cubicBezTo>
                    <a:pt x="0" y="7861"/>
                    <a:pt x="24" y="7892"/>
                    <a:pt x="56" y="7892"/>
                  </a:cubicBezTo>
                  <a:lnTo>
                    <a:pt x="8593" y="7892"/>
                  </a:lnTo>
                  <a:cubicBezTo>
                    <a:pt x="8614" y="7892"/>
                    <a:pt x="8634" y="7879"/>
                    <a:pt x="8640" y="7858"/>
                  </a:cubicBezTo>
                  <a:lnTo>
                    <a:pt x="10990" y="64"/>
                  </a:lnTo>
                  <a:cubicBezTo>
                    <a:pt x="10999" y="32"/>
                    <a:pt x="10976" y="0"/>
                    <a:pt x="10944"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1" name="Google Shape;1691;p47"/>
            <p:cNvSpPr/>
            <p:nvPr/>
          </p:nvSpPr>
          <p:spPr>
            <a:xfrm>
              <a:off x="5649474" y="2179566"/>
              <a:ext cx="597511" cy="418955"/>
            </a:xfrm>
            <a:custGeom>
              <a:avLst/>
              <a:gdLst/>
              <a:ahLst/>
              <a:cxnLst/>
              <a:rect l="l" t="t" r="r" b="b"/>
              <a:pathLst>
                <a:path w="9420" h="6605" extrusionOk="0">
                  <a:moveTo>
                    <a:pt x="9420" y="0"/>
                  </a:moveTo>
                  <a:lnTo>
                    <a:pt x="9420" y="0"/>
                  </a:lnTo>
                  <a:cubicBezTo>
                    <a:pt x="6899" y="312"/>
                    <a:pt x="5415" y="2388"/>
                    <a:pt x="3084" y="4666"/>
                  </a:cubicBezTo>
                  <a:cubicBezTo>
                    <a:pt x="1616" y="6100"/>
                    <a:pt x="598" y="6511"/>
                    <a:pt x="0" y="6605"/>
                  </a:cubicBezTo>
                  <a:lnTo>
                    <a:pt x="7428" y="6605"/>
                  </a:lnTo>
                  <a:lnTo>
                    <a:pt x="9420" y="0"/>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2" name="Google Shape;1692;p47"/>
            <p:cNvSpPr/>
            <p:nvPr/>
          </p:nvSpPr>
          <p:spPr>
            <a:xfrm>
              <a:off x="5645224" y="2176458"/>
              <a:ext cx="605312" cy="425171"/>
            </a:xfrm>
            <a:custGeom>
              <a:avLst/>
              <a:gdLst/>
              <a:ahLst/>
              <a:cxnLst/>
              <a:rect l="l" t="t" r="r" b="b"/>
              <a:pathLst>
                <a:path w="9543" h="6703" extrusionOk="0">
                  <a:moveTo>
                    <a:pt x="9418" y="108"/>
                  </a:moveTo>
                  <a:lnTo>
                    <a:pt x="7458" y="6605"/>
                  </a:lnTo>
                  <a:lnTo>
                    <a:pt x="475" y="6605"/>
                  </a:lnTo>
                  <a:cubicBezTo>
                    <a:pt x="1096" y="6407"/>
                    <a:pt x="1995" y="5911"/>
                    <a:pt x="3184" y="4750"/>
                  </a:cubicBezTo>
                  <a:cubicBezTo>
                    <a:pt x="3633" y="4312"/>
                    <a:pt x="4048" y="3883"/>
                    <a:pt x="4450" y="3470"/>
                  </a:cubicBezTo>
                  <a:cubicBezTo>
                    <a:pt x="6119" y="1747"/>
                    <a:pt x="7441" y="382"/>
                    <a:pt x="9418" y="108"/>
                  </a:cubicBezTo>
                  <a:close/>
                  <a:moveTo>
                    <a:pt x="9487" y="1"/>
                  </a:moveTo>
                  <a:cubicBezTo>
                    <a:pt x="9485" y="1"/>
                    <a:pt x="9483" y="1"/>
                    <a:pt x="9481" y="1"/>
                  </a:cubicBezTo>
                  <a:cubicBezTo>
                    <a:pt x="7427" y="255"/>
                    <a:pt x="6082" y="1643"/>
                    <a:pt x="4379" y="3401"/>
                  </a:cubicBezTo>
                  <a:cubicBezTo>
                    <a:pt x="3979" y="3815"/>
                    <a:pt x="3564" y="4243"/>
                    <a:pt x="3117" y="4680"/>
                  </a:cubicBezTo>
                  <a:cubicBezTo>
                    <a:pt x="1659" y="6105"/>
                    <a:pt x="650" y="6514"/>
                    <a:pt x="59" y="6606"/>
                  </a:cubicBezTo>
                  <a:cubicBezTo>
                    <a:pt x="0" y="6614"/>
                    <a:pt x="6" y="6702"/>
                    <a:pt x="66" y="6702"/>
                  </a:cubicBezTo>
                  <a:cubicBezTo>
                    <a:pt x="67" y="6702"/>
                    <a:pt x="67" y="6702"/>
                    <a:pt x="67" y="6702"/>
                  </a:cubicBezTo>
                  <a:lnTo>
                    <a:pt x="7495" y="6702"/>
                  </a:lnTo>
                  <a:cubicBezTo>
                    <a:pt x="7516" y="6702"/>
                    <a:pt x="7535" y="6689"/>
                    <a:pt x="7541" y="6668"/>
                  </a:cubicBezTo>
                  <a:lnTo>
                    <a:pt x="9533" y="64"/>
                  </a:lnTo>
                  <a:cubicBezTo>
                    <a:pt x="9543" y="32"/>
                    <a:pt x="9519" y="1"/>
                    <a:pt x="9487"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3" name="Google Shape;1693;p47"/>
            <p:cNvSpPr/>
            <p:nvPr/>
          </p:nvSpPr>
          <p:spPr>
            <a:xfrm>
              <a:off x="5903130" y="2286507"/>
              <a:ext cx="85757" cy="82459"/>
            </a:xfrm>
            <a:custGeom>
              <a:avLst/>
              <a:gdLst/>
              <a:ahLst/>
              <a:cxnLst/>
              <a:rect l="l" t="t" r="r" b="b"/>
              <a:pathLst>
                <a:path w="1352" h="1300" extrusionOk="0">
                  <a:moveTo>
                    <a:pt x="676" y="0"/>
                  </a:moveTo>
                  <a:cubicBezTo>
                    <a:pt x="303" y="0"/>
                    <a:pt x="0" y="291"/>
                    <a:pt x="0" y="650"/>
                  </a:cubicBezTo>
                  <a:cubicBezTo>
                    <a:pt x="0" y="1009"/>
                    <a:pt x="303" y="1300"/>
                    <a:pt x="676" y="1300"/>
                  </a:cubicBezTo>
                  <a:cubicBezTo>
                    <a:pt x="1049" y="1300"/>
                    <a:pt x="1352" y="1009"/>
                    <a:pt x="1352" y="650"/>
                  </a:cubicBezTo>
                  <a:cubicBezTo>
                    <a:pt x="1352" y="291"/>
                    <a:pt x="1049" y="0"/>
                    <a:pt x="67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4" name="Google Shape;1694;p47"/>
            <p:cNvSpPr/>
            <p:nvPr/>
          </p:nvSpPr>
          <p:spPr>
            <a:xfrm>
              <a:off x="5900022" y="2283463"/>
              <a:ext cx="91910" cy="88675"/>
            </a:xfrm>
            <a:custGeom>
              <a:avLst/>
              <a:gdLst/>
              <a:ahLst/>
              <a:cxnLst/>
              <a:rect l="l" t="t" r="r" b="b"/>
              <a:pathLst>
                <a:path w="1449" h="1398" extrusionOk="0">
                  <a:moveTo>
                    <a:pt x="725" y="98"/>
                  </a:moveTo>
                  <a:cubicBezTo>
                    <a:pt x="1071" y="98"/>
                    <a:pt x="1352" y="367"/>
                    <a:pt x="1352" y="698"/>
                  </a:cubicBezTo>
                  <a:cubicBezTo>
                    <a:pt x="1352" y="1031"/>
                    <a:pt x="1070" y="1300"/>
                    <a:pt x="725" y="1300"/>
                  </a:cubicBezTo>
                  <a:cubicBezTo>
                    <a:pt x="380" y="1300"/>
                    <a:pt x="98" y="1031"/>
                    <a:pt x="98" y="698"/>
                  </a:cubicBezTo>
                  <a:cubicBezTo>
                    <a:pt x="98" y="367"/>
                    <a:pt x="380" y="98"/>
                    <a:pt x="725" y="98"/>
                  </a:cubicBezTo>
                  <a:close/>
                  <a:moveTo>
                    <a:pt x="725" y="0"/>
                  </a:moveTo>
                  <a:cubicBezTo>
                    <a:pt x="326" y="0"/>
                    <a:pt x="1" y="314"/>
                    <a:pt x="1" y="698"/>
                  </a:cubicBezTo>
                  <a:cubicBezTo>
                    <a:pt x="1" y="1083"/>
                    <a:pt x="326" y="1397"/>
                    <a:pt x="725" y="1397"/>
                  </a:cubicBezTo>
                  <a:cubicBezTo>
                    <a:pt x="1124" y="1397"/>
                    <a:pt x="1449" y="1083"/>
                    <a:pt x="1449" y="698"/>
                  </a:cubicBezTo>
                  <a:cubicBezTo>
                    <a:pt x="1449" y="314"/>
                    <a:pt x="1124" y="0"/>
                    <a:pt x="725"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5" name="Google Shape;1695;p47"/>
            <p:cNvSpPr/>
            <p:nvPr/>
          </p:nvSpPr>
          <p:spPr>
            <a:xfrm>
              <a:off x="3324458" y="2512062"/>
              <a:ext cx="470904" cy="137389"/>
            </a:xfrm>
            <a:custGeom>
              <a:avLst/>
              <a:gdLst/>
              <a:ahLst/>
              <a:cxnLst/>
              <a:rect l="l" t="t" r="r" b="b"/>
              <a:pathLst>
                <a:path w="7424" h="2166" extrusionOk="0">
                  <a:moveTo>
                    <a:pt x="1027" y="0"/>
                  </a:moveTo>
                  <a:cubicBezTo>
                    <a:pt x="460" y="0"/>
                    <a:pt x="1" y="459"/>
                    <a:pt x="1" y="1026"/>
                  </a:cubicBezTo>
                  <a:lnTo>
                    <a:pt x="1" y="1139"/>
                  </a:lnTo>
                  <a:cubicBezTo>
                    <a:pt x="1" y="1706"/>
                    <a:pt x="460" y="2165"/>
                    <a:pt x="1027" y="2165"/>
                  </a:cubicBezTo>
                  <a:lnTo>
                    <a:pt x="7424" y="2165"/>
                  </a:lnTo>
                  <a:cubicBezTo>
                    <a:pt x="7424" y="2165"/>
                    <a:pt x="7082" y="1653"/>
                    <a:pt x="7082" y="1069"/>
                  </a:cubicBezTo>
                  <a:cubicBezTo>
                    <a:pt x="7082" y="486"/>
                    <a:pt x="7424" y="0"/>
                    <a:pt x="742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6" name="Google Shape;1696;p47"/>
            <p:cNvSpPr/>
            <p:nvPr/>
          </p:nvSpPr>
          <p:spPr>
            <a:xfrm>
              <a:off x="3321413" y="2509081"/>
              <a:ext cx="477945" cy="143542"/>
            </a:xfrm>
            <a:custGeom>
              <a:avLst/>
              <a:gdLst/>
              <a:ahLst/>
              <a:cxnLst/>
              <a:rect l="l" t="t" r="r" b="b"/>
              <a:pathLst>
                <a:path w="7535" h="2263" extrusionOk="0">
                  <a:moveTo>
                    <a:pt x="7383" y="96"/>
                  </a:moveTo>
                  <a:cubicBezTo>
                    <a:pt x="7286" y="257"/>
                    <a:pt x="7081" y="654"/>
                    <a:pt x="7081" y="1116"/>
                  </a:cubicBezTo>
                  <a:cubicBezTo>
                    <a:pt x="7081" y="1582"/>
                    <a:pt x="7290" y="1997"/>
                    <a:pt x="7385" y="2164"/>
                  </a:cubicBezTo>
                  <a:lnTo>
                    <a:pt x="1075" y="2164"/>
                  </a:lnTo>
                  <a:cubicBezTo>
                    <a:pt x="535" y="2163"/>
                    <a:pt x="98" y="1726"/>
                    <a:pt x="97" y="1186"/>
                  </a:cubicBezTo>
                  <a:lnTo>
                    <a:pt x="97" y="1073"/>
                  </a:lnTo>
                  <a:cubicBezTo>
                    <a:pt x="98" y="534"/>
                    <a:pt x="535" y="96"/>
                    <a:pt x="1075" y="96"/>
                  </a:cubicBezTo>
                  <a:close/>
                  <a:moveTo>
                    <a:pt x="1075" y="0"/>
                  </a:moveTo>
                  <a:cubicBezTo>
                    <a:pt x="482" y="1"/>
                    <a:pt x="2" y="481"/>
                    <a:pt x="1" y="1074"/>
                  </a:cubicBezTo>
                  <a:lnTo>
                    <a:pt x="1" y="1187"/>
                  </a:lnTo>
                  <a:cubicBezTo>
                    <a:pt x="2" y="1779"/>
                    <a:pt x="482" y="2260"/>
                    <a:pt x="1075" y="2261"/>
                  </a:cubicBezTo>
                  <a:lnTo>
                    <a:pt x="7472" y="2261"/>
                  </a:lnTo>
                  <a:lnTo>
                    <a:pt x="7472" y="2262"/>
                  </a:lnTo>
                  <a:cubicBezTo>
                    <a:pt x="7511" y="2262"/>
                    <a:pt x="7534" y="2219"/>
                    <a:pt x="7513" y="2187"/>
                  </a:cubicBezTo>
                  <a:cubicBezTo>
                    <a:pt x="7510" y="2181"/>
                    <a:pt x="7179" y="1677"/>
                    <a:pt x="7179" y="1117"/>
                  </a:cubicBezTo>
                  <a:cubicBezTo>
                    <a:pt x="7179" y="558"/>
                    <a:pt x="7508" y="81"/>
                    <a:pt x="7512" y="77"/>
                  </a:cubicBezTo>
                  <a:cubicBezTo>
                    <a:pt x="7534" y="44"/>
                    <a:pt x="7511" y="0"/>
                    <a:pt x="7472"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7" name="Google Shape;1697;p47"/>
            <p:cNvSpPr/>
            <p:nvPr/>
          </p:nvSpPr>
          <p:spPr>
            <a:xfrm>
              <a:off x="3131822" y="2512062"/>
              <a:ext cx="470968" cy="137389"/>
            </a:xfrm>
            <a:custGeom>
              <a:avLst/>
              <a:gdLst/>
              <a:ahLst/>
              <a:cxnLst/>
              <a:rect l="l" t="t" r="r" b="b"/>
              <a:pathLst>
                <a:path w="7425" h="2166" extrusionOk="0">
                  <a:moveTo>
                    <a:pt x="1027" y="0"/>
                  </a:moveTo>
                  <a:cubicBezTo>
                    <a:pt x="460" y="0"/>
                    <a:pt x="1" y="459"/>
                    <a:pt x="1" y="1026"/>
                  </a:cubicBezTo>
                  <a:lnTo>
                    <a:pt x="1" y="1139"/>
                  </a:lnTo>
                  <a:cubicBezTo>
                    <a:pt x="1" y="1706"/>
                    <a:pt x="460" y="2165"/>
                    <a:pt x="1027" y="2165"/>
                  </a:cubicBezTo>
                  <a:lnTo>
                    <a:pt x="7424" y="2165"/>
                  </a:lnTo>
                  <a:cubicBezTo>
                    <a:pt x="7424" y="2165"/>
                    <a:pt x="7082" y="1653"/>
                    <a:pt x="7082" y="1069"/>
                  </a:cubicBezTo>
                  <a:cubicBezTo>
                    <a:pt x="7082" y="486"/>
                    <a:pt x="7424" y="0"/>
                    <a:pt x="742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8" name="Google Shape;1698;p47"/>
            <p:cNvSpPr/>
            <p:nvPr/>
          </p:nvSpPr>
          <p:spPr>
            <a:xfrm>
              <a:off x="3128777" y="2509081"/>
              <a:ext cx="477945" cy="143542"/>
            </a:xfrm>
            <a:custGeom>
              <a:avLst/>
              <a:gdLst/>
              <a:ahLst/>
              <a:cxnLst/>
              <a:rect l="l" t="t" r="r" b="b"/>
              <a:pathLst>
                <a:path w="7535" h="2263" extrusionOk="0">
                  <a:moveTo>
                    <a:pt x="7383" y="96"/>
                  </a:moveTo>
                  <a:cubicBezTo>
                    <a:pt x="7286" y="257"/>
                    <a:pt x="7081" y="654"/>
                    <a:pt x="7081" y="1116"/>
                  </a:cubicBezTo>
                  <a:cubicBezTo>
                    <a:pt x="7081" y="1582"/>
                    <a:pt x="7290" y="1997"/>
                    <a:pt x="7385" y="2164"/>
                  </a:cubicBezTo>
                  <a:lnTo>
                    <a:pt x="1075" y="2164"/>
                  </a:lnTo>
                  <a:cubicBezTo>
                    <a:pt x="535" y="2163"/>
                    <a:pt x="98" y="1726"/>
                    <a:pt x="97" y="1186"/>
                  </a:cubicBezTo>
                  <a:lnTo>
                    <a:pt x="97" y="1073"/>
                  </a:lnTo>
                  <a:cubicBezTo>
                    <a:pt x="98" y="534"/>
                    <a:pt x="535" y="96"/>
                    <a:pt x="1075" y="96"/>
                  </a:cubicBezTo>
                  <a:close/>
                  <a:moveTo>
                    <a:pt x="1075" y="0"/>
                  </a:moveTo>
                  <a:cubicBezTo>
                    <a:pt x="482" y="1"/>
                    <a:pt x="1" y="481"/>
                    <a:pt x="1" y="1074"/>
                  </a:cubicBezTo>
                  <a:lnTo>
                    <a:pt x="1" y="1187"/>
                  </a:lnTo>
                  <a:cubicBezTo>
                    <a:pt x="1" y="1779"/>
                    <a:pt x="482" y="2260"/>
                    <a:pt x="1075" y="2261"/>
                  </a:cubicBezTo>
                  <a:lnTo>
                    <a:pt x="7472" y="2261"/>
                  </a:lnTo>
                  <a:lnTo>
                    <a:pt x="7472" y="2262"/>
                  </a:lnTo>
                  <a:cubicBezTo>
                    <a:pt x="7511" y="2262"/>
                    <a:pt x="7535" y="2219"/>
                    <a:pt x="7513" y="2187"/>
                  </a:cubicBezTo>
                  <a:cubicBezTo>
                    <a:pt x="7509" y="2181"/>
                    <a:pt x="7180" y="1677"/>
                    <a:pt x="7180" y="1117"/>
                  </a:cubicBezTo>
                  <a:cubicBezTo>
                    <a:pt x="7180" y="558"/>
                    <a:pt x="7508" y="81"/>
                    <a:pt x="7512" y="77"/>
                  </a:cubicBezTo>
                  <a:cubicBezTo>
                    <a:pt x="7535" y="44"/>
                    <a:pt x="7511" y="0"/>
                    <a:pt x="7472"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9" name="Google Shape;1699;p47"/>
            <p:cNvSpPr/>
            <p:nvPr/>
          </p:nvSpPr>
          <p:spPr>
            <a:xfrm>
              <a:off x="3131822" y="2516566"/>
              <a:ext cx="46621" cy="127114"/>
            </a:xfrm>
            <a:custGeom>
              <a:avLst/>
              <a:gdLst/>
              <a:ahLst/>
              <a:cxnLst/>
              <a:rect l="l" t="t" r="r" b="b"/>
              <a:pathLst>
                <a:path w="735" h="2004" extrusionOk="0">
                  <a:moveTo>
                    <a:pt x="652" y="1"/>
                  </a:moveTo>
                  <a:cubicBezTo>
                    <a:pt x="259" y="155"/>
                    <a:pt x="1" y="534"/>
                    <a:pt x="1" y="955"/>
                  </a:cubicBezTo>
                  <a:lnTo>
                    <a:pt x="1" y="1068"/>
                  </a:lnTo>
                  <a:cubicBezTo>
                    <a:pt x="1" y="1467"/>
                    <a:pt x="232" y="1830"/>
                    <a:pt x="594" y="1998"/>
                  </a:cubicBezTo>
                  <a:lnTo>
                    <a:pt x="735" y="2003"/>
                  </a:lnTo>
                  <a:lnTo>
                    <a:pt x="735" y="88"/>
                  </a:lnTo>
                  <a:lnTo>
                    <a:pt x="652"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0" name="Google Shape;1700;p47"/>
            <p:cNvSpPr/>
            <p:nvPr/>
          </p:nvSpPr>
          <p:spPr>
            <a:xfrm>
              <a:off x="3128650" y="2513521"/>
              <a:ext cx="52837" cy="133266"/>
            </a:xfrm>
            <a:custGeom>
              <a:avLst/>
              <a:gdLst/>
              <a:ahLst/>
              <a:cxnLst/>
              <a:rect l="l" t="t" r="r" b="b"/>
              <a:pathLst>
                <a:path w="833" h="2101" extrusionOk="0">
                  <a:moveTo>
                    <a:pt x="689" y="107"/>
                  </a:moveTo>
                  <a:lnTo>
                    <a:pt x="736" y="155"/>
                  </a:lnTo>
                  <a:lnTo>
                    <a:pt x="736" y="2001"/>
                  </a:lnTo>
                  <a:lnTo>
                    <a:pt x="656" y="1998"/>
                  </a:lnTo>
                  <a:cubicBezTo>
                    <a:pt x="317" y="1835"/>
                    <a:pt x="100" y="1492"/>
                    <a:pt x="99" y="1116"/>
                  </a:cubicBezTo>
                  <a:lnTo>
                    <a:pt x="99" y="1003"/>
                  </a:lnTo>
                  <a:cubicBezTo>
                    <a:pt x="98" y="613"/>
                    <a:pt x="330" y="259"/>
                    <a:pt x="689" y="107"/>
                  </a:cubicBezTo>
                  <a:close/>
                  <a:moveTo>
                    <a:pt x="702" y="0"/>
                  </a:moveTo>
                  <a:cubicBezTo>
                    <a:pt x="696" y="0"/>
                    <a:pt x="690" y="1"/>
                    <a:pt x="684" y="4"/>
                  </a:cubicBezTo>
                  <a:cubicBezTo>
                    <a:pt x="272" y="163"/>
                    <a:pt x="1" y="561"/>
                    <a:pt x="2" y="1003"/>
                  </a:cubicBezTo>
                  <a:lnTo>
                    <a:pt x="2" y="1116"/>
                  </a:lnTo>
                  <a:cubicBezTo>
                    <a:pt x="3" y="1533"/>
                    <a:pt x="245" y="1913"/>
                    <a:pt x="624" y="2090"/>
                  </a:cubicBezTo>
                  <a:cubicBezTo>
                    <a:pt x="629" y="2093"/>
                    <a:pt x="636" y="2094"/>
                    <a:pt x="642" y="2094"/>
                  </a:cubicBezTo>
                  <a:lnTo>
                    <a:pt x="782" y="2100"/>
                  </a:lnTo>
                  <a:lnTo>
                    <a:pt x="785" y="2100"/>
                  </a:lnTo>
                  <a:cubicBezTo>
                    <a:pt x="811" y="2100"/>
                    <a:pt x="833" y="2079"/>
                    <a:pt x="833" y="2051"/>
                  </a:cubicBezTo>
                  <a:lnTo>
                    <a:pt x="833" y="136"/>
                  </a:lnTo>
                  <a:cubicBezTo>
                    <a:pt x="833" y="123"/>
                    <a:pt x="829" y="111"/>
                    <a:pt x="820" y="102"/>
                  </a:cubicBezTo>
                  <a:lnTo>
                    <a:pt x="737" y="15"/>
                  </a:lnTo>
                  <a:cubicBezTo>
                    <a:pt x="728" y="6"/>
                    <a:pt x="715" y="0"/>
                    <a:pt x="702"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1" name="Google Shape;1701;p47"/>
            <p:cNvSpPr/>
            <p:nvPr/>
          </p:nvSpPr>
          <p:spPr>
            <a:xfrm>
              <a:off x="3122561" y="2502802"/>
              <a:ext cx="682380" cy="155911"/>
            </a:xfrm>
            <a:custGeom>
              <a:avLst/>
              <a:gdLst/>
              <a:ahLst/>
              <a:cxnLst/>
              <a:rect l="l" t="t" r="r" b="b"/>
              <a:pathLst>
                <a:path w="10758" h="2458" extrusionOk="0">
                  <a:moveTo>
                    <a:pt x="1173" y="1"/>
                  </a:moveTo>
                  <a:cubicBezTo>
                    <a:pt x="525" y="1"/>
                    <a:pt x="2" y="526"/>
                    <a:pt x="1" y="1172"/>
                  </a:cubicBezTo>
                  <a:lnTo>
                    <a:pt x="1" y="1285"/>
                  </a:lnTo>
                  <a:cubicBezTo>
                    <a:pt x="2" y="1933"/>
                    <a:pt x="525" y="2456"/>
                    <a:pt x="1173" y="2457"/>
                  </a:cubicBezTo>
                  <a:lnTo>
                    <a:pt x="10607" y="2457"/>
                  </a:lnTo>
                  <a:cubicBezTo>
                    <a:pt x="10608" y="2457"/>
                    <a:pt x="10609" y="2458"/>
                    <a:pt x="10611" y="2458"/>
                  </a:cubicBezTo>
                  <a:cubicBezTo>
                    <a:pt x="10691" y="2458"/>
                    <a:pt x="10757" y="2393"/>
                    <a:pt x="10757" y="2311"/>
                  </a:cubicBezTo>
                  <a:cubicBezTo>
                    <a:pt x="10757" y="2231"/>
                    <a:pt x="10692" y="2166"/>
                    <a:pt x="10612" y="2166"/>
                  </a:cubicBezTo>
                  <a:cubicBezTo>
                    <a:pt x="10611" y="2166"/>
                    <a:pt x="10609" y="2166"/>
                    <a:pt x="10607" y="2166"/>
                  </a:cubicBezTo>
                  <a:lnTo>
                    <a:pt x="1173" y="2166"/>
                  </a:lnTo>
                  <a:cubicBezTo>
                    <a:pt x="687" y="2165"/>
                    <a:pt x="293" y="1771"/>
                    <a:pt x="292" y="1285"/>
                  </a:cubicBezTo>
                  <a:lnTo>
                    <a:pt x="292" y="1172"/>
                  </a:lnTo>
                  <a:cubicBezTo>
                    <a:pt x="293" y="686"/>
                    <a:pt x="687" y="292"/>
                    <a:pt x="1173" y="292"/>
                  </a:cubicBezTo>
                  <a:lnTo>
                    <a:pt x="10607" y="292"/>
                  </a:lnTo>
                  <a:cubicBezTo>
                    <a:pt x="10688" y="292"/>
                    <a:pt x="10752" y="227"/>
                    <a:pt x="10752" y="146"/>
                  </a:cubicBezTo>
                  <a:cubicBezTo>
                    <a:pt x="10752" y="65"/>
                    <a:pt x="10688" y="1"/>
                    <a:pt x="10607"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2" name="Google Shape;1702;p47"/>
            <p:cNvSpPr/>
            <p:nvPr/>
          </p:nvSpPr>
          <p:spPr>
            <a:xfrm>
              <a:off x="3176476" y="2539210"/>
              <a:ext cx="206401" cy="6343"/>
            </a:xfrm>
            <a:custGeom>
              <a:avLst/>
              <a:gdLst/>
              <a:ahLst/>
              <a:cxnLst/>
              <a:rect l="l" t="t" r="r" b="b"/>
              <a:pathLst>
                <a:path w="3254" h="100" extrusionOk="0">
                  <a:moveTo>
                    <a:pt x="63" y="1"/>
                  </a:moveTo>
                  <a:cubicBezTo>
                    <a:pt x="1" y="4"/>
                    <a:pt x="1" y="95"/>
                    <a:pt x="63" y="99"/>
                  </a:cubicBezTo>
                  <a:lnTo>
                    <a:pt x="3192" y="99"/>
                  </a:lnTo>
                  <a:cubicBezTo>
                    <a:pt x="3254" y="95"/>
                    <a:pt x="3254" y="4"/>
                    <a:pt x="3192"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3" name="Google Shape;1703;p47"/>
            <p:cNvSpPr/>
            <p:nvPr/>
          </p:nvSpPr>
          <p:spPr>
            <a:xfrm>
              <a:off x="3402984" y="2557478"/>
              <a:ext cx="38629" cy="6216"/>
            </a:xfrm>
            <a:custGeom>
              <a:avLst/>
              <a:gdLst/>
              <a:ahLst/>
              <a:cxnLst/>
              <a:rect l="l" t="t" r="r" b="b"/>
              <a:pathLst>
                <a:path w="609" h="98" extrusionOk="0">
                  <a:moveTo>
                    <a:pt x="65" y="0"/>
                  </a:moveTo>
                  <a:cubicBezTo>
                    <a:pt x="1" y="0"/>
                    <a:pt x="1" y="98"/>
                    <a:pt x="64" y="98"/>
                  </a:cubicBezTo>
                  <a:cubicBezTo>
                    <a:pt x="66" y="98"/>
                    <a:pt x="67" y="98"/>
                    <a:pt x="68" y="98"/>
                  </a:cubicBezTo>
                  <a:lnTo>
                    <a:pt x="547" y="98"/>
                  </a:lnTo>
                  <a:cubicBezTo>
                    <a:pt x="609" y="94"/>
                    <a:pt x="609" y="3"/>
                    <a:pt x="547" y="0"/>
                  </a:cubicBezTo>
                  <a:lnTo>
                    <a:pt x="68" y="0"/>
                  </a:lnTo>
                  <a:cubicBezTo>
                    <a:pt x="67" y="0"/>
                    <a:pt x="66" y="0"/>
                    <a:pt x="65"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4" name="Google Shape;1704;p47"/>
            <p:cNvSpPr/>
            <p:nvPr/>
          </p:nvSpPr>
          <p:spPr>
            <a:xfrm>
              <a:off x="3214978" y="2557478"/>
              <a:ext cx="169929" cy="6216"/>
            </a:xfrm>
            <a:custGeom>
              <a:avLst/>
              <a:gdLst/>
              <a:ahLst/>
              <a:cxnLst/>
              <a:rect l="l" t="t" r="r" b="b"/>
              <a:pathLst>
                <a:path w="2679" h="98" extrusionOk="0">
                  <a:moveTo>
                    <a:pt x="63" y="0"/>
                  </a:moveTo>
                  <a:cubicBezTo>
                    <a:pt x="1" y="3"/>
                    <a:pt x="1" y="94"/>
                    <a:pt x="63" y="98"/>
                  </a:cubicBezTo>
                  <a:lnTo>
                    <a:pt x="2617" y="98"/>
                  </a:lnTo>
                  <a:cubicBezTo>
                    <a:pt x="2678" y="94"/>
                    <a:pt x="2678" y="3"/>
                    <a:pt x="2617"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5" name="Google Shape;1705;p47"/>
            <p:cNvSpPr/>
            <p:nvPr/>
          </p:nvSpPr>
          <p:spPr>
            <a:xfrm>
              <a:off x="2760060" y="2512062"/>
              <a:ext cx="633602" cy="137389"/>
            </a:xfrm>
            <a:custGeom>
              <a:avLst/>
              <a:gdLst/>
              <a:ahLst/>
              <a:cxnLst/>
              <a:rect l="l" t="t" r="r" b="b"/>
              <a:pathLst>
                <a:path w="9989" h="2166" extrusionOk="0">
                  <a:moveTo>
                    <a:pt x="1026" y="0"/>
                  </a:moveTo>
                  <a:cubicBezTo>
                    <a:pt x="459" y="0"/>
                    <a:pt x="0" y="459"/>
                    <a:pt x="0" y="1026"/>
                  </a:cubicBezTo>
                  <a:lnTo>
                    <a:pt x="0" y="1139"/>
                  </a:lnTo>
                  <a:cubicBezTo>
                    <a:pt x="0" y="1706"/>
                    <a:pt x="459" y="2165"/>
                    <a:pt x="1026" y="2165"/>
                  </a:cubicBezTo>
                  <a:lnTo>
                    <a:pt x="9988" y="2165"/>
                  </a:lnTo>
                  <a:cubicBezTo>
                    <a:pt x="9988" y="2165"/>
                    <a:pt x="9646" y="1653"/>
                    <a:pt x="9646" y="1069"/>
                  </a:cubicBezTo>
                  <a:cubicBezTo>
                    <a:pt x="9646" y="486"/>
                    <a:pt x="9988" y="0"/>
                    <a:pt x="998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6" name="Google Shape;1706;p47"/>
            <p:cNvSpPr/>
            <p:nvPr/>
          </p:nvSpPr>
          <p:spPr>
            <a:xfrm>
              <a:off x="2756952" y="2509081"/>
              <a:ext cx="640643" cy="143542"/>
            </a:xfrm>
            <a:custGeom>
              <a:avLst/>
              <a:gdLst/>
              <a:ahLst/>
              <a:cxnLst/>
              <a:rect l="l" t="t" r="r" b="b"/>
              <a:pathLst>
                <a:path w="10100" h="2263" extrusionOk="0">
                  <a:moveTo>
                    <a:pt x="9948" y="96"/>
                  </a:moveTo>
                  <a:cubicBezTo>
                    <a:pt x="9851" y="257"/>
                    <a:pt x="9647" y="654"/>
                    <a:pt x="9647" y="1116"/>
                  </a:cubicBezTo>
                  <a:cubicBezTo>
                    <a:pt x="9647" y="1582"/>
                    <a:pt x="9855" y="1997"/>
                    <a:pt x="9950" y="2164"/>
                  </a:cubicBezTo>
                  <a:lnTo>
                    <a:pt x="1075" y="2164"/>
                  </a:lnTo>
                  <a:cubicBezTo>
                    <a:pt x="536" y="2163"/>
                    <a:pt x="99" y="1726"/>
                    <a:pt x="98" y="1186"/>
                  </a:cubicBezTo>
                  <a:lnTo>
                    <a:pt x="98" y="1073"/>
                  </a:lnTo>
                  <a:cubicBezTo>
                    <a:pt x="99" y="534"/>
                    <a:pt x="536" y="96"/>
                    <a:pt x="1075" y="96"/>
                  </a:cubicBezTo>
                  <a:close/>
                  <a:moveTo>
                    <a:pt x="1075" y="0"/>
                  </a:moveTo>
                  <a:cubicBezTo>
                    <a:pt x="483" y="1"/>
                    <a:pt x="2" y="481"/>
                    <a:pt x="1" y="1074"/>
                  </a:cubicBezTo>
                  <a:lnTo>
                    <a:pt x="1" y="1187"/>
                  </a:lnTo>
                  <a:cubicBezTo>
                    <a:pt x="2" y="1779"/>
                    <a:pt x="483" y="2260"/>
                    <a:pt x="1075" y="2261"/>
                  </a:cubicBezTo>
                  <a:lnTo>
                    <a:pt x="10037" y="2261"/>
                  </a:lnTo>
                  <a:lnTo>
                    <a:pt x="10037" y="2262"/>
                  </a:lnTo>
                  <a:cubicBezTo>
                    <a:pt x="10076" y="2262"/>
                    <a:pt x="10099" y="2219"/>
                    <a:pt x="10077" y="2187"/>
                  </a:cubicBezTo>
                  <a:cubicBezTo>
                    <a:pt x="10074" y="2181"/>
                    <a:pt x="9744" y="1677"/>
                    <a:pt x="9744" y="1117"/>
                  </a:cubicBezTo>
                  <a:cubicBezTo>
                    <a:pt x="9744" y="558"/>
                    <a:pt x="10073" y="81"/>
                    <a:pt x="10076" y="77"/>
                  </a:cubicBezTo>
                  <a:cubicBezTo>
                    <a:pt x="10100" y="44"/>
                    <a:pt x="10076" y="0"/>
                    <a:pt x="10037"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7" name="Google Shape;1707;p47"/>
            <p:cNvSpPr/>
            <p:nvPr/>
          </p:nvSpPr>
          <p:spPr>
            <a:xfrm>
              <a:off x="3044796" y="2530710"/>
              <a:ext cx="6280" cy="104406"/>
            </a:xfrm>
            <a:custGeom>
              <a:avLst/>
              <a:gdLst/>
              <a:ahLst/>
              <a:cxnLst/>
              <a:rect l="l" t="t" r="r" b="b"/>
              <a:pathLst>
                <a:path w="99" h="1646" extrusionOk="0">
                  <a:moveTo>
                    <a:pt x="49" y="1"/>
                  </a:moveTo>
                  <a:cubicBezTo>
                    <a:pt x="26" y="1"/>
                    <a:pt x="2" y="16"/>
                    <a:pt x="1" y="47"/>
                  </a:cubicBezTo>
                  <a:lnTo>
                    <a:pt x="1" y="1596"/>
                  </a:lnTo>
                  <a:cubicBezTo>
                    <a:pt x="1" y="1624"/>
                    <a:pt x="22" y="1645"/>
                    <a:pt x="49" y="1645"/>
                  </a:cubicBezTo>
                  <a:cubicBezTo>
                    <a:pt x="76" y="1645"/>
                    <a:pt x="98" y="1624"/>
                    <a:pt x="98" y="1597"/>
                  </a:cubicBezTo>
                  <a:lnTo>
                    <a:pt x="98" y="47"/>
                  </a:lnTo>
                  <a:cubicBezTo>
                    <a:pt x="96" y="16"/>
                    <a:pt x="73" y="1"/>
                    <a:pt x="49"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8" name="Google Shape;1708;p47"/>
            <p:cNvSpPr/>
            <p:nvPr/>
          </p:nvSpPr>
          <p:spPr>
            <a:xfrm>
              <a:off x="3046699" y="2545933"/>
              <a:ext cx="171007" cy="6216"/>
            </a:xfrm>
            <a:custGeom>
              <a:avLst/>
              <a:gdLst/>
              <a:ahLst/>
              <a:cxnLst/>
              <a:rect l="l" t="t" r="r" b="b"/>
              <a:pathLst>
                <a:path w="2696" h="98" extrusionOk="0">
                  <a:moveTo>
                    <a:pt x="65" y="0"/>
                  </a:moveTo>
                  <a:cubicBezTo>
                    <a:pt x="1" y="0"/>
                    <a:pt x="0" y="97"/>
                    <a:pt x="64" y="97"/>
                  </a:cubicBezTo>
                  <a:cubicBezTo>
                    <a:pt x="65" y="97"/>
                    <a:pt x="67" y="97"/>
                    <a:pt x="68" y="97"/>
                  </a:cubicBezTo>
                  <a:lnTo>
                    <a:pt x="2634" y="97"/>
                  </a:lnTo>
                  <a:cubicBezTo>
                    <a:pt x="2696" y="94"/>
                    <a:pt x="2696" y="3"/>
                    <a:pt x="2634" y="0"/>
                  </a:cubicBezTo>
                  <a:lnTo>
                    <a:pt x="68" y="0"/>
                  </a:lnTo>
                  <a:cubicBezTo>
                    <a:pt x="67" y="0"/>
                    <a:pt x="66" y="0"/>
                    <a:pt x="65"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9" name="Google Shape;1709;p47"/>
            <p:cNvSpPr/>
            <p:nvPr/>
          </p:nvSpPr>
          <p:spPr>
            <a:xfrm>
              <a:off x="3046826" y="2570481"/>
              <a:ext cx="232471" cy="6280"/>
            </a:xfrm>
            <a:custGeom>
              <a:avLst/>
              <a:gdLst/>
              <a:ahLst/>
              <a:cxnLst/>
              <a:rect l="l" t="t" r="r" b="b"/>
              <a:pathLst>
                <a:path w="3665" h="99" extrusionOk="0">
                  <a:moveTo>
                    <a:pt x="66" y="1"/>
                  </a:moveTo>
                  <a:cubicBezTo>
                    <a:pt x="1" y="1"/>
                    <a:pt x="1" y="98"/>
                    <a:pt x="66" y="98"/>
                  </a:cubicBezTo>
                  <a:lnTo>
                    <a:pt x="3600" y="98"/>
                  </a:lnTo>
                  <a:cubicBezTo>
                    <a:pt x="3665" y="98"/>
                    <a:pt x="3665" y="1"/>
                    <a:pt x="3600"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0" name="Google Shape;1710;p47"/>
            <p:cNvSpPr/>
            <p:nvPr/>
          </p:nvSpPr>
          <p:spPr>
            <a:xfrm>
              <a:off x="2760060" y="2512062"/>
              <a:ext cx="324698" cy="137389"/>
            </a:xfrm>
            <a:custGeom>
              <a:avLst/>
              <a:gdLst/>
              <a:ahLst/>
              <a:cxnLst/>
              <a:rect l="l" t="t" r="r" b="b"/>
              <a:pathLst>
                <a:path w="5119" h="2166" extrusionOk="0">
                  <a:moveTo>
                    <a:pt x="1026" y="0"/>
                  </a:moveTo>
                  <a:cubicBezTo>
                    <a:pt x="459" y="0"/>
                    <a:pt x="0" y="459"/>
                    <a:pt x="0" y="1026"/>
                  </a:cubicBezTo>
                  <a:lnTo>
                    <a:pt x="0" y="1139"/>
                  </a:lnTo>
                  <a:cubicBezTo>
                    <a:pt x="0" y="1706"/>
                    <a:pt x="459" y="2165"/>
                    <a:pt x="1026" y="2165"/>
                  </a:cubicBezTo>
                  <a:lnTo>
                    <a:pt x="5118" y="2165"/>
                  </a:lnTo>
                  <a:cubicBezTo>
                    <a:pt x="4551" y="2165"/>
                    <a:pt x="4092" y="1706"/>
                    <a:pt x="4092" y="1139"/>
                  </a:cubicBezTo>
                  <a:lnTo>
                    <a:pt x="4092" y="1026"/>
                  </a:lnTo>
                  <a:cubicBezTo>
                    <a:pt x="4092" y="459"/>
                    <a:pt x="4551" y="0"/>
                    <a:pt x="5118"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1" name="Google Shape;1711;p47"/>
            <p:cNvSpPr/>
            <p:nvPr/>
          </p:nvSpPr>
          <p:spPr>
            <a:xfrm>
              <a:off x="2756952" y="2509081"/>
              <a:ext cx="332056" cy="143542"/>
            </a:xfrm>
            <a:custGeom>
              <a:avLst/>
              <a:gdLst/>
              <a:ahLst/>
              <a:cxnLst/>
              <a:rect l="l" t="t" r="r" b="b"/>
              <a:pathLst>
                <a:path w="5235" h="2263" extrusionOk="0">
                  <a:moveTo>
                    <a:pt x="4721" y="96"/>
                  </a:moveTo>
                  <a:cubicBezTo>
                    <a:pt x="4338" y="271"/>
                    <a:pt x="4093" y="653"/>
                    <a:pt x="4093" y="1073"/>
                  </a:cubicBezTo>
                  <a:lnTo>
                    <a:pt x="4093" y="1186"/>
                  </a:lnTo>
                  <a:cubicBezTo>
                    <a:pt x="4093" y="1606"/>
                    <a:pt x="4338" y="1988"/>
                    <a:pt x="4721" y="2164"/>
                  </a:cubicBezTo>
                  <a:lnTo>
                    <a:pt x="1075" y="2164"/>
                  </a:lnTo>
                  <a:cubicBezTo>
                    <a:pt x="536" y="2163"/>
                    <a:pt x="99" y="1726"/>
                    <a:pt x="98" y="1186"/>
                  </a:cubicBezTo>
                  <a:lnTo>
                    <a:pt x="98" y="1073"/>
                  </a:lnTo>
                  <a:cubicBezTo>
                    <a:pt x="99" y="534"/>
                    <a:pt x="536" y="96"/>
                    <a:pt x="1075" y="96"/>
                  </a:cubicBezTo>
                  <a:close/>
                  <a:moveTo>
                    <a:pt x="1075" y="0"/>
                  </a:moveTo>
                  <a:cubicBezTo>
                    <a:pt x="483" y="1"/>
                    <a:pt x="2" y="481"/>
                    <a:pt x="1" y="1074"/>
                  </a:cubicBezTo>
                  <a:lnTo>
                    <a:pt x="1" y="1187"/>
                  </a:lnTo>
                  <a:cubicBezTo>
                    <a:pt x="2" y="1779"/>
                    <a:pt x="483" y="2260"/>
                    <a:pt x="1075" y="2261"/>
                  </a:cubicBezTo>
                  <a:lnTo>
                    <a:pt x="5167" y="2261"/>
                  </a:lnTo>
                  <a:lnTo>
                    <a:pt x="5167" y="2262"/>
                  </a:lnTo>
                  <a:cubicBezTo>
                    <a:pt x="5168" y="2262"/>
                    <a:pt x="5169" y="2262"/>
                    <a:pt x="5170" y="2262"/>
                  </a:cubicBezTo>
                  <a:cubicBezTo>
                    <a:pt x="5234" y="2262"/>
                    <a:pt x="5235" y="2165"/>
                    <a:pt x="5171" y="2165"/>
                  </a:cubicBezTo>
                  <a:cubicBezTo>
                    <a:pt x="5170" y="2165"/>
                    <a:pt x="5168" y="2165"/>
                    <a:pt x="5167" y="2165"/>
                  </a:cubicBezTo>
                  <a:cubicBezTo>
                    <a:pt x="4628" y="2164"/>
                    <a:pt x="4190" y="1727"/>
                    <a:pt x="4190" y="1187"/>
                  </a:cubicBezTo>
                  <a:lnTo>
                    <a:pt x="4190" y="1074"/>
                  </a:lnTo>
                  <a:cubicBezTo>
                    <a:pt x="4190" y="535"/>
                    <a:pt x="4628" y="97"/>
                    <a:pt x="5167" y="97"/>
                  </a:cubicBezTo>
                  <a:cubicBezTo>
                    <a:pt x="5232" y="97"/>
                    <a:pt x="5232" y="0"/>
                    <a:pt x="5167"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2" name="Google Shape;1712;p47"/>
            <p:cNvSpPr/>
            <p:nvPr/>
          </p:nvSpPr>
          <p:spPr>
            <a:xfrm>
              <a:off x="2750799" y="2502802"/>
              <a:ext cx="622502" cy="155911"/>
            </a:xfrm>
            <a:custGeom>
              <a:avLst/>
              <a:gdLst/>
              <a:ahLst/>
              <a:cxnLst/>
              <a:rect l="l" t="t" r="r" b="b"/>
              <a:pathLst>
                <a:path w="9814" h="2458" extrusionOk="0">
                  <a:moveTo>
                    <a:pt x="1172" y="1"/>
                  </a:moveTo>
                  <a:cubicBezTo>
                    <a:pt x="526" y="1"/>
                    <a:pt x="2" y="526"/>
                    <a:pt x="1" y="1172"/>
                  </a:cubicBezTo>
                  <a:lnTo>
                    <a:pt x="1" y="1285"/>
                  </a:lnTo>
                  <a:cubicBezTo>
                    <a:pt x="2" y="1933"/>
                    <a:pt x="526" y="2456"/>
                    <a:pt x="1172" y="2457"/>
                  </a:cubicBezTo>
                  <a:lnTo>
                    <a:pt x="9663" y="2457"/>
                  </a:lnTo>
                  <a:cubicBezTo>
                    <a:pt x="9664" y="2457"/>
                    <a:pt x="9665" y="2458"/>
                    <a:pt x="9666" y="2458"/>
                  </a:cubicBezTo>
                  <a:cubicBezTo>
                    <a:pt x="9747" y="2458"/>
                    <a:pt x="9813" y="2393"/>
                    <a:pt x="9813" y="2311"/>
                  </a:cubicBezTo>
                  <a:cubicBezTo>
                    <a:pt x="9813" y="2231"/>
                    <a:pt x="9748" y="2166"/>
                    <a:pt x="9668" y="2166"/>
                  </a:cubicBezTo>
                  <a:cubicBezTo>
                    <a:pt x="9666" y="2166"/>
                    <a:pt x="9665" y="2166"/>
                    <a:pt x="9663" y="2166"/>
                  </a:cubicBezTo>
                  <a:lnTo>
                    <a:pt x="1172" y="2166"/>
                  </a:lnTo>
                  <a:cubicBezTo>
                    <a:pt x="686" y="2165"/>
                    <a:pt x="293" y="1771"/>
                    <a:pt x="292" y="1285"/>
                  </a:cubicBezTo>
                  <a:lnTo>
                    <a:pt x="292" y="1172"/>
                  </a:lnTo>
                  <a:cubicBezTo>
                    <a:pt x="293" y="686"/>
                    <a:pt x="686" y="292"/>
                    <a:pt x="1172" y="292"/>
                  </a:cubicBezTo>
                  <a:lnTo>
                    <a:pt x="9663" y="292"/>
                  </a:lnTo>
                  <a:cubicBezTo>
                    <a:pt x="9744" y="292"/>
                    <a:pt x="9808" y="227"/>
                    <a:pt x="9808" y="146"/>
                  </a:cubicBezTo>
                  <a:cubicBezTo>
                    <a:pt x="9808" y="65"/>
                    <a:pt x="9744" y="1"/>
                    <a:pt x="9663"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3" name="Google Shape;1713;p47"/>
            <p:cNvSpPr/>
            <p:nvPr/>
          </p:nvSpPr>
          <p:spPr>
            <a:xfrm>
              <a:off x="3011876" y="2502802"/>
              <a:ext cx="403415" cy="155911"/>
            </a:xfrm>
            <a:custGeom>
              <a:avLst/>
              <a:gdLst/>
              <a:ahLst/>
              <a:cxnLst/>
              <a:rect l="l" t="t" r="r" b="b"/>
              <a:pathLst>
                <a:path w="6360" h="2458" extrusionOk="0">
                  <a:moveTo>
                    <a:pt x="1173" y="1"/>
                  </a:moveTo>
                  <a:cubicBezTo>
                    <a:pt x="525" y="1"/>
                    <a:pt x="1" y="526"/>
                    <a:pt x="0" y="1172"/>
                  </a:cubicBezTo>
                  <a:lnTo>
                    <a:pt x="0" y="1285"/>
                  </a:lnTo>
                  <a:cubicBezTo>
                    <a:pt x="1" y="1933"/>
                    <a:pt x="525" y="2456"/>
                    <a:pt x="1173" y="2457"/>
                  </a:cubicBezTo>
                  <a:lnTo>
                    <a:pt x="6209" y="2457"/>
                  </a:lnTo>
                  <a:cubicBezTo>
                    <a:pt x="6210" y="2457"/>
                    <a:pt x="6211" y="2458"/>
                    <a:pt x="6213" y="2458"/>
                  </a:cubicBezTo>
                  <a:cubicBezTo>
                    <a:pt x="6294" y="2458"/>
                    <a:pt x="6359" y="2393"/>
                    <a:pt x="6359" y="2311"/>
                  </a:cubicBezTo>
                  <a:cubicBezTo>
                    <a:pt x="6359" y="2231"/>
                    <a:pt x="6295" y="2166"/>
                    <a:pt x="6214" y="2166"/>
                  </a:cubicBezTo>
                  <a:cubicBezTo>
                    <a:pt x="6212" y="2166"/>
                    <a:pt x="6211" y="2166"/>
                    <a:pt x="6209" y="2166"/>
                  </a:cubicBezTo>
                  <a:lnTo>
                    <a:pt x="1173" y="2166"/>
                  </a:lnTo>
                  <a:cubicBezTo>
                    <a:pt x="687" y="2165"/>
                    <a:pt x="293" y="1771"/>
                    <a:pt x="292" y="1285"/>
                  </a:cubicBezTo>
                  <a:lnTo>
                    <a:pt x="292" y="1172"/>
                  </a:lnTo>
                  <a:cubicBezTo>
                    <a:pt x="293" y="686"/>
                    <a:pt x="687" y="292"/>
                    <a:pt x="1173" y="292"/>
                  </a:cubicBezTo>
                  <a:lnTo>
                    <a:pt x="6209" y="292"/>
                  </a:lnTo>
                  <a:cubicBezTo>
                    <a:pt x="6290" y="292"/>
                    <a:pt x="6355" y="227"/>
                    <a:pt x="6355" y="146"/>
                  </a:cubicBezTo>
                  <a:cubicBezTo>
                    <a:pt x="6355" y="65"/>
                    <a:pt x="6290" y="1"/>
                    <a:pt x="6209"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4" name="Google Shape;1714;p47"/>
            <p:cNvSpPr/>
            <p:nvPr/>
          </p:nvSpPr>
          <p:spPr>
            <a:xfrm>
              <a:off x="3259886" y="2376831"/>
              <a:ext cx="470968" cy="137389"/>
            </a:xfrm>
            <a:custGeom>
              <a:avLst/>
              <a:gdLst/>
              <a:ahLst/>
              <a:cxnLst/>
              <a:rect l="l" t="t" r="r" b="b"/>
              <a:pathLst>
                <a:path w="7425" h="2166" extrusionOk="0">
                  <a:moveTo>
                    <a:pt x="1027" y="1"/>
                  </a:moveTo>
                  <a:cubicBezTo>
                    <a:pt x="460" y="1"/>
                    <a:pt x="1" y="460"/>
                    <a:pt x="1" y="1027"/>
                  </a:cubicBezTo>
                  <a:lnTo>
                    <a:pt x="1" y="1140"/>
                  </a:lnTo>
                  <a:cubicBezTo>
                    <a:pt x="1" y="1706"/>
                    <a:pt x="460" y="2166"/>
                    <a:pt x="1027" y="2166"/>
                  </a:cubicBezTo>
                  <a:lnTo>
                    <a:pt x="7425" y="2166"/>
                  </a:lnTo>
                  <a:cubicBezTo>
                    <a:pt x="7425" y="2166"/>
                    <a:pt x="7083" y="1653"/>
                    <a:pt x="7083" y="1070"/>
                  </a:cubicBezTo>
                  <a:cubicBezTo>
                    <a:pt x="7083" y="487"/>
                    <a:pt x="7425" y="1"/>
                    <a:pt x="74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5" name="Google Shape;1715;p47"/>
            <p:cNvSpPr/>
            <p:nvPr/>
          </p:nvSpPr>
          <p:spPr>
            <a:xfrm>
              <a:off x="3256842" y="2373850"/>
              <a:ext cx="478008" cy="143542"/>
            </a:xfrm>
            <a:custGeom>
              <a:avLst/>
              <a:gdLst/>
              <a:ahLst/>
              <a:cxnLst/>
              <a:rect l="l" t="t" r="r" b="b"/>
              <a:pathLst>
                <a:path w="7536" h="2263" extrusionOk="0">
                  <a:moveTo>
                    <a:pt x="7384" y="97"/>
                  </a:moveTo>
                  <a:cubicBezTo>
                    <a:pt x="7287" y="259"/>
                    <a:pt x="7082" y="655"/>
                    <a:pt x="7082" y="1117"/>
                  </a:cubicBezTo>
                  <a:cubicBezTo>
                    <a:pt x="7082" y="1583"/>
                    <a:pt x="7291" y="1998"/>
                    <a:pt x="7386" y="2165"/>
                  </a:cubicBezTo>
                  <a:lnTo>
                    <a:pt x="1075" y="2165"/>
                  </a:lnTo>
                  <a:cubicBezTo>
                    <a:pt x="536" y="2164"/>
                    <a:pt x="99" y="1727"/>
                    <a:pt x="98" y="1187"/>
                  </a:cubicBezTo>
                  <a:lnTo>
                    <a:pt x="98" y="1074"/>
                  </a:lnTo>
                  <a:cubicBezTo>
                    <a:pt x="99" y="535"/>
                    <a:pt x="536" y="97"/>
                    <a:pt x="1075" y="97"/>
                  </a:cubicBezTo>
                  <a:close/>
                  <a:moveTo>
                    <a:pt x="1075" y="1"/>
                  </a:moveTo>
                  <a:cubicBezTo>
                    <a:pt x="482" y="2"/>
                    <a:pt x="2" y="482"/>
                    <a:pt x="1" y="1075"/>
                  </a:cubicBezTo>
                  <a:lnTo>
                    <a:pt x="1" y="1188"/>
                  </a:lnTo>
                  <a:cubicBezTo>
                    <a:pt x="2" y="1780"/>
                    <a:pt x="482" y="2261"/>
                    <a:pt x="1075" y="2262"/>
                  </a:cubicBezTo>
                  <a:lnTo>
                    <a:pt x="7473" y="2262"/>
                  </a:lnTo>
                  <a:lnTo>
                    <a:pt x="7473" y="2263"/>
                  </a:lnTo>
                  <a:cubicBezTo>
                    <a:pt x="7512" y="2263"/>
                    <a:pt x="7535" y="2220"/>
                    <a:pt x="7514" y="2187"/>
                  </a:cubicBezTo>
                  <a:cubicBezTo>
                    <a:pt x="7510" y="2182"/>
                    <a:pt x="7180" y="1678"/>
                    <a:pt x="7180" y="1118"/>
                  </a:cubicBezTo>
                  <a:cubicBezTo>
                    <a:pt x="7180" y="557"/>
                    <a:pt x="7509" y="82"/>
                    <a:pt x="7513" y="77"/>
                  </a:cubicBezTo>
                  <a:cubicBezTo>
                    <a:pt x="7535" y="45"/>
                    <a:pt x="7512" y="1"/>
                    <a:pt x="7473"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6" name="Google Shape;1716;p47"/>
            <p:cNvSpPr/>
            <p:nvPr/>
          </p:nvSpPr>
          <p:spPr>
            <a:xfrm>
              <a:off x="3067250" y="2376831"/>
              <a:ext cx="471031" cy="137389"/>
            </a:xfrm>
            <a:custGeom>
              <a:avLst/>
              <a:gdLst/>
              <a:ahLst/>
              <a:cxnLst/>
              <a:rect l="l" t="t" r="r" b="b"/>
              <a:pathLst>
                <a:path w="7426" h="2166" extrusionOk="0">
                  <a:moveTo>
                    <a:pt x="1027" y="1"/>
                  </a:moveTo>
                  <a:cubicBezTo>
                    <a:pt x="460" y="1"/>
                    <a:pt x="1" y="460"/>
                    <a:pt x="1" y="1027"/>
                  </a:cubicBezTo>
                  <a:lnTo>
                    <a:pt x="1" y="1140"/>
                  </a:lnTo>
                  <a:cubicBezTo>
                    <a:pt x="1" y="1706"/>
                    <a:pt x="460" y="2166"/>
                    <a:pt x="1027" y="2166"/>
                  </a:cubicBezTo>
                  <a:lnTo>
                    <a:pt x="7425" y="2166"/>
                  </a:lnTo>
                  <a:cubicBezTo>
                    <a:pt x="7425" y="2166"/>
                    <a:pt x="7083" y="1653"/>
                    <a:pt x="7083" y="1070"/>
                  </a:cubicBezTo>
                  <a:cubicBezTo>
                    <a:pt x="7083" y="487"/>
                    <a:pt x="7425" y="1"/>
                    <a:pt x="74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7" name="Google Shape;1717;p47"/>
            <p:cNvSpPr/>
            <p:nvPr/>
          </p:nvSpPr>
          <p:spPr>
            <a:xfrm>
              <a:off x="3064206" y="2373850"/>
              <a:ext cx="478008" cy="143542"/>
            </a:xfrm>
            <a:custGeom>
              <a:avLst/>
              <a:gdLst/>
              <a:ahLst/>
              <a:cxnLst/>
              <a:rect l="l" t="t" r="r" b="b"/>
              <a:pathLst>
                <a:path w="7536" h="2263" extrusionOk="0">
                  <a:moveTo>
                    <a:pt x="7384" y="97"/>
                  </a:moveTo>
                  <a:cubicBezTo>
                    <a:pt x="7287" y="259"/>
                    <a:pt x="7082" y="655"/>
                    <a:pt x="7082" y="1117"/>
                  </a:cubicBezTo>
                  <a:cubicBezTo>
                    <a:pt x="7082" y="1583"/>
                    <a:pt x="7291" y="1998"/>
                    <a:pt x="7386" y="2165"/>
                  </a:cubicBezTo>
                  <a:lnTo>
                    <a:pt x="1075" y="2165"/>
                  </a:lnTo>
                  <a:cubicBezTo>
                    <a:pt x="536" y="2164"/>
                    <a:pt x="98" y="1727"/>
                    <a:pt x="98" y="1187"/>
                  </a:cubicBezTo>
                  <a:lnTo>
                    <a:pt x="98" y="1074"/>
                  </a:lnTo>
                  <a:cubicBezTo>
                    <a:pt x="98" y="535"/>
                    <a:pt x="536" y="97"/>
                    <a:pt x="1075" y="97"/>
                  </a:cubicBezTo>
                  <a:close/>
                  <a:moveTo>
                    <a:pt x="1075" y="1"/>
                  </a:moveTo>
                  <a:cubicBezTo>
                    <a:pt x="483" y="2"/>
                    <a:pt x="2" y="482"/>
                    <a:pt x="1" y="1075"/>
                  </a:cubicBezTo>
                  <a:lnTo>
                    <a:pt x="1" y="1188"/>
                  </a:lnTo>
                  <a:cubicBezTo>
                    <a:pt x="2" y="1780"/>
                    <a:pt x="483" y="2261"/>
                    <a:pt x="1075" y="2262"/>
                  </a:cubicBezTo>
                  <a:lnTo>
                    <a:pt x="7473" y="2262"/>
                  </a:lnTo>
                  <a:lnTo>
                    <a:pt x="7473" y="2263"/>
                  </a:lnTo>
                  <a:cubicBezTo>
                    <a:pt x="7512" y="2263"/>
                    <a:pt x="7534" y="2220"/>
                    <a:pt x="7513" y="2187"/>
                  </a:cubicBezTo>
                  <a:cubicBezTo>
                    <a:pt x="7510" y="2182"/>
                    <a:pt x="7179" y="1678"/>
                    <a:pt x="7179" y="1118"/>
                  </a:cubicBezTo>
                  <a:cubicBezTo>
                    <a:pt x="7179" y="557"/>
                    <a:pt x="7509" y="82"/>
                    <a:pt x="7512" y="77"/>
                  </a:cubicBezTo>
                  <a:cubicBezTo>
                    <a:pt x="7536" y="45"/>
                    <a:pt x="7512" y="1"/>
                    <a:pt x="7473"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8" name="Google Shape;1718;p47"/>
            <p:cNvSpPr/>
            <p:nvPr/>
          </p:nvSpPr>
          <p:spPr>
            <a:xfrm>
              <a:off x="3067314" y="2381398"/>
              <a:ext cx="46621" cy="127050"/>
            </a:xfrm>
            <a:custGeom>
              <a:avLst/>
              <a:gdLst/>
              <a:ahLst/>
              <a:cxnLst/>
              <a:rect l="l" t="t" r="r" b="b"/>
              <a:pathLst>
                <a:path w="735" h="2003" extrusionOk="0">
                  <a:moveTo>
                    <a:pt x="652" y="0"/>
                  </a:moveTo>
                  <a:cubicBezTo>
                    <a:pt x="259" y="155"/>
                    <a:pt x="1" y="533"/>
                    <a:pt x="1" y="955"/>
                  </a:cubicBezTo>
                  <a:lnTo>
                    <a:pt x="1" y="1068"/>
                  </a:lnTo>
                  <a:cubicBezTo>
                    <a:pt x="1" y="1467"/>
                    <a:pt x="232" y="1830"/>
                    <a:pt x="594" y="1998"/>
                  </a:cubicBezTo>
                  <a:lnTo>
                    <a:pt x="734" y="2003"/>
                  </a:lnTo>
                  <a:lnTo>
                    <a:pt x="734" y="87"/>
                  </a:lnTo>
                  <a:lnTo>
                    <a:pt x="65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9" name="Google Shape;1719;p47"/>
            <p:cNvSpPr/>
            <p:nvPr/>
          </p:nvSpPr>
          <p:spPr>
            <a:xfrm>
              <a:off x="3064142" y="2378290"/>
              <a:ext cx="52901" cy="133266"/>
            </a:xfrm>
            <a:custGeom>
              <a:avLst/>
              <a:gdLst/>
              <a:ahLst/>
              <a:cxnLst/>
              <a:rect l="l" t="t" r="r" b="b"/>
              <a:pathLst>
                <a:path w="834" h="2101" extrusionOk="0">
                  <a:moveTo>
                    <a:pt x="689" y="108"/>
                  </a:moveTo>
                  <a:lnTo>
                    <a:pt x="736" y="156"/>
                  </a:lnTo>
                  <a:lnTo>
                    <a:pt x="736" y="2002"/>
                  </a:lnTo>
                  <a:lnTo>
                    <a:pt x="656" y="1999"/>
                  </a:lnTo>
                  <a:cubicBezTo>
                    <a:pt x="317" y="1836"/>
                    <a:pt x="100" y="1493"/>
                    <a:pt x="99" y="1117"/>
                  </a:cubicBezTo>
                  <a:lnTo>
                    <a:pt x="99" y="1004"/>
                  </a:lnTo>
                  <a:cubicBezTo>
                    <a:pt x="98" y="614"/>
                    <a:pt x="330" y="260"/>
                    <a:pt x="689" y="108"/>
                  </a:cubicBezTo>
                  <a:close/>
                  <a:moveTo>
                    <a:pt x="702" y="1"/>
                  </a:moveTo>
                  <a:cubicBezTo>
                    <a:pt x="696" y="1"/>
                    <a:pt x="690" y="2"/>
                    <a:pt x="684" y="4"/>
                  </a:cubicBezTo>
                  <a:cubicBezTo>
                    <a:pt x="272" y="164"/>
                    <a:pt x="1" y="562"/>
                    <a:pt x="2" y="1004"/>
                  </a:cubicBezTo>
                  <a:lnTo>
                    <a:pt x="2" y="1117"/>
                  </a:lnTo>
                  <a:cubicBezTo>
                    <a:pt x="3" y="1534"/>
                    <a:pt x="245" y="1914"/>
                    <a:pt x="624" y="2091"/>
                  </a:cubicBezTo>
                  <a:cubicBezTo>
                    <a:pt x="629" y="2094"/>
                    <a:pt x="635" y="2095"/>
                    <a:pt x="642" y="2095"/>
                  </a:cubicBezTo>
                  <a:lnTo>
                    <a:pt x="782" y="2101"/>
                  </a:lnTo>
                  <a:lnTo>
                    <a:pt x="784" y="2101"/>
                  </a:lnTo>
                  <a:cubicBezTo>
                    <a:pt x="811" y="2101"/>
                    <a:pt x="834" y="2078"/>
                    <a:pt x="834" y="2052"/>
                  </a:cubicBezTo>
                  <a:lnTo>
                    <a:pt x="834" y="136"/>
                  </a:lnTo>
                  <a:cubicBezTo>
                    <a:pt x="834" y="123"/>
                    <a:pt x="828" y="112"/>
                    <a:pt x="820" y="103"/>
                  </a:cubicBezTo>
                  <a:lnTo>
                    <a:pt x="737" y="16"/>
                  </a:lnTo>
                  <a:cubicBezTo>
                    <a:pt x="728" y="6"/>
                    <a:pt x="715" y="1"/>
                    <a:pt x="702"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0" name="Google Shape;1720;p47"/>
            <p:cNvSpPr/>
            <p:nvPr/>
          </p:nvSpPr>
          <p:spPr>
            <a:xfrm>
              <a:off x="3058053" y="2367634"/>
              <a:ext cx="682317" cy="155911"/>
            </a:xfrm>
            <a:custGeom>
              <a:avLst/>
              <a:gdLst/>
              <a:ahLst/>
              <a:cxnLst/>
              <a:rect l="l" t="t" r="r" b="b"/>
              <a:pathLst>
                <a:path w="10757" h="2458" extrusionOk="0">
                  <a:moveTo>
                    <a:pt x="10612" y="0"/>
                  </a:moveTo>
                  <a:cubicBezTo>
                    <a:pt x="10611" y="0"/>
                    <a:pt x="10609" y="0"/>
                    <a:pt x="10607" y="0"/>
                  </a:cubicBezTo>
                  <a:lnTo>
                    <a:pt x="1172" y="0"/>
                  </a:lnTo>
                  <a:cubicBezTo>
                    <a:pt x="525" y="0"/>
                    <a:pt x="2" y="525"/>
                    <a:pt x="1" y="1172"/>
                  </a:cubicBezTo>
                  <a:lnTo>
                    <a:pt x="1" y="1285"/>
                  </a:lnTo>
                  <a:cubicBezTo>
                    <a:pt x="2" y="1932"/>
                    <a:pt x="525" y="2456"/>
                    <a:pt x="1172" y="2457"/>
                  </a:cubicBezTo>
                  <a:lnTo>
                    <a:pt x="10607" y="2457"/>
                  </a:lnTo>
                  <a:cubicBezTo>
                    <a:pt x="10687" y="2457"/>
                    <a:pt x="10752" y="2392"/>
                    <a:pt x="10752" y="2311"/>
                  </a:cubicBezTo>
                  <a:cubicBezTo>
                    <a:pt x="10752" y="2230"/>
                    <a:pt x="10687" y="2166"/>
                    <a:pt x="10607" y="2166"/>
                  </a:cubicBezTo>
                  <a:lnTo>
                    <a:pt x="1172" y="2166"/>
                  </a:lnTo>
                  <a:cubicBezTo>
                    <a:pt x="686" y="2165"/>
                    <a:pt x="293" y="1771"/>
                    <a:pt x="292" y="1285"/>
                  </a:cubicBezTo>
                  <a:lnTo>
                    <a:pt x="292" y="1172"/>
                  </a:lnTo>
                  <a:cubicBezTo>
                    <a:pt x="293" y="686"/>
                    <a:pt x="686" y="292"/>
                    <a:pt x="1172" y="292"/>
                  </a:cubicBezTo>
                  <a:lnTo>
                    <a:pt x="10607" y="292"/>
                  </a:lnTo>
                  <a:cubicBezTo>
                    <a:pt x="10608" y="292"/>
                    <a:pt x="10609" y="292"/>
                    <a:pt x="10611" y="292"/>
                  </a:cubicBezTo>
                  <a:cubicBezTo>
                    <a:pt x="10691" y="292"/>
                    <a:pt x="10756" y="227"/>
                    <a:pt x="10756" y="146"/>
                  </a:cubicBezTo>
                  <a:cubicBezTo>
                    <a:pt x="10756" y="66"/>
                    <a:pt x="10692" y="0"/>
                    <a:pt x="10612"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1" name="Google Shape;1721;p47"/>
            <p:cNvSpPr/>
            <p:nvPr/>
          </p:nvSpPr>
          <p:spPr>
            <a:xfrm>
              <a:off x="3111968" y="2404042"/>
              <a:ext cx="206401" cy="6216"/>
            </a:xfrm>
            <a:custGeom>
              <a:avLst/>
              <a:gdLst/>
              <a:ahLst/>
              <a:cxnLst/>
              <a:rect l="l" t="t" r="r" b="b"/>
              <a:pathLst>
                <a:path w="3254" h="98" extrusionOk="0">
                  <a:moveTo>
                    <a:pt x="62" y="0"/>
                  </a:moveTo>
                  <a:cubicBezTo>
                    <a:pt x="1" y="4"/>
                    <a:pt x="1" y="95"/>
                    <a:pt x="62" y="98"/>
                  </a:cubicBezTo>
                  <a:lnTo>
                    <a:pt x="3192" y="98"/>
                  </a:lnTo>
                  <a:cubicBezTo>
                    <a:pt x="3254" y="95"/>
                    <a:pt x="3254" y="4"/>
                    <a:pt x="3192"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2" name="Google Shape;1722;p47"/>
            <p:cNvSpPr/>
            <p:nvPr/>
          </p:nvSpPr>
          <p:spPr>
            <a:xfrm>
              <a:off x="3338856" y="2422246"/>
              <a:ext cx="38629" cy="6280"/>
            </a:xfrm>
            <a:custGeom>
              <a:avLst/>
              <a:gdLst/>
              <a:ahLst/>
              <a:cxnLst/>
              <a:rect l="l" t="t" r="r" b="b"/>
              <a:pathLst>
                <a:path w="609" h="99" extrusionOk="0">
                  <a:moveTo>
                    <a:pt x="544" y="1"/>
                  </a:moveTo>
                  <a:cubicBezTo>
                    <a:pt x="543" y="1"/>
                    <a:pt x="542" y="1"/>
                    <a:pt x="541" y="1"/>
                  </a:cubicBezTo>
                  <a:lnTo>
                    <a:pt x="62" y="1"/>
                  </a:lnTo>
                  <a:cubicBezTo>
                    <a:pt x="1" y="4"/>
                    <a:pt x="1" y="95"/>
                    <a:pt x="62" y="98"/>
                  </a:cubicBezTo>
                  <a:lnTo>
                    <a:pt x="541" y="98"/>
                  </a:lnTo>
                  <a:cubicBezTo>
                    <a:pt x="542" y="98"/>
                    <a:pt x="544" y="98"/>
                    <a:pt x="545" y="98"/>
                  </a:cubicBezTo>
                  <a:cubicBezTo>
                    <a:pt x="609" y="98"/>
                    <a:pt x="608" y="1"/>
                    <a:pt x="544"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3" name="Google Shape;1723;p47"/>
            <p:cNvSpPr/>
            <p:nvPr/>
          </p:nvSpPr>
          <p:spPr>
            <a:xfrm>
              <a:off x="3150470" y="2422310"/>
              <a:ext cx="169929" cy="6216"/>
            </a:xfrm>
            <a:custGeom>
              <a:avLst/>
              <a:gdLst/>
              <a:ahLst/>
              <a:cxnLst/>
              <a:rect l="l" t="t" r="r" b="b"/>
              <a:pathLst>
                <a:path w="2679" h="98" extrusionOk="0">
                  <a:moveTo>
                    <a:pt x="62" y="0"/>
                  </a:moveTo>
                  <a:cubicBezTo>
                    <a:pt x="1" y="3"/>
                    <a:pt x="1" y="94"/>
                    <a:pt x="62" y="97"/>
                  </a:cubicBezTo>
                  <a:lnTo>
                    <a:pt x="2617" y="97"/>
                  </a:lnTo>
                  <a:cubicBezTo>
                    <a:pt x="2678" y="94"/>
                    <a:pt x="2678" y="3"/>
                    <a:pt x="2617"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4" name="Google Shape;1724;p47"/>
            <p:cNvSpPr/>
            <p:nvPr/>
          </p:nvSpPr>
          <p:spPr>
            <a:xfrm>
              <a:off x="3111778" y="2462778"/>
              <a:ext cx="109544" cy="6216"/>
            </a:xfrm>
            <a:custGeom>
              <a:avLst/>
              <a:gdLst/>
              <a:ahLst/>
              <a:cxnLst/>
              <a:rect l="l" t="t" r="r" b="b"/>
              <a:pathLst>
                <a:path w="1727" h="98" extrusionOk="0">
                  <a:moveTo>
                    <a:pt x="65" y="0"/>
                  </a:moveTo>
                  <a:cubicBezTo>
                    <a:pt x="1" y="0"/>
                    <a:pt x="1" y="98"/>
                    <a:pt x="65" y="98"/>
                  </a:cubicBezTo>
                  <a:lnTo>
                    <a:pt x="1662" y="98"/>
                  </a:lnTo>
                  <a:cubicBezTo>
                    <a:pt x="1727" y="98"/>
                    <a:pt x="1727" y="0"/>
                    <a:pt x="1662"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5" name="Google Shape;1725;p47"/>
            <p:cNvSpPr/>
            <p:nvPr/>
          </p:nvSpPr>
          <p:spPr>
            <a:xfrm>
              <a:off x="3415860" y="2485105"/>
              <a:ext cx="30510" cy="6216"/>
            </a:xfrm>
            <a:custGeom>
              <a:avLst/>
              <a:gdLst/>
              <a:ahLst/>
              <a:cxnLst/>
              <a:rect l="l" t="t" r="r" b="b"/>
              <a:pathLst>
                <a:path w="481" h="98" extrusionOk="0">
                  <a:moveTo>
                    <a:pt x="417" y="0"/>
                  </a:moveTo>
                  <a:cubicBezTo>
                    <a:pt x="415" y="0"/>
                    <a:pt x="414" y="0"/>
                    <a:pt x="413" y="0"/>
                  </a:cubicBezTo>
                  <a:lnTo>
                    <a:pt x="62" y="0"/>
                  </a:lnTo>
                  <a:cubicBezTo>
                    <a:pt x="0" y="4"/>
                    <a:pt x="0" y="95"/>
                    <a:pt x="62" y="98"/>
                  </a:cubicBezTo>
                  <a:lnTo>
                    <a:pt x="413" y="98"/>
                  </a:lnTo>
                  <a:cubicBezTo>
                    <a:pt x="414" y="98"/>
                    <a:pt x="415" y="98"/>
                    <a:pt x="416" y="98"/>
                  </a:cubicBezTo>
                  <a:cubicBezTo>
                    <a:pt x="480" y="98"/>
                    <a:pt x="480" y="0"/>
                    <a:pt x="417"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6" name="Google Shape;1726;p47"/>
            <p:cNvSpPr/>
            <p:nvPr/>
          </p:nvSpPr>
          <p:spPr>
            <a:xfrm>
              <a:off x="3273714" y="2485105"/>
              <a:ext cx="131808" cy="6216"/>
            </a:xfrm>
            <a:custGeom>
              <a:avLst/>
              <a:gdLst/>
              <a:ahLst/>
              <a:cxnLst/>
              <a:rect l="l" t="t" r="r" b="b"/>
              <a:pathLst>
                <a:path w="2078" h="98" extrusionOk="0">
                  <a:moveTo>
                    <a:pt x="64" y="0"/>
                  </a:moveTo>
                  <a:cubicBezTo>
                    <a:pt x="1" y="0"/>
                    <a:pt x="1" y="98"/>
                    <a:pt x="65" y="98"/>
                  </a:cubicBezTo>
                  <a:cubicBezTo>
                    <a:pt x="66" y="98"/>
                    <a:pt x="67" y="98"/>
                    <a:pt x="68" y="98"/>
                  </a:cubicBezTo>
                  <a:lnTo>
                    <a:pt x="2016" y="98"/>
                  </a:lnTo>
                  <a:cubicBezTo>
                    <a:pt x="2078" y="95"/>
                    <a:pt x="2078" y="4"/>
                    <a:pt x="2016" y="0"/>
                  </a:cubicBezTo>
                  <a:lnTo>
                    <a:pt x="68" y="0"/>
                  </a:lnTo>
                  <a:cubicBezTo>
                    <a:pt x="67" y="0"/>
                    <a:pt x="66" y="0"/>
                    <a:pt x="64"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7" name="Google Shape;1727;p47"/>
            <p:cNvSpPr/>
            <p:nvPr/>
          </p:nvSpPr>
          <p:spPr>
            <a:xfrm>
              <a:off x="3150470" y="2485105"/>
              <a:ext cx="95335" cy="6216"/>
            </a:xfrm>
            <a:custGeom>
              <a:avLst/>
              <a:gdLst/>
              <a:ahLst/>
              <a:cxnLst/>
              <a:rect l="l" t="t" r="r" b="b"/>
              <a:pathLst>
                <a:path w="1503" h="98" extrusionOk="0">
                  <a:moveTo>
                    <a:pt x="1439" y="0"/>
                  </a:moveTo>
                  <a:cubicBezTo>
                    <a:pt x="1438" y="0"/>
                    <a:pt x="1436" y="0"/>
                    <a:pt x="1435" y="0"/>
                  </a:cubicBezTo>
                  <a:lnTo>
                    <a:pt x="62" y="0"/>
                  </a:lnTo>
                  <a:cubicBezTo>
                    <a:pt x="1" y="4"/>
                    <a:pt x="1" y="95"/>
                    <a:pt x="62" y="98"/>
                  </a:cubicBezTo>
                  <a:lnTo>
                    <a:pt x="1435" y="98"/>
                  </a:lnTo>
                  <a:cubicBezTo>
                    <a:pt x="1436" y="98"/>
                    <a:pt x="1437" y="98"/>
                    <a:pt x="1438" y="98"/>
                  </a:cubicBezTo>
                  <a:cubicBezTo>
                    <a:pt x="1502" y="98"/>
                    <a:pt x="1503" y="0"/>
                    <a:pt x="1439"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8" name="Google Shape;1728;p47"/>
            <p:cNvSpPr/>
            <p:nvPr/>
          </p:nvSpPr>
          <p:spPr>
            <a:xfrm>
              <a:off x="5181807" y="1947922"/>
              <a:ext cx="213379" cy="67807"/>
            </a:xfrm>
            <a:custGeom>
              <a:avLst/>
              <a:gdLst/>
              <a:ahLst/>
              <a:cxnLst/>
              <a:rect l="l" t="t" r="r" b="b"/>
              <a:pathLst>
                <a:path w="3364" h="1069" extrusionOk="0">
                  <a:moveTo>
                    <a:pt x="216" y="1"/>
                  </a:moveTo>
                  <a:cubicBezTo>
                    <a:pt x="98" y="1"/>
                    <a:pt x="0" y="98"/>
                    <a:pt x="0" y="216"/>
                  </a:cubicBezTo>
                  <a:lnTo>
                    <a:pt x="0" y="853"/>
                  </a:lnTo>
                  <a:cubicBezTo>
                    <a:pt x="0" y="972"/>
                    <a:pt x="98" y="1069"/>
                    <a:pt x="216" y="1069"/>
                  </a:cubicBezTo>
                  <a:lnTo>
                    <a:pt x="2404" y="1069"/>
                  </a:lnTo>
                  <a:cubicBezTo>
                    <a:pt x="2468" y="1069"/>
                    <a:pt x="2468" y="972"/>
                    <a:pt x="2404" y="972"/>
                  </a:cubicBezTo>
                  <a:lnTo>
                    <a:pt x="216" y="972"/>
                  </a:lnTo>
                  <a:cubicBezTo>
                    <a:pt x="151" y="972"/>
                    <a:pt x="98" y="918"/>
                    <a:pt x="98" y="853"/>
                  </a:cubicBezTo>
                  <a:lnTo>
                    <a:pt x="98" y="216"/>
                  </a:lnTo>
                  <a:cubicBezTo>
                    <a:pt x="98" y="151"/>
                    <a:pt x="151" y="98"/>
                    <a:pt x="216" y="98"/>
                  </a:cubicBezTo>
                  <a:lnTo>
                    <a:pt x="3148" y="98"/>
                  </a:lnTo>
                  <a:cubicBezTo>
                    <a:pt x="3213" y="98"/>
                    <a:pt x="3266" y="151"/>
                    <a:pt x="3266" y="216"/>
                  </a:cubicBezTo>
                  <a:lnTo>
                    <a:pt x="3266" y="466"/>
                  </a:lnTo>
                  <a:cubicBezTo>
                    <a:pt x="3268" y="497"/>
                    <a:pt x="3291" y="512"/>
                    <a:pt x="3315" y="512"/>
                  </a:cubicBezTo>
                  <a:cubicBezTo>
                    <a:pt x="3338" y="512"/>
                    <a:pt x="3362" y="497"/>
                    <a:pt x="3364" y="466"/>
                  </a:cubicBezTo>
                  <a:lnTo>
                    <a:pt x="3364" y="216"/>
                  </a:lnTo>
                  <a:cubicBezTo>
                    <a:pt x="3364" y="98"/>
                    <a:pt x="3267" y="1"/>
                    <a:pt x="3148"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9" name="Google Shape;1729;p47"/>
            <p:cNvSpPr/>
            <p:nvPr/>
          </p:nvSpPr>
          <p:spPr>
            <a:xfrm>
              <a:off x="5329852" y="1975069"/>
              <a:ext cx="218072" cy="123308"/>
            </a:xfrm>
            <a:custGeom>
              <a:avLst/>
              <a:gdLst/>
              <a:ahLst/>
              <a:cxnLst/>
              <a:rect l="l" t="t" r="r" b="b"/>
              <a:pathLst>
                <a:path w="3438" h="1944" extrusionOk="0">
                  <a:moveTo>
                    <a:pt x="267" y="0"/>
                  </a:moveTo>
                  <a:cubicBezTo>
                    <a:pt x="120" y="0"/>
                    <a:pt x="0" y="119"/>
                    <a:pt x="0" y="266"/>
                  </a:cubicBezTo>
                  <a:lnTo>
                    <a:pt x="0" y="1626"/>
                  </a:lnTo>
                  <a:cubicBezTo>
                    <a:pt x="0" y="1658"/>
                    <a:pt x="25" y="1674"/>
                    <a:pt x="49" y="1674"/>
                  </a:cubicBezTo>
                  <a:cubicBezTo>
                    <a:pt x="73" y="1674"/>
                    <a:pt x="97" y="1658"/>
                    <a:pt x="97" y="1626"/>
                  </a:cubicBezTo>
                  <a:lnTo>
                    <a:pt x="97" y="266"/>
                  </a:lnTo>
                  <a:cubicBezTo>
                    <a:pt x="97" y="173"/>
                    <a:pt x="173" y="97"/>
                    <a:pt x="267" y="97"/>
                  </a:cubicBezTo>
                  <a:lnTo>
                    <a:pt x="3170" y="97"/>
                  </a:lnTo>
                  <a:cubicBezTo>
                    <a:pt x="3263" y="97"/>
                    <a:pt x="3339" y="173"/>
                    <a:pt x="3339" y="266"/>
                  </a:cubicBezTo>
                  <a:lnTo>
                    <a:pt x="3339" y="1894"/>
                  </a:lnTo>
                  <a:cubicBezTo>
                    <a:pt x="3339" y="1922"/>
                    <a:pt x="3361" y="1943"/>
                    <a:pt x="3388" y="1943"/>
                  </a:cubicBezTo>
                  <a:cubicBezTo>
                    <a:pt x="3415" y="1943"/>
                    <a:pt x="3437" y="1922"/>
                    <a:pt x="3436" y="1894"/>
                  </a:cubicBezTo>
                  <a:lnTo>
                    <a:pt x="3436" y="266"/>
                  </a:lnTo>
                  <a:cubicBezTo>
                    <a:pt x="3436" y="119"/>
                    <a:pt x="3317" y="0"/>
                    <a:pt x="3170"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0" name="Google Shape;1730;p47"/>
            <p:cNvSpPr/>
            <p:nvPr/>
          </p:nvSpPr>
          <p:spPr>
            <a:xfrm>
              <a:off x="5329852" y="2095775"/>
              <a:ext cx="218072" cy="208938"/>
            </a:xfrm>
            <a:custGeom>
              <a:avLst/>
              <a:gdLst/>
              <a:ahLst/>
              <a:cxnLst/>
              <a:rect l="l" t="t" r="r" b="b"/>
              <a:pathLst>
                <a:path w="3438" h="3294" extrusionOk="0">
                  <a:moveTo>
                    <a:pt x="49" y="0"/>
                  </a:moveTo>
                  <a:cubicBezTo>
                    <a:pt x="25" y="0"/>
                    <a:pt x="0" y="17"/>
                    <a:pt x="0" y="49"/>
                  </a:cubicBezTo>
                  <a:lnTo>
                    <a:pt x="0" y="3028"/>
                  </a:lnTo>
                  <a:cubicBezTo>
                    <a:pt x="0" y="3174"/>
                    <a:pt x="120" y="3294"/>
                    <a:pt x="267" y="3294"/>
                  </a:cubicBezTo>
                  <a:lnTo>
                    <a:pt x="3170" y="3294"/>
                  </a:lnTo>
                  <a:cubicBezTo>
                    <a:pt x="3317" y="3294"/>
                    <a:pt x="3436" y="3174"/>
                    <a:pt x="3437" y="3028"/>
                  </a:cubicBezTo>
                  <a:lnTo>
                    <a:pt x="3437" y="1332"/>
                  </a:lnTo>
                  <a:cubicBezTo>
                    <a:pt x="3435" y="1301"/>
                    <a:pt x="3411" y="1285"/>
                    <a:pt x="3388" y="1285"/>
                  </a:cubicBezTo>
                  <a:cubicBezTo>
                    <a:pt x="3364" y="1285"/>
                    <a:pt x="3340" y="1301"/>
                    <a:pt x="3339" y="1332"/>
                  </a:cubicBezTo>
                  <a:lnTo>
                    <a:pt x="3339" y="3028"/>
                  </a:lnTo>
                  <a:cubicBezTo>
                    <a:pt x="3339" y="3121"/>
                    <a:pt x="3263" y="3197"/>
                    <a:pt x="3170" y="3197"/>
                  </a:cubicBezTo>
                  <a:lnTo>
                    <a:pt x="267" y="3197"/>
                  </a:lnTo>
                  <a:cubicBezTo>
                    <a:pt x="173" y="3197"/>
                    <a:pt x="97" y="3121"/>
                    <a:pt x="97" y="3028"/>
                  </a:cubicBezTo>
                  <a:lnTo>
                    <a:pt x="97" y="49"/>
                  </a:lnTo>
                  <a:cubicBezTo>
                    <a:pt x="97" y="17"/>
                    <a:pt x="73" y="0"/>
                    <a:pt x="49"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1" name="Google Shape;1731;p47"/>
            <p:cNvSpPr/>
            <p:nvPr/>
          </p:nvSpPr>
          <p:spPr>
            <a:xfrm>
              <a:off x="5341903" y="2025496"/>
              <a:ext cx="193779" cy="6216"/>
            </a:xfrm>
            <a:custGeom>
              <a:avLst/>
              <a:gdLst/>
              <a:ahLst/>
              <a:cxnLst/>
              <a:rect l="l" t="t" r="r" b="b"/>
              <a:pathLst>
                <a:path w="3055" h="98" extrusionOk="0">
                  <a:moveTo>
                    <a:pt x="65" y="0"/>
                  </a:moveTo>
                  <a:cubicBezTo>
                    <a:pt x="1" y="0"/>
                    <a:pt x="1" y="96"/>
                    <a:pt x="66" y="97"/>
                  </a:cubicBezTo>
                  <a:lnTo>
                    <a:pt x="2990" y="97"/>
                  </a:lnTo>
                  <a:cubicBezTo>
                    <a:pt x="3054" y="96"/>
                    <a:pt x="3055" y="0"/>
                    <a:pt x="2991" y="0"/>
                  </a:cubicBezTo>
                  <a:cubicBezTo>
                    <a:pt x="2991" y="0"/>
                    <a:pt x="2991" y="0"/>
                    <a:pt x="2990" y="0"/>
                  </a:cubicBezTo>
                  <a:lnTo>
                    <a:pt x="66" y="0"/>
                  </a:lnTo>
                  <a:cubicBezTo>
                    <a:pt x="66" y="0"/>
                    <a:pt x="65" y="0"/>
                    <a:pt x="65"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2" name="Google Shape;1732;p47"/>
            <p:cNvSpPr/>
            <p:nvPr/>
          </p:nvSpPr>
          <p:spPr>
            <a:xfrm>
              <a:off x="5430768" y="2081377"/>
              <a:ext cx="104723" cy="6216"/>
            </a:xfrm>
            <a:custGeom>
              <a:avLst/>
              <a:gdLst/>
              <a:ahLst/>
              <a:cxnLst/>
              <a:rect l="l" t="t" r="r" b="b"/>
              <a:pathLst>
                <a:path w="1651" h="98" extrusionOk="0">
                  <a:moveTo>
                    <a:pt x="62" y="0"/>
                  </a:moveTo>
                  <a:cubicBezTo>
                    <a:pt x="0" y="3"/>
                    <a:pt x="0" y="94"/>
                    <a:pt x="62" y="97"/>
                  </a:cubicBezTo>
                  <a:lnTo>
                    <a:pt x="1589" y="97"/>
                  </a:lnTo>
                  <a:cubicBezTo>
                    <a:pt x="1651" y="94"/>
                    <a:pt x="1651" y="3"/>
                    <a:pt x="1589"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3" name="Google Shape;1733;p47"/>
            <p:cNvSpPr/>
            <p:nvPr/>
          </p:nvSpPr>
          <p:spPr>
            <a:xfrm>
              <a:off x="5342094" y="2081377"/>
              <a:ext cx="81381" cy="6216"/>
            </a:xfrm>
            <a:custGeom>
              <a:avLst/>
              <a:gdLst/>
              <a:ahLst/>
              <a:cxnLst/>
              <a:rect l="l" t="t" r="r" b="b"/>
              <a:pathLst>
                <a:path w="1283" h="98" extrusionOk="0">
                  <a:moveTo>
                    <a:pt x="62" y="0"/>
                  </a:moveTo>
                  <a:cubicBezTo>
                    <a:pt x="1" y="3"/>
                    <a:pt x="1" y="94"/>
                    <a:pt x="62" y="97"/>
                  </a:cubicBezTo>
                  <a:lnTo>
                    <a:pt x="1221" y="97"/>
                  </a:lnTo>
                  <a:cubicBezTo>
                    <a:pt x="1283" y="94"/>
                    <a:pt x="1283" y="3"/>
                    <a:pt x="1221"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4" name="Google Shape;1734;p47"/>
            <p:cNvSpPr/>
            <p:nvPr/>
          </p:nvSpPr>
          <p:spPr>
            <a:xfrm>
              <a:off x="5342094" y="2137322"/>
              <a:ext cx="193398" cy="6216"/>
            </a:xfrm>
            <a:custGeom>
              <a:avLst/>
              <a:gdLst/>
              <a:ahLst/>
              <a:cxnLst/>
              <a:rect l="l" t="t" r="r" b="b"/>
              <a:pathLst>
                <a:path w="3049" h="98" extrusionOk="0">
                  <a:moveTo>
                    <a:pt x="63" y="0"/>
                  </a:moveTo>
                  <a:cubicBezTo>
                    <a:pt x="1" y="3"/>
                    <a:pt x="1" y="94"/>
                    <a:pt x="63" y="97"/>
                  </a:cubicBezTo>
                  <a:lnTo>
                    <a:pt x="2987" y="97"/>
                  </a:lnTo>
                  <a:cubicBezTo>
                    <a:pt x="3049" y="94"/>
                    <a:pt x="3049" y="3"/>
                    <a:pt x="2987"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5" name="Google Shape;1735;p47"/>
            <p:cNvSpPr/>
            <p:nvPr/>
          </p:nvSpPr>
          <p:spPr>
            <a:xfrm>
              <a:off x="5494325" y="2193266"/>
              <a:ext cx="41166" cy="6216"/>
            </a:xfrm>
            <a:custGeom>
              <a:avLst/>
              <a:gdLst/>
              <a:ahLst/>
              <a:cxnLst/>
              <a:rect l="l" t="t" r="r" b="b"/>
              <a:pathLst>
                <a:path w="649" h="98" extrusionOk="0">
                  <a:moveTo>
                    <a:pt x="62" y="0"/>
                  </a:moveTo>
                  <a:cubicBezTo>
                    <a:pt x="1" y="3"/>
                    <a:pt x="1" y="94"/>
                    <a:pt x="62" y="97"/>
                  </a:cubicBezTo>
                  <a:lnTo>
                    <a:pt x="587" y="97"/>
                  </a:lnTo>
                  <a:cubicBezTo>
                    <a:pt x="649" y="94"/>
                    <a:pt x="649" y="3"/>
                    <a:pt x="587"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6" name="Google Shape;1736;p47"/>
            <p:cNvSpPr/>
            <p:nvPr/>
          </p:nvSpPr>
          <p:spPr>
            <a:xfrm>
              <a:off x="5342094" y="2193266"/>
              <a:ext cx="143859" cy="6216"/>
            </a:xfrm>
            <a:custGeom>
              <a:avLst/>
              <a:gdLst/>
              <a:ahLst/>
              <a:cxnLst/>
              <a:rect l="l" t="t" r="r" b="b"/>
              <a:pathLst>
                <a:path w="2268" h="98" extrusionOk="0">
                  <a:moveTo>
                    <a:pt x="2203" y="0"/>
                  </a:moveTo>
                  <a:cubicBezTo>
                    <a:pt x="2202" y="0"/>
                    <a:pt x="2201" y="0"/>
                    <a:pt x="2200" y="0"/>
                  </a:cubicBezTo>
                  <a:lnTo>
                    <a:pt x="63" y="0"/>
                  </a:lnTo>
                  <a:cubicBezTo>
                    <a:pt x="1" y="3"/>
                    <a:pt x="1" y="94"/>
                    <a:pt x="63" y="97"/>
                  </a:cubicBezTo>
                  <a:lnTo>
                    <a:pt x="2200" y="97"/>
                  </a:lnTo>
                  <a:cubicBezTo>
                    <a:pt x="2202" y="97"/>
                    <a:pt x="2203" y="97"/>
                    <a:pt x="2204" y="97"/>
                  </a:cubicBezTo>
                  <a:cubicBezTo>
                    <a:pt x="2267" y="97"/>
                    <a:pt x="2267" y="0"/>
                    <a:pt x="2203"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7" name="Google Shape;1737;p47"/>
            <p:cNvSpPr/>
            <p:nvPr/>
          </p:nvSpPr>
          <p:spPr>
            <a:xfrm>
              <a:off x="5342094" y="2249211"/>
              <a:ext cx="193398" cy="6216"/>
            </a:xfrm>
            <a:custGeom>
              <a:avLst/>
              <a:gdLst/>
              <a:ahLst/>
              <a:cxnLst/>
              <a:rect l="l" t="t" r="r" b="b"/>
              <a:pathLst>
                <a:path w="3049" h="98" extrusionOk="0">
                  <a:moveTo>
                    <a:pt x="63" y="0"/>
                  </a:moveTo>
                  <a:cubicBezTo>
                    <a:pt x="1" y="3"/>
                    <a:pt x="1" y="94"/>
                    <a:pt x="63" y="97"/>
                  </a:cubicBezTo>
                  <a:lnTo>
                    <a:pt x="2987" y="97"/>
                  </a:lnTo>
                  <a:cubicBezTo>
                    <a:pt x="3049" y="94"/>
                    <a:pt x="3049" y="3"/>
                    <a:pt x="2987"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8" name="Google Shape;1738;p47"/>
            <p:cNvSpPr/>
            <p:nvPr/>
          </p:nvSpPr>
          <p:spPr>
            <a:xfrm>
              <a:off x="5218279" y="1977353"/>
              <a:ext cx="109353" cy="6216"/>
            </a:xfrm>
            <a:custGeom>
              <a:avLst/>
              <a:gdLst/>
              <a:ahLst/>
              <a:cxnLst/>
              <a:rect l="l" t="t" r="r" b="b"/>
              <a:pathLst>
                <a:path w="1724" h="98" extrusionOk="0">
                  <a:moveTo>
                    <a:pt x="65" y="0"/>
                  </a:moveTo>
                  <a:cubicBezTo>
                    <a:pt x="0" y="0"/>
                    <a:pt x="0" y="97"/>
                    <a:pt x="65" y="97"/>
                  </a:cubicBezTo>
                  <a:lnTo>
                    <a:pt x="1659" y="97"/>
                  </a:lnTo>
                  <a:cubicBezTo>
                    <a:pt x="1723" y="97"/>
                    <a:pt x="1723" y="0"/>
                    <a:pt x="1659"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9" name="Google Shape;1739;p47"/>
            <p:cNvSpPr/>
            <p:nvPr/>
          </p:nvSpPr>
          <p:spPr>
            <a:xfrm>
              <a:off x="3707763" y="837718"/>
              <a:ext cx="262156" cy="82332"/>
            </a:xfrm>
            <a:custGeom>
              <a:avLst/>
              <a:gdLst/>
              <a:ahLst/>
              <a:cxnLst/>
              <a:rect l="l" t="t" r="r" b="b"/>
              <a:pathLst>
                <a:path w="4133" h="1298" extrusionOk="0">
                  <a:moveTo>
                    <a:pt x="256" y="1"/>
                  </a:moveTo>
                  <a:cubicBezTo>
                    <a:pt x="115" y="1"/>
                    <a:pt x="1" y="115"/>
                    <a:pt x="1" y="257"/>
                  </a:cubicBezTo>
                  <a:lnTo>
                    <a:pt x="1" y="1041"/>
                  </a:lnTo>
                  <a:cubicBezTo>
                    <a:pt x="1" y="1183"/>
                    <a:pt x="115" y="1297"/>
                    <a:pt x="256" y="1297"/>
                  </a:cubicBezTo>
                  <a:lnTo>
                    <a:pt x="2957" y="1297"/>
                  </a:lnTo>
                  <a:lnTo>
                    <a:pt x="2957" y="1296"/>
                  </a:lnTo>
                  <a:cubicBezTo>
                    <a:pt x="3021" y="1296"/>
                    <a:pt x="3021" y="1199"/>
                    <a:pt x="2957" y="1199"/>
                  </a:cubicBezTo>
                  <a:lnTo>
                    <a:pt x="256" y="1199"/>
                  </a:lnTo>
                  <a:cubicBezTo>
                    <a:pt x="168" y="1199"/>
                    <a:pt x="98" y="1128"/>
                    <a:pt x="98" y="1041"/>
                  </a:cubicBezTo>
                  <a:lnTo>
                    <a:pt x="98" y="257"/>
                  </a:lnTo>
                  <a:cubicBezTo>
                    <a:pt x="98" y="170"/>
                    <a:pt x="170" y="99"/>
                    <a:pt x="256" y="99"/>
                  </a:cubicBezTo>
                  <a:lnTo>
                    <a:pt x="3875" y="99"/>
                  </a:lnTo>
                  <a:cubicBezTo>
                    <a:pt x="3962" y="99"/>
                    <a:pt x="4033" y="170"/>
                    <a:pt x="4033" y="257"/>
                  </a:cubicBezTo>
                  <a:lnTo>
                    <a:pt x="4033" y="565"/>
                  </a:lnTo>
                  <a:cubicBezTo>
                    <a:pt x="4032" y="599"/>
                    <a:pt x="4057" y="616"/>
                    <a:pt x="4082" y="616"/>
                  </a:cubicBezTo>
                  <a:cubicBezTo>
                    <a:pt x="4107" y="616"/>
                    <a:pt x="4132" y="599"/>
                    <a:pt x="4130" y="565"/>
                  </a:cubicBezTo>
                  <a:lnTo>
                    <a:pt x="4130" y="257"/>
                  </a:lnTo>
                  <a:cubicBezTo>
                    <a:pt x="4130" y="115"/>
                    <a:pt x="4016" y="1"/>
                    <a:pt x="3874"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0" name="Google Shape;1740;p47"/>
            <p:cNvSpPr/>
            <p:nvPr/>
          </p:nvSpPr>
          <p:spPr>
            <a:xfrm>
              <a:off x="3890441" y="871209"/>
              <a:ext cx="267738" cy="150773"/>
            </a:xfrm>
            <a:custGeom>
              <a:avLst/>
              <a:gdLst/>
              <a:ahLst/>
              <a:cxnLst/>
              <a:rect l="l" t="t" r="r" b="b"/>
              <a:pathLst>
                <a:path w="4221" h="2377" extrusionOk="0">
                  <a:moveTo>
                    <a:pt x="320" y="1"/>
                  </a:moveTo>
                  <a:cubicBezTo>
                    <a:pt x="144" y="1"/>
                    <a:pt x="3" y="143"/>
                    <a:pt x="2" y="318"/>
                  </a:cubicBezTo>
                  <a:lnTo>
                    <a:pt x="2" y="1997"/>
                  </a:lnTo>
                  <a:cubicBezTo>
                    <a:pt x="0" y="2031"/>
                    <a:pt x="26" y="2048"/>
                    <a:pt x="51" y="2048"/>
                  </a:cubicBezTo>
                  <a:cubicBezTo>
                    <a:pt x="76" y="2048"/>
                    <a:pt x="102" y="2031"/>
                    <a:pt x="100" y="1997"/>
                  </a:cubicBezTo>
                  <a:lnTo>
                    <a:pt x="100" y="318"/>
                  </a:lnTo>
                  <a:cubicBezTo>
                    <a:pt x="100" y="197"/>
                    <a:pt x="198" y="98"/>
                    <a:pt x="320" y="98"/>
                  </a:cubicBezTo>
                  <a:lnTo>
                    <a:pt x="3903" y="98"/>
                  </a:lnTo>
                  <a:cubicBezTo>
                    <a:pt x="4025" y="98"/>
                    <a:pt x="4123" y="197"/>
                    <a:pt x="4123" y="318"/>
                  </a:cubicBezTo>
                  <a:lnTo>
                    <a:pt x="4123" y="2329"/>
                  </a:lnTo>
                  <a:cubicBezTo>
                    <a:pt x="4123" y="2355"/>
                    <a:pt x="4146" y="2377"/>
                    <a:pt x="4172" y="2377"/>
                  </a:cubicBezTo>
                  <a:cubicBezTo>
                    <a:pt x="4199" y="2377"/>
                    <a:pt x="4221" y="2355"/>
                    <a:pt x="4221" y="2329"/>
                  </a:cubicBezTo>
                  <a:lnTo>
                    <a:pt x="4221" y="318"/>
                  </a:lnTo>
                  <a:cubicBezTo>
                    <a:pt x="4221" y="143"/>
                    <a:pt x="4078" y="1"/>
                    <a:pt x="3903"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1" name="Google Shape;1741;p47"/>
            <p:cNvSpPr/>
            <p:nvPr/>
          </p:nvSpPr>
          <p:spPr>
            <a:xfrm>
              <a:off x="3890505" y="1020458"/>
              <a:ext cx="267675" cy="256321"/>
            </a:xfrm>
            <a:custGeom>
              <a:avLst/>
              <a:gdLst/>
              <a:ahLst/>
              <a:cxnLst/>
              <a:rect l="l" t="t" r="r" b="b"/>
              <a:pathLst>
                <a:path w="4220" h="4041" extrusionOk="0">
                  <a:moveTo>
                    <a:pt x="50" y="0"/>
                  </a:moveTo>
                  <a:cubicBezTo>
                    <a:pt x="27" y="0"/>
                    <a:pt x="3" y="15"/>
                    <a:pt x="1" y="46"/>
                  </a:cubicBezTo>
                  <a:lnTo>
                    <a:pt x="1" y="3724"/>
                  </a:lnTo>
                  <a:cubicBezTo>
                    <a:pt x="2" y="3898"/>
                    <a:pt x="143" y="4041"/>
                    <a:pt x="319" y="4041"/>
                  </a:cubicBezTo>
                  <a:lnTo>
                    <a:pt x="3902" y="4041"/>
                  </a:lnTo>
                  <a:cubicBezTo>
                    <a:pt x="4077" y="4041"/>
                    <a:pt x="4220" y="3898"/>
                    <a:pt x="4220" y="3724"/>
                  </a:cubicBezTo>
                  <a:lnTo>
                    <a:pt x="4220" y="1630"/>
                  </a:lnTo>
                  <a:cubicBezTo>
                    <a:pt x="4220" y="1598"/>
                    <a:pt x="4195" y="1582"/>
                    <a:pt x="4171" y="1582"/>
                  </a:cubicBezTo>
                  <a:cubicBezTo>
                    <a:pt x="4147" y="1582"/>
                    <a:pt x="4122" y="1598"/>
                    <a:pt x="4122" y="1630"/>
                  </a:cubicBezTo>
                  <a:lnTo>
                    <a:pt x="4122" y="3724"/>
                  </a:lnTo>
                  <a:cubicBezTo>
                    <a:pt x="4122" y="3845"/>
                    <a:pt x="4024" y="3944"/>
                    <a:pt x="3902" y="3944"/>
                  </a:cubicBezTo>
                  <a:lnTo>
                    <a:pt x="319" y="3944"/>
                  </a:lnTo>
                  <a:cubicBezTo>
                    <a:pt x="197" y="3944"/>
                    <a:pt x="99" y="3845"/>
                    <a:pt x="99" y="3724"/>
                  </a:cubicBezTo>
                  <a:lnTo>
                    <a:pt x="99" y="46"/>
                  </a:lnTo>
                  <a:cubicBezTo>
                    <a:pt x="98" y="15"/>
                    <a:pt x="74" y="0"/>
                    <a:pt x="50"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2" name="Google Shape;1742;p47"/>
            <p:cNvSpPr/>
            <p:nvPr/>
          </p:nvSpPr>
          <p:spPr>
            <a:xfrm>
              <a:off x="3905537" y="933433"/>
              <a:ext cx="237228" cy="6280"/>
            </a:xfrm>
            <a:custGeom>
              <a:avLst/>
              <a:gdLst/>
              <a:ahLst/>
              <a:cxnLst/>
              <a:rect l="l" t="t" r="r" b="b"/>
              <a:pathLst>
                <a:path w="3740" h="99" extrusionOk="0">
                  <a:moveTo>
                    <a:pt x="64" y="1"/>
                  </a:moveTo>
                  <a:cubicBezTo>
                    <a:pt x="0" y="1"/>
                    <a:pt x="1" y="98"/>
                    <a:pt x="65" y="98"/>
                  </a:cubicBezTo>
                  <a:cubicBezTo>
                    <a:pt x="66" y="98"/>
                    <a:pt x="67" y="98"/>
                    <a:pt x="68" y="98"/>
                  </a:cubicBezTo>
                  <a:lnTo>
                    <a:pt x="3678" y="98"/>
                  </a:lnTo>
                  <a:cubicBezTo>
                    <a:pt x="3739" y="95"/>
                    <a:pt x="3739" y="4"/>
                    <a:pt x="3678" y="1"/>
                  </a:cubicBezTo>
                  <a:lnTo>
                    <a:pt x="68" y="1"/>
                  </a:lnTo>
                  <a:cubicBezTo>
                    <a:pt x="67" y="1"/>
                    <a:pt x="65" y="1"/>
                    <a:pt x="64"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3" name="Google Shape;1743;p47"/>
            <p:cNvSpPr/>
            <p:nvPr/>
          </p:nvSpPr>
          <p:spPr>
            <a:xfrm>
              <a:off x="4015271" y="1002507"/>
              <a:ext cx="127494" cy="6216"/>
            </a:xfrm>
            <a:custGeom>
              <a:avLst/>
              <a:gdLst/>
              <a:ahLst/>
              <a:cxnLst/>
              <a:rect l="l" t="t" r="r" b="b"/>
              <a:pathLst>
                <a:path w="2010" h="98" extrusionOk="0">
                  <a:moveTo>
                    <a:pt x="62" y="1"/>
                  </a:moveTo>
                  <a:cubicBezTo>
                    <a:pt x="1" y="4"/>
                    <a:pt x="1" y="95"/>
                    <a:pt x="62" y="98"/>
                  </a:cubicBezTo>
                  <a:lnTo>
                    <a:pt x="1948" y="98"/>
                  </a:lnTo>
                  <a:cubicBezTo>
                    <a:pt x="2009" y="95"/>
                    <a:pt x="2009" y="4"/>
                    <a:pt x="1948"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4" name="Google Shape;1744;p47"/>
            <p:cNvSpPr/>
            <p:nvPr/>
          </p:nvSpPr>
          <p:spPr>
            <a:xfrm>
              <a:off x="3905537" y="1002507"/>
              <a:ext cx="98951" cy="6216"/>
            </a:xfrm>
            <a:custGeom>
              <a:avLst/>
              <a:gdLst/>
              <a:ahLst/>
              <a:cxnLst/>
              <a:rect l="l" t="t" r="r" b="b"/>
              <a:pathLst>
                <a:path w="1560" h="98" extrusionOk="0">
                  <a:moveTo>
                    <a:pt x="64" y="1"/>
                  </a:moveTo>
                  <a:cubicBezTo>
                    <a:pt x="0" y="1"/>
                    <a:pt x="1" y="98"/>
                    <a:pt x="65" y="98"/>
                  </a:cubicBezTo>
                  <a:cubicBezTo>
                    <a:pt x="66" y="98"/>
                    <a:pt x="67" y="98"/>
                    <a:pt x="68" y="98"/>
                  </a:cubicBezTo>
                  <a:lnTo>
                    <a:pt x="1498" y="98"/>
                  </a:lnTo>
                  <a:cubicBezTo>
                    <a:pt x="1560" y="95"/>
                    <a:pt x="1560" y="4"/>
                    <a:pt x="1498" y="1"/>
                  </a:cubicBezTo>
                  <a:lnTo>
                    <a:pt x="68" y="1"/>
                  </a:lnTo>
                  <a:cubicBezTo>
                    <a:pt x="67" y="1"/>
                    <a:pt x="65" y="1"/>
                    <a:pt x="64"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5" name="Google Shape;1745;p47"/>
            <p:cNvSpPr/>
            <p:nvPr/>
          </p:nvSpPr>
          <p:spPr>
            <a:xfrm>
              <a:off x="3905537" y="1071582"/>
              <a:ext cx="237228" cy="6216"/>
            </a:xfrm>
            <a:custGeom>
              <a:avLst/>
              <a:gdLst/>
              <a:ahLst/>
              <a:cxnLst/>
              <a:rect l="l" t="t" r="r" b="b"/>
              <a:pathLst>
                <a:path w="3740" h="98" extrusionOk="0">
                  <a:moveTo>
                    <a:pt x="64" y="0"/>
                  </a:moveTo>
                  <a:cubicBezTo>
                    <a:pt x="0" y="0"/>
                    <a:pt x="1" y="98"/>
                    <a:pt x="65" y="98"/>
                  </a:cubicBezTo>
                  <a:cubicBezTo>
                    <a:pt x="66" y="98"/>
                    <a:pt x="67" y="98"/>
                    <a:pt x="68" y="98"/>
                  </a:cubicBezTo>
                  <a:lnTo>
                    <a:pt x="3678" y="98"/>
                  </a:lnTo>
                  <a:cubicBezTo>
                    <a:pt x="3739" y="95"/>
                    <a:pt x="3739" y="3"/>
                    <a:pt x="3678" y="0"/>
                  </a:cubicBezTo>
                  <a:lnTo>
                    <a:pt x="68" y="0"/>
                  </a:lnTo>
                  <a:cubicBezTo>
                    <a:pt x="67" y="0"/>
                    <a:pt x="65" y="0"/>
                    <a:pt x="64"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6" name="Google Shape;1746;p47"/>
            <p:cNvSpPr/>
            <p:nvPr/>
          </p:nvSpPr>
          <p:spPr>
            <a:xfrm>
              <a:off x="4093606" y="1140656"/>
              <a:ext cx="49349" cy="6216"/>
            </a:xfrm>
            <a:custGeom>
              <a:avLst/>
              <a:gdLst/>
              <a:ahLst/>
              <a:cxnLst/>
              <a:rect l="l" t="t" r="r" b="b"/>
              <a:pathLst>
                <a:path w="778" h="98" extrusionOk="0">
                  <a:moveTo>
                    <a:pt x="66" y="0"/>
                  </a:moveTo>
                  <a:cubicBezTo>
                    <a:pt x="1" y="0"/>
                    <a:pt x="1" y="97"/>
                    <a:pt x="66" y="97"/>
                  </a:cubicBezTo>
                  <a:lnTo>
                    <a:pt x="713" y="97"/>
                  </a:lnTo>
                  <a:cubicBezTo>
                    <a:pt x="777" y="97"/>
                    <a:pt x="777" y="0"/>
                    <a:pt x="713"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7" name="Google Shape;1747;p47"/>
            <p:cNvSpPr/>
            <p:nvPr/>
          </p:nvSpPr>
          <p:spPr>
            <a:xfrm>
              <a:off x="3905664" y="1140656"/>
              <a:ext cx="175638" cy="6216"/>
            </a:xfrm>
            <a:custGeom>
              <a:avLst/>
              <a:gdLst/>
              <a:ahLst/>
              <a:cxnLst/>
              <a:rect l="l" t="t" r="r" b="b"/>
              <a:pathLst>
                <a:path w="2769" h="98" extrusionOk="0">
                  <a:moveTo>
                    <a:pt x="66" y="0"/>
                  </a:moveTo>
                  <a:cubicBezTo>
                    <a:pt x="0" y="0"/>
                    <a:pt x="0" y="97"/>
                    <a:pt x="66" y="97"/>
                  </a:cubicBezTo>
                  <a:lnTo>
                    <a:pt x="2704" y="97"/>
                  </a:lnTo>
                  <a:cubicBezTo>
                    <a:pt x="2768" y="97"/>
                    <a:pt x="2768" y="0"/>
                    <a:pt x="2704"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8" name="Google Shape;1748;p47"/>
            <p:cNvSpPr/>
            <p:nvPr/>
          </p:nvSpPr>
          <p:spPr>
            <a:xfrm>
              <a:off x="3905664" y="1209667"/>
              <a:ext cx="237292" cy="6216"/>
            </a:xfrm>
            <a:custGeom>
              <a:avLst/>
              <a:gdLst/>
              <a:ahLst/>
              <a:cxnLst/>
              <a:rect l="l" t="t" r="r" b="b"/>
              <a:pathLst>
                <a:path w="3741" h="98" extrusionOk="0">
                  <a:moveTo>
                    <a:pt x="66" y="1"/>
                  </a:moveTo>
                  <a:cubicBezTo>
                    <a:pt x="0" y="1"/>
                    <a:pt x="0" y="98"/>
                    <a:pt x="66" y="98"/>
                  </a:cubicBezTo>
                  <a:lnTo>
                    <a:pt x="3676" y="98"/>
                  </a:lnTo>
                  <a:cubicBezTo>
                    <a:pt x="3740" y="98"/>
                    <a:pt x="3740" y="1"/>
                    <a:pt x="3676"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9" name="Google Shape;1749;p47"/>
            <p:cNvSpPr/>
            <p:nvPr/>
          </p:nvSpPr>
          <p:spPr>
            <a:xfrm>
              <a:off x="3753179" y="874063"/>
              <a:ext cx="133076" cy="6280"/>
            </a:xfrm>
            <a:custGeom>
              <a:avLst/>
              <a:gdLst/>
              <a:ahLst/>
              <a:cxnLst/>
              <a:rect l="l" t="t" r="r" b="b"/>
              <a:pathLst>
                <a:path w="2098" h="99" extrusionOk="0">
                  <a:moveTo>
                    <a:pt x="2034" y="1"/>
                  </a:moveTo>
                  <a:cubicBezTo>
                    <a:pt x="2033" y="1"/>
                    <a:pt x="2031" y="1"/>
                    <a:pt x="2030" y="1"/>
                  </a:cubicBezTo>
                  <a:lnTo>
                    <a:pt x="63" y="1"/>
                  </a:lnTo>
                  <a:cubicBezTo>
                    <a:pt x="1" y="4"/>
                    <a:pt x="1" y="95"/>
                    <a:pt x="63" y="98"/>
                  </a:cubicBezTo>
                  <a:lnTo>
                    <a:pt x="2030" y="98"/>
                  </a:lnTo>
                  <a:cubicBezTo>
                    <a:pt x="2031" y="98"/>
                    <a:pt x="2032" y="98"/>
                    <a:pt x="2033" y="98"/>
                  </a:cubicBezTo>
                  <a:cubicBezTo>
                    <a:pt x="2097" y="98"/>
                    <a:pt x="2097" y="1"/>
                    <a:pt x="2034"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0" name="Google Shape;1750;p47"/>
            <p:cNvSpPr/>
            <p:nvPr/>
          </p:nvSpPr>
          <p:spPr>
            <a:xfrm>
              <a:off x="4128747" y="1022614"/>
              <a:ext cx="106943" cy="108148"/>
            </a:xfrm>
            <a:custGeom>
              <a:avLst/>
              <a:gdLst/>
              <a:ahLst/>
              <a:cxnLst/>
              <a:rect l="l" t="t" r="r" b="b"/>
              <a:pathLst>
                <a:path w="1686" h="1705" extrusionOk="0">
                  <a:moveTo>
                    <a:pt x="184" y="57"/>
                  </a:moveTo>
                  <a:cubicBezTo>
                    <a:pt x="222" y="57"/>
                    <a:pt x="259" y="78"/>
                    <a:pt x="276" y="116"/>
                  </a:cubicBezTo>
                  <a:lnTo>
                    <a:pt x="471" y="498"/>
                  </a:lnTo>
                  <a:lnTo>
                    <a:pt x="500" y="447"/>
                  </a:lnTo>
                  <a:cubicBezTo>
                    <a:pt x="526" y="402"/>
                    <a:pt x="557" y="377"/>
                    <a:pt x="591" y="372"/>
                  </a:cubicBezTo>
                  <a:cubicBezTo>
                    <a:pt x="597" y="372"/>
                    <a:pt x="602" y="371"/>
                    <a:pt x="607" y="371"/>
                  </a:cubicBezTo>
                  <a:cubicBezTo>
                    <a:pt x="665" y="371"/>
                    <a:pt x="719" y="421"/>
                    <a:pt x="719" y="421"/>
                  </a:cubicBezTo>
                  <a:lnTo>
                    <a:pt x="747" y="447"/>
                  </a:lnTo>
                  <a:lnTo>
                    <a:pt x="766" y="415"/>
                  </a:lnTo>
                  <a:cubicBezTo>
                    <a:pt x="791" y="376"/>
                    <a:pt x="819" y="356"/>
                    <a:pt x="850" y="351"/>
                  </a:cubicBezTo>
                  <a:cubicBezTo>
                    <a:pt x="854" y="350"/>
                    <a:pt x="858" y="350"/>
                    <a:pt x="862" y="350"/>
                  </a:cubicBezTo>
                  <a:cubicBezTo>
                    <a:pt x="917" y="350"/>
                    <a:pt x="968" y="395"/>
                    <a:pt x="968" y="395"/>
                  </a:cubicBezTo>
                  <a:lnTo>
                    <a:pt x="1011" y="433"/>
                  </a:lnTo>
                  <a:lnTo>
                    <a:pt x="1020" y="375"/>
                  </a:lnTo>
                  <a:cubicBezTo>
                    <a:pt x="1028" y="323"/>
                    <a:pt x="1053" y="314"/>
                    <a:pt x="1077" y="314"/>
                  </a:cubicBezTo>
                  <a:cubicBezTo>
                    <a:pt x="1078" y="314"/>
                    <a:pt x="1080" y="314"/>
                    <a:pt x="1082" y="314"/>
                  </a:cubicBezTo>
                  <a:cubicBezTo>
                    <a:pt x="1113" y="317"/>
                    <a:pt x="1141" y="337"/>
                    <a:pt x="1156" y="364"/>
                  </a:cubicBezTo>
                  <a:lnTo>
                    <a:pt x="1428" y="866"/>
                  </a:lnTo>
                  <a:cubicBezTo>
                    <a:pt x="1547" y="1099"/>
                    <a:pt x="1480" y="1382"/>
                    <a:pt x="1270" y="1538"/>
                  </a:cubicBezTo>
                  <a:cubicBezTo>
                    <a:pt x="1175" y="1607"/>
                    <a:pt x="1063" y="1642"/>
                    <a:pt x="953" y="1642"/>
                  </a:cubicBezTo>
                  <a:cubicBezTo>
                    <a:pt x="818" y="1642"/>
                    <a:pt x="684" y="1591"/>
                    <a:pt x="581" y="1492"/>
                  </a:cubicBezTo>
                  <a:lnTo>
                    <a:pt x="198" y="1110"/>
                  </a:lnTo>
                  <a:cubicBezTo>
                    <a:pt x="152" y="1065"/>
                    <a:pt x="178" y="988"/>
                    <a:pt x="242" y="980"/>
                  </a:cubicBezTo>
                  <a:cubicBezTo>
                    <a:pt x="245" y="979"/>
                    <a:pt x="248" y="979"/>
                    <a:pt x="252" y="979"/>
                  </a:cubicBezTo>
                  <a:cubicBezTo>
                    <a:pt x="271" y="979"/>
                    <a:pt x="290" y="986"/>
                    <a:pt x="304" y="1000"/>
                  </a:cubicBezTo>
                  <a:lnTo>
                    <a:pt x="617" y="1293"/>
                  </a:lnTo>
                  <a:lnTo>
                    <a:pt x="92" y="202"/>
                  </a:lnTo>
                  <a:cubicBezTo>
                    <a:pt x="68" y="152"/>
                    <a:pt x="89" y="91"/>
                    <a:pt x="140" y="66"/>
                  </a:cubicBezTo>
                  <a:cubicBezTo>
                    <a:pt x="154" y="60"/>
                    <a:pt x="169" y="57"/>
                    <a:pt x="184" y="57"/>
                  </a:cubicBezTo>
                  <a:close/>
                  <a:moveTo>
                    <a:pt x="186" y="0"/>
                  </a:moveTo>
                  <a:cubicBezTo>
                    <a:pt x="163" y="0"/>
                    <a:pt x="138" y="5"/>
                    <a:pt x="116" y="16"/>
                  </a:cubicBezTo>
                  <a:cubicBezTo>
                    <a:pt x="36" y="54"/>
                    <a:pt x="0" y="148"/>
                    <a:pt x="35" y="229"/>
                  </a:cubicBezTo>
                  <a:lnTo>
                    <a:pt x="422" y="1026"/>
                  </a:lnTo>
                  <a:lnTo>
                    <a:pt x="422" y="1026"/>
                  </a:lnTo>
                  <a:lnTo>
                    <a:pt x="346" y="955"/>
                  </a:lnTo>
                  <a:cubicBezTo>
                    <a:pt x="319" y="930"/>
                    <a:pt x="285" y="918"/>
                    <a:pt x="252" y="918"/>
                  </a:cubicBezTo>
                  <a:cubicBezTo>
                    <a:pt x="215" y="918"/>
                    <a:pt x="179" y="932"/>
                    <a:pt x="152" y="961"/>
                  </a:cubicBezTo>
                  <a:cubicBezTo>
                    <a:pt x="99" y="1015"/>
                    <a:pt x="99" y="1101"/>
                    <a:pt x="153" y="1155"/>
                  </a:cubicBezTo>
                  <a:lnTo>
                    <a:pt x="537" y="1536"/>
                  </a:lnTo>
                  <a:cubicBezTo>
                    <a:pt x="648" y="1644"/>
                    <a:pt x="797" y="1705"/>
                    <a:pt x="952" y="1705"/>
                  </a:cubicBezTo>
                  <a:cubicBezTo>
                    <a:pt x="1397" y="1704"/>
                    <a:pt x="1685" y="1234"/>
                    <a:pt x="1484" y="837"/>
                  </a:cubicBezTo>
                  <a:lnTo>
                    <a:pt x="1211" y="334"/>
                  </a:lnTo>
                  <a:cubicBezTo>
                    <a:pt x="1185" y="287"/>
                    <a:pt x="1138" y="257"/>
                    <a:pt x="1085" y="253"/>
                  </a:cubicBezTo>
                  <a:cubicBezTo>
                    <a:pt x="1081" y="252"/>
                    <a:pt x="1077" y="252"/>
                    <a:pt x="1073" y="252"/>
                  </a:cubicBezTo>
                  <a:cubicBezTo>
                    <a:pt x="1028" y="252"/>
                    <a:pt x="988" y="279"/>
                    <a:pt x="971" y="321"/>
                  </a:cubicBezTo>
                  <a:cubicBezTo>
                    <a:pt x="938" y="300"/>
                    <a:pt x="899" y="289"/>
                    <a:pt x="860" y="289"/>
                  </a:cubicBezTo>
                  <a:cubicBezTo>
                    <a:pt x="854" y="289"/>
                    <a:pt x="848" y="289"/>
                    <a:pt x="842" y="289"/>
                  </a:cubicBezTo>
                  <a:cubicBezTo>
                    <a:pt x="799" y="297"/>
                    <a:pt x="760" y="319"/>
                    <a:pt x="734" y="355"/>
                  </a:cubicBezTo>
                  <a:cubicBezTo>
                    <a:pt x="706" y="335"/>
                    <a:pt x="659" y="309"/>
                    <a:pt x="605" y="309"/>
                  </a:cubicBezTo>
                  <a:cubicBezTo>
                    <a:pt x="597" y="309"/>
                    <a:pt x="589" y="310"/>
                    <a:pt x="581" y="311"/>
                  </a:cubicBezTo>
                  <a:cubicBezTo>
                    <a:pt x="541" y="317"/>
                    <a:pt x="505" y="339"/>
                    <a:pt x="478" y="370"/>
                  </a:cubicBezTo>
                  <a:lnTo>
                    <a:pt x="332" y="89"/>
                  </a:lnTo>
                  <a:cubicBezTo>
                    <a:pt x="303" y="33"/>
                    <a:pt x="246" y="0"/>
                    <a:pt x="186"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1" name="Google Shape;1751;p47"/>
            <p:cNvSpPr/>
            <p:nvPr/>
          </p:nvSpPr>
          <p:spPr>
            <a:xfrm>
              <a:off x="4156275" y="1047986"/>
              <a:ext cx="13891" cy="25372"/>
            </a:xfrm>
            <a:custGeom>
              <a:avLst/>
              <a:gdLst/>
              <a:ahLst/>
              <a:cxnLst/>
              <a:rect l="l" t="t" r="r" b="b"/>
              <a:pathLst>
                <a:path w="219" h="400" extrusionOk="0">
                  <a:moveTo>
                    <a:pt x="40" y="1"/>
                  </a:moveTo>
                  <a:cubicBezTo>
                    <a:pt x="20" y="1"/>
                    <a:pt x="1" y="19"/>
                    <a:pt x="10" y="43"/>
                  </a:cubicBezTo>
                  <a:lnTo>
                    <a:pt x="153" y="380"/>
                  </a:lnTo>
                  <a:cubicBezTo>
                    <a:pt x="159" y="391"/>
                    <a:pt x="170" y="399"/>
                    <a:pt x="182" y="399"/>
                  </a:cubicBezTo>
                  <a:cubicBezTo>
                    <a:pt x="205" y="399"/>
                    <a:pt x="219" y="375"/>
                    <a:pt x="211" y="355"/>
                  </a:cubicBezTo>
                  <a:lnTo>
                    <a:pt x="67" y="19"/>
                  </a:lnTo>
                  <a:cubicBezTo>
                    <a:pt x="61" y="6"/>
                    <a:pt x="51" y="1"/>
                    <a:pt x="40"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2" name="Google Shape;1752;p47"/>
            <p:cNvSpPr/>
            <p:nvPr/>
          </p:nvSpPr>
          <p:spPr>
            <a:xfrm>
              <a:off x="4173274" y="1045956"/>
              <a:ext cx="12623" cy="22708"/>
            </a:xfrm>
            <a:custGeom>
              <a:avLst/>
              <a:gdLst/>
              <a:ahLst/>
              <a:cxnLst/>
              <a:rect l="l" t="t" r="r" b="b"/>
              <a:pathLst>
                <a:path w="199" h="358" extrusionOk="0">
                  <a:moveTo>
                    <a:pt x="40" y="0"/>
                  </a:moveTo>
                  <a:cubicBezTo>
                    <a:pt x="21" y="0"/>
                    <a:pt x="1" y="19"/>
                    <a:pt x="10" y="43"/>
                  </a:cubicBezTo>
                  <a:lnTo>
                    <a:pt x="135" y="338"/>
                  </a:lnTo>
                  <a:cubicBezTo>
                    <a:pt x="139" y="349"/>
                    <a:pt x="150" y="357"/>
                    <a:pt x="164" y="357"/>
                  </a:cubicBezTo>
                  <a:cubicBezTo>
                    <a:pt x="168" y="357"/>
                    <a:pt x="172" y="356"/>
                    <a:pt x="175" y="354"/>
                  </a:cubicBezTo>
                  <a:cubicBezTo>
                    <a:pt x="191" y="348"/>
                    <a:pt x="198" y="330"/>
                    <a:pt x="192" y="313"/>
                  </a:cubicBezTo>
                  <a:lnTo>
                    <a:pt x="68" y="19"/>
                  </a:lnTo>
                  <a:cubicBezTo>
                    <a:pt x="62" y="6"/>
                    <a:pt x="51" y="0"/>
                    <a:pt x="40"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3" name="Google Shape;1753;p47"/>
            <p:cNvSpPr/>
            <p:nvPr/>
          </p:nvSpPr>
          <p:spPr>
            <a:xfrm>
              <a:off x="4188878" y="1044053"/>
              <a:ext cx="12432" cy="20488"/>
            </a:xfrm>
            <a:custGeom>
              <a:avLst/>
              <a:gdLst/>
              <a:ahLst/>
              <a:cxnLst/>
              <a:rect l="l" t="t" r="r" b="b"/>
              <a:pathLst>
                <a:path w="196" h="323" extrusionOk="0">
                  <a:moveTo>
                    <a:pt x="42" y="1"/>
                  </a:moveTo>
                  <a:cubicBezTo>
                    <a:pt x="21" y="1"/>
                    <a:pt x="0" y="21"/>
                    <a:pt x="13" y="47"/>
                  </a:cubicBezTo>
                  <a:lnTo>
                    <a:pt x="133" y="304"/>
                  </a:lnTo>
                  <a:cubicBezTo>
                    <a:pt x="138" y="316"/>
                    <a:pt x="149" y="323"/>
                    <a:pt x="161" y="323"/>
                  </a:cubicBezTo>
                  <a:cubicBezTo>
                    <a:pt x="165" y="323"/>
                    <a:pt x="169" y="322"/>
                    <a:pt x="175" y="320"/>
                  </a:cubicBezTo>
                  <a:cubicBezTo>
                    <a:pt x="190" y="313"/>
                    <a:pt x="196" y="294"/>
                    <a:pt x="189" y="279"/>
                  </a:cubicBezTo>
                  <a:lnTo>
                    <a:pt x="69" y="21"/>
                  </a:lnTo>
                  <a:cubicBezTo>
                    <a:pt x="64" y="7"/>
                    <a:pt x="53" y="1"/>
                    <a:pt x="42"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4" name="Google Shape;1754;p47"/>
            <p:cNvSpPr/>
            <p:nvPr/>
          </p:nvSpPr>
          <p:spPr>
            <a:xfrm>
              <a:off x="4014446" y="793254"/>
              <a:ext cx="49412" cy="48841"/>
            </a:xfrm>
            <a:custGeom>
              <a:avLst/>
              <a:gdLst/>
              <a:ahLst/>
              <a:cxnLst/>
              <a:rect l="l" t="t" r="r" b="b"/>
              <a:pathLst>
                <a:path w="779" h="770" extrusionOk="0">
                  <a:moveTo>
                    <a:pt x="390" y="119"/>
                  </a:moveTo>
                  <a:lnTo>
                    <a:pt x="656" y="386"/>
                  </a:lnTo>
                  <a:lnTo>
                    <a:pt x="390" y="652"/>
                  </a:lnTo>
                  <a:lnTo>
                    <a:pt x="123" y="386"/>
                  </a:lnTo>
                  <a:lnTo>
                    <a:pt x="390" y="119"/>
                  </a:lnTo>
                  <a:close/>
                  <a:moveTo>
                    <a:pt x="390" y="1"/>
                  </a:moveTo>
                  <a:cubicBezTo>
                    <a:pt x="377" y="1"/>
                    <a:pt x="365" y="6"/>
                    <a:pt x="355" y="15"/>
                  </a:cubicBezTo>
                  <a:lnTo>
                    <a:pt x="20" y="351"/>
                  </a:lnTo>
                  <a:cubicBezTo>
                    <a:pt x="0" y="369"/>
                    <a:pt x="0" y="400"/>
                    <a:pt x="20" y="419"/>
                  </a:cubicBezTo>
                  <a:lnTo>
                    <a:pt x="355" y="755"/>
                  </a:lnTo>
                  <a:cubicBezTo>
                    <a:pt x="365" y="764"/>
                    <a:pt x="377" y="769"/>
                    <a:pt x="390" y="769"/>
                  </a:cubicBezTo>
                  <a:cubicBezTo>
                    <a:pt x="402" y="768"/>
                    <a:pt x="415" y="764"/>
                    <a:pt x="424" y="755"/>
                  </a:cubicBezTo>
                  <a:lnTo>
                    <a:pt x="759" y="419"/>
                  </a:lnTo>
                  <a:cubicBezTo>
                    <a:pt x="779" y="400"/>
                    <a:pt x="779" y="369"/>
                    <a:pt x="759" y="351"/>
                  </a:cubicBezTo>
                  <a:lnTo>
                    <a:pt x="424" y="15"/>
                  </a:lnTo>
                  <a:cubicBezTo>
                    <a:pt x="415" y="6"/>
                    <a:pt x="402" y="1"/>
                    <a:pt x="390"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5" name="Google Shape;1755;p47"/>
            <p:cNvSpPr/>
            <p:nvPr/>
          </p:nvSpPr>
          <p:spPr>
            <a:xfrm>
              <a:off x="3814452" y="972188"/>
              <a:ext cx="44147" cy="37804"/>
            </a:xfrm>
            <a:custGeom>
              <a:avLst/>
              <a:gdLst/>
              <a:ahLst/>
              <a:cxnLst/>
              <a:rect l="l" t="t" r="r" b="b"/>
              <a:pathLst>
                <a:path w="696" h="596" extrusionOk="0">
                  <a:moveTo>
                    <a:pt x="399" y="98"/>
                  </a:moveTo>
                  <a:cubicBezTo>
                    <a:pt x="509" y="98"/>
                    <a:pt x="598" y="187"/>
                    <a:pt x="598" y="298"/>
                  </a:cubicBezTo>
                  <a:cubicBezTo>
                    <a:pt x="598" y="418"/>
                    <a:pt x="500" y="498"/>
                    <a:pt x="397" y="498"/>
                  </a:cubicBezTo>
                  <a:cubicBezTo>
                    <a:pt x="348" y="498"/>
                    <a:pt x="298" y="480"/>
                    <a:pt x="258" y="439"/>
                  </a:cubicBezTo>
                  <a:cubicBezTo>
                    <a:pt x="132" y="313"/>
                    <a:pt x="221" y="98"/>
                    <a:pt x="399" y="98"/>
                  </a:cubicBezTo>
                  <a:close/>
                  <a:moveTo>
                    <a:pt x="396" y="0"/>
                  </a:moveTo>
                  <a:cubicBezTo>
                    <a:pt x="323" y="0"/>
                    <a:pt x="249" y="27"/>
                    <a:pt x="188" y="88"/>
                  </a:cubicBezTo>
                  <a:cubicBezTo>
                    <a:pt x="1" y="275"/>
                    <a:pt x="134" y="595"/>
                    <a:pt x="399" y="595"/>
                  </a:cubicBezTo>
                  <a:cubicBezTo>
                    <a:pt x="563" y="594"/>
                    <a:pt x="696" y="461"/>
                    <a:pt x="696" y="298"/>
                  </a:cubicBezTo>
                  <a:cubicBezTo>
                    <a:pt x="696" y="118"/>
                    <a:pt x="549" y="0"/>
                    <a:pt x="396"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6" name="Google Shape;1756;p47"/>
            <p:cNvSpPr/>
            <p:nvPr/>
          </p:nvSpPr>
          <p:spPr>
            <a:xfrm>
              <a:off x="5937191" y="472745"/>
              <a:ext cx="129017" cy="128446"/>
            </a:xfrm>
            <a:custGeom>
              <a:avLst/>
              <a:gdLst/>
              <a:ahLst/>
              <a:cxnLst/>
              <a:rect l="l" t="t" r="r" b="b"/>
              <a:pathLst>
                <a:path w="2034" h="2025" extrusionOk="0">
                  <a:moveTo>
                    <a:pt x="1017" y="118"/>
                  </a:moveTo>
                  <a:lnTo>
                    <a:pt x="1912" y="1012"/>
                  </a:lnTo>
                  <a:lnTo>
                    <a:pt x="1017" y="1907"/>
                  </a:lnTo>
                  <a:lnTo>
                    <a:pt x="123" y="1012"/>
                  </a:lnTo>
                  <a:lnTo>
                    <a:pt x="1017" y="118"/>
                  </a:lnTo>
                  <a:close/>
                  <a:moveTo>
                    <a:pt x="1017" y="0"/>
                  </a:moveTo>
                  <a:cubicBezTo>
                    <a:pt x="1005" y="0"/>
                    <a:pt x="992" y="5"/>
                    <a:pt x="982" y="15"/>
                  </a:cubicBezTo>
                  <a:lnTo>
                    <a:pt x="20" y="978"/>
                  </a:lnTo>
                  <a:cubicBezTo>
                    <a:pt x="0" y="997"/>
                    <a:pt x="0" y="1028"/>
                    <a:pt x="20" y="1047"/>
                  </a:cubicBezTo>
                  <a:lnTo>
                    <a:pt x="982" y="2010"/>
                  </a:lnTo>
                  <a:cubicBezTo>
                    <a:pt x="992" y="2019"/>
                    <a:pt x="1004" y="2024"/>
                    <a:pt x="1017" y="2024"/>
                  </a:cubicBezTo>
                  <a:cubicBezTo>
                    <a:pt x="1030" y="2024"/>
                    <a:pt x="1042" y="2019"/>
                    <a:pt x="1051" y="2010"/>
                  </a:cubicBezTo>
                  <a:lnTo>
                    <a:pt x="2015" y="1047"/>
                  </a:lnTo>
                  <a:cubicBezTo>
                    <a:pt x="2033" y="1028"/>
                    <a:pt x="2033" y="997"/>
                    <a:pt x="2015" y="978"/>
                  </a:cubicBezTo>
                  <a:lnTo>
                    <a:pt x="1051" y="15"/>
                  </a:lnTo>
                  <a:cubicBezTo>
                    <a:pt x="1042" y="5"/>
                    <a:pt x="1030" y="0"/>
                    <a:pt x="1017"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7" name="Google Shape;1757;p47"/>
            <p:cNvSpPr/>
            <p:nvPr/>
          </p:nvSpPr>
          <p:spPr>
            <a:xfrm>
              <a:off x="3564539" y="2031712"/>
              <a:ext cx="129017" cy="128446"/>
            </a:xfrm>
            <a:custGeom>
              <a:avLst/>
              <a:gdLst/>
              <a:ahLst/>
              <a:cxnLst/>
              <a:rect l="l" t="t" r="r" b="b"/>
              <a:pathLst>
                <a:path w="2034" h="2025" extrusionOk="0">
                  <a:moveTo>
                    <a:pt x="1018" y="118"/>
                  </a:moveTo>
                  <a:lnTo>
                    <a:pt x="1912" y="1012"/>
                  </a:lnTo>
                  <a:lnTo>
                    <a:pt x="1018" y="1907"/>
                  </a:lnTo>
                  <a:lnTo>
                    <a:pt x="123" y="1012"/>
                  </a:lnTo>
                  <a:lnTo>
                    <a:pt x="1018" y="118"/>
                  </a:lnTo>
                  <a:close/>
                  <a:moveTo>
                    <a:pt x="1017" y="0"/>
                  </a:moveTo>
                  <a:cubicBezTo>
                    <a:pt x="1005" y="0"/>
                    <a:pt x="992" y="5"/>
                    <a:pt x="983" y="15"/>
                  </a:cubicBezTo>
                  <a:lnTo>
                    <a:pt x="20" y="978"/>
                  </a:lnTo>
                  <a:cubicBezTo>
                    <a:pt x="1" y="997"/>
                    <a:pt x="1" y="1028"/>
                    <a:pt x="20" y="1047"/>
                  </a:cubicBezTo>
                  <a:lnTo>
                    <a:pt x="983" y="2010"/>
                  </a:lnTo>
                  <a:cubicBezTo>
                    <a:pt x="992" y="2019"/>
                    <a:pt x="1004" y="2024"/>
                    <a:pt x="1018" y="2024"/>
                  </a:cubicBezTo>
                  <a:cubicBezTo>
                    <a:pt x="1030" y="2024"/>
                    <a:pt x="1042" y="2019"/>
                    <a:pt x="1051" y="2010"/>
                  </a:cubicBezTo>
                  <a:lnTo>
                    <a:pt x="2015" y="1047"/>
                  </a:lnTo>
                  <a:cubicBezTo>
                    <a:pt x="2034" y="1028"/>
                    <a:pt x="2034" y="997"/>
                    <a:pt x="2015" y="978"/>
                  </a:cubicBezTo>
                  <a:lnTo>
                    <a:pt x="1051" y="15"/>
                  </a:lnTo>
                  <a:cubicBezTo>
                    <a:pt x="1042" y="5"/>
                    <a:pt x="1030" y="0"/>
                    <a:pt x="1017"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8" name="Google Shape;1758;p47"/>
            <p:cNvSpPr/>
            <p:nvPr/>
          </p:nvSpPr>
          <p:spPr>
            <a:xfrm>
              <a:off x="5851434" y="584762"/>
              <a:ext cx="73452" cy="72881"/>
            </a:xfrm>
            <a:custGeom>
              <a:avLst/>
              <a:gdLst/>
              <a:ahLst/>
              <a:cxnLst/>
              <a:rect l="l" t="t" r="r" b="b"/>
              <a:pathLst>
                <a:path w="1158" h="1149" extrusionOk="0">
                  <a:moveTo>
                    <a:pt x="579" y="118"/>
                  </a:moveTo>
                  <a:lnTo>
                    <a:pt x="1036" y="574"/>
                  </a:lnTo>
                  <a:lnTo>
                    <a:pt x="579" y="1031"/>
                  </a:lnTo>
                  <a:lnTo>
                    <a:pt x="122" y="574"/>
                  </a:lnTo>
                  <a:lnTo>
                    <a:pt x="579" y="118"/>
                  </a:lnTo>
                  <a:close/>
                  <a:moveTo>
                    <a:pt x="579" y="0"/>
                  </a:moveTo>
                  <a:cubicBezTo>
                    <a:pt x="567" y="0"/>
                    <a:pt x="554" y="5"/>
                    <a:pt x="545" y="15"/>
                  </a:cubicBezTo>
                  <a:lnTo>
                    <a:pt x="19" y="540"/>
                  </a:lnTo>
                  <a:cubicBezTo>
                    <a:pt x="1" y="559"/>
                    <a:pt x="1" y="590"/>
                    <a:pt x="19" y="608"/>
                  </a:cubicBezTo>
                  <a:lnTo>
                    <a:pt x="545" y="1134"/>
                  </a:lnTo>
                  <a:cubicBezTo>
                    <a:pt x="554" y="1143"/>
                    <a:pt x="566" y="1148"/>
                    <a:pt x="579" y="1148"/>
                  </a:cubicBezTo>
                  <a:cubicBezTo>
                    <a:pt x="592" y="1148"/>
                    <a:pt x="604" y="1143"/>
                    <a:pt x="613" y="1134"/>
                  </a:cubicBezTo>
                  <a:lnTo>
                    <a:pt x="1138" y="608"/>
                  </a:lnTo>
                  <a:cubicBezTo>
                    <a:pt x="1158" y="590"/>
                    <a:pt x="1158" y="559"/>
                    <a:pt x="1138" y="540"/>
                  </a:cubicBezTo>
                  <a:lnTo>
                    <a:pt x="613" y="15"/>
                  </a:lnTo>
                  <a:cubicBezTo>
                    <a:pt x="604" y="5"/>
                    <a:pt x="592" y="0"/>
                    <a:pt x="579"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9" name="Google Shape;1759;p47"/>
            <p:cNvSpPr/>
            <p:nvPr/>
          </p:nvSpPr>
          <p:spPr>
            <a:xfrm>
              <a:off x="5869258" y="1942213"/>
              <a:ext cx="57785" cy="55565"/>
            </a:xfrm>
            <a:custGeom>
              <a:avLst/>
              <a:gdLst/>
              <a:ahLst/>
              <a:cxnLst/>
              <a:rect l="l" t="t" r="r" b="b"/>
              <a:pathLst>
                <a:path w="911" h="876" extrusionOk="0">
                  <a:moveTo>
                    <a:pt x="473" y="98"/>
                  </a:moveTo>
                  <a:cubicBezTo>
                    <a:pt x="660" y="98"/>
                    <a:pt x="812" y="250"/>
                    <a:pt x="813" y="438"/>
                  </a:cubicBezTo>
                  <a:cubicBezTo>
                    <a:pt x="813" y="576"/>
                    <a:pt x="730" y="699"/>
                    <a:pt x="603" y="753"/>
                  </a:cubicBezTo>
                  <a:cubicBezTo>
                    <a:pt x="561" y="770"/>
                    <a:pt x="516" y="778"/>
                    <a:pt x="473" y="778"/>
                  </a:cubicBezTo>
                  <a:cubicBezTo>
                    <a:pt x="384" y="778"/>
                    <a:pt x="297" y="744"/>
                    <a:pt x="232" y="679"/>
                  </a:cubicBezTo>
                  <a:cubicBezTo>
                    <a:pt x="17" y="464"/>
                    <a:pt x="169" y="98"/>
                    <a:pt x="473" y="98"/>
                  </a:cubicBezTo>
                  <a:close/>
                  <a:moveTo>
                    <a:pt x="474" y="0"/>
                  </a:moveTo>
                  <a:cubicBezTo>
                    <a:pt x="359" y="0"/>
                    <a:pt x="247" y="45"/>
                    <a:pt x="164" y="128"/>
                  </a:cubicBezTo>
                  <a:cubicBezTo>
                    <a:pt x="38" y="253"/>
                    <a:pt x="1" y="441"/>
                    <a:pt x="68" y="605"/>
                  </a:cubicBezTo>
                  <a:cubicBezTo>
                    <a:pt x="136" y="769"/>
                    <a:pt x="296" y="875"/>
                    <a:pt x="473" y="875"/>
                  </a:cubicBezTo>
                  <a:cubicBezTo>
                    <a:pt x="714" y="875"/>
                    <a:pt x="911" y="680"/>
                    <a:pt x="911" y="438"/>
                  </a:cubicBezTo>
                  <a:cubicBezTo>
                    <a:pt x="911" y="260"/>
                    <a:pt x="804" y="101"/>
                    <a:pt x="640" y="33"/>
                  </a:cubicBezTo>
                  <a:cubicBezTo>
                    <a:pt x="586" y="11"/>
                    <a:pt x="530" y="0"/>
                    <a:pt x="474"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0" name="Google Shape;1760;p47"/>
            <p:cNvSpPr/>
            <p:nvPr/>
          </p:nvSpPr>
          <p:spPr>
            <a:xfrm>
              <a:off x="3821430" y="1728329"/>
              <a:ext cx="57721" cy="55565"/>
            </a:xfrm>
            <a:custGeom>
              <a:avLst/>
              <a:gdLst/>
              <a:ahLst/>
              <a:cxnLst/>
              <a:rect l="l" t="t" r="r" b="b"/>
              <a:pathLst>
                <a:path w="910" h="876" extrusionOk="0">
                  <a:moveTo>
                    <a:pt x="472" y="97"/>
                  </a:moveTo>
                  <a:cubicBezTo>
                    <a:pt x="660" y="97"/>
                    <a:pt x="813" y="250"/>
                    <a:pt x="813" y="438"/>
                  </a:cubicBezTo>
                  <a:cubicBezTo>
                    <a:pt x="813" y="576"/>
                    <a:pt x="730" y="700"/>
                    <a:pt x="602" y="753"/>
                  </a:cubicBezTo>
                  <a:cubicBezTo>
                    <a:pt x="560" y="770"/>
                    <a:pt x="516" y="779"/>
                    <a:pt x="472" y="779"/>
                  </a:cubicBezTo>
                  <a:cubicBezTo>
                    <a:pt x="384" y="779"/>
                    <a:pt x="297" y="744"/>
                    <a:pt x="232" y="678"/>
                  </a:cubicBezTo>
                  <a:cubicBezTo>
                    <a:pt x="17" y="465"/>
                    <a:pt x="168" y="97"/>
                    <a:pt x="472" y="97"/>
                  </a:cubicBezTo>
                  <a:close/>
                  <a:moveTo>
                    <a:pt x="472" y="0"/>
                  </a:moveTo>
                  <a:cubicBezTo>
                    <a:pt x="358" y="0"/>
                    <a:pt x="246" y="45"/>
                    <a:pt x="163" y="128"/>
                  </a:cubicBezTo>
                  <a:cubicBezTo>
                    <a:pt x="37" y="254"/>
                    <a:pt x="0" y="442"/>
                    <a:pt x="68" y="606"/>
                  </a:cubicBezTo>
                  <a:cubicBezTo>
                    <a:pt x="135" y="769"/>
                    <a:pt x="295" y="876"/>
                    <a:pt x="472" y="876"/>
                  </a:cubicBezTo>
                  <a:cubicBezTo>
                    <a:pt x="713" y="875"/>
                    <a:pt x="910" y="679"/>
                    <a:pt x="910" y="438"/>
                  </a:cubicBezTo>
                  <a:cubicBezTo>
                    <a:pt x="910" y="261"/>
                    <a:pt x="803" y="101"/>
                    <a:pt x="640" y="34"/>
                  </a:cubicBezTo>
                  <a:cubicBezTo>
                    <a:pt x="585" y="11"/>
                    <a:pt x="528" y="0"/>
                    <a:pt x="472"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1" name="Google Shape;1761;p47"/>
            <p:cNvSpPr/>
            <p:nvPr/>
          </p:nvSpPr>
          <p:spPr>
            <a:xfrm>
              <a:off x="4910391" y="558502"/>
              <a:ext cx="57721" cy="55565"/>
            </a:xfrm>
            <a:custGeom>
              <a:avLst/>
              <a:gdLst/>
              <a:ahLst/>
              <a:cxnLst/>
              <a:rect l="l" t="t" r="r" b="b"/>
              <a:pathLst>
                <a:path w="910" h="876" extrusionOk="0">
                  <a:moveTo>
                    <a:pt x="472" y="98"/>
                  </a:moveTo>
                  <a:cubicBezTo>
                    <a:pt x="660" y="98"/>
                    <a:pt x="813" y="251"/>
                    <a:pt x="813" y="439"/>
                  </a:cubicBezTo>
                  <a:cubicBezTo>
                    <a:pt x="813" y="576"/>
                    <a:pt x="730" y="700"/>
                    <a:pt x="603" y="753"/>
                  </a:cubicBezTo>
                  <a:cubicBezTo>
                    <a:pt x="561" y="770"/>
                    <a:pt x="516" y="779"/>
                    <a:pt x="472" y="779"/>
                  </a:cubicBezTo>
                  <a:cubicBezTo>
                    <a:pt x="384" y="779"/>
                    <a:pt x="297" y="744"/>
                    <a:pt x="232" y="679"/>
                  </a:cubicBezTo>
                  <a:cubicBezTo>
                    <a:pt x="17" y="465"/>
                    <a:pt x="169" y="98"/>
                    <a:pt x="472" y="98"/>
                  </a:cubicBezTo>
                  <a:close/>
                  <a:moveTo>
                    <a:pt x="473" y="1"/>
                  </a:moveTo>
                  <a:cubicBezTo>
                    <a:pt x="359" y="1"/>
                    <a:pt x="246" y="45"/>
                    <a:pt x="162" y="129"/>
                  </a:cubicBezTo>
                  <a:cubicBezTo>
                    <a:pt x="37" y="254"/>
                    <a:pt x="0" y="443"/>
                    <a:pt x="68" y="606"/>
                  </a:cubicBezTo>
                  <a:cubicBezTo>
                    <a:pt x="135" y="770"/>
                    <a:pt x="295" y="876"/>
                    <a:pt x="472" y="876"/>
                  </a:cubicBezTo>
                  <a:cubicBezTo>
                    <a:pt x="714" y="876"/>
                    <a:pt x="910" y="680"/>
                    <a:pt x="910" y="439"/>
                  </a:cubicBezTo>
                  <a:cubicBezTo>
                    <a:pt x="910" y="261"/>
                    <a:pt x="804" y="101"/>
                    <a:pt x="640" y="34"/>
                  </a:cubicBezTo>
                  <a:cubicBezTo>
                    <a:pt x="586" y="12"/>
                    <a:pt x="529" y="1"/>
                    <a:pt x="473"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2" name="Google Shape;1762;p47"/>
            <p:cNvSpPr/>
            <p:nvPr/>
          </p:nvSpPr>
          <p:spPr>
            <a:xfrm>
              <a:off x="5066174" y="809872"/>
              <a:ext cx="1197114" cy="1079896"/>
            </a:xfrm>
            <a:custGeom>
              <a:avLst/>
              <a:gdLst/>
              <a:ahLst/>
              <a:cxnLst/>
              <a:rect l="l" t="t" r="r" b="b"/>
              <a:pathLst>
                <a:path w="18873" h="17025" extrusionOk="0">
                  <a:moveTo>
                    <a:pt x="0" y="1"/>
                  </a:moveTo>
                  <a:lnTo>
                    <a:pt x="0" y="17025"/>
                  </a:lnTo>
                  <a:lnTo>
                    <a:pt x="18873" y="17025"/>
                  </a:lnTo>
                  <a:lnTo>
                    <a:pt x="1887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3" name="Google Shape;1763;p47"/>
            <p:cNvSpPr/>
            <p:nvPr/>
          </p:nvSpPr>
          <p:spPr>
            <a:xfrm>
              <a:off x="5133791" y="754372"/>
              <a:ext cx="1206629" cy="1084526"/>
            </a:xfrm>
            <a:custGeom>
              <a:avLst/>
              <a:gdLst/>
              <a:ahLst/>
              <a:cxnLst/>
              <a:rect l="l" t="t" r="r" b="b"/>
              <a:pathLst>
                <a:path w="19023" h="17098" extrusionOk="0">
                  <a:moveTo>
                    <a:pt x="0" y="0"/>
                  </a:moveTo>
                  <a:lnTo>
                    <a:pt x="0" y="17098"/>
                  </a:lnTo>
                  <a:lnTo>
                    <a:pt x="19022" y="17098"/>
                  </a:lnTo>
                  <a:lnTo>
                    <a:pt x="1902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4" name="Google Shape;1764;p47"/>
            <p:cNvSpPr/>
            <p:nvPr/>
          </p:nvSpPr>
          <p:spPr>
            <a:xfrm>
              <a:off x="5130682" y="751264"/>
              <a:ext cx="1212782" cy="1090742"/>
            </a:xfrm>
            <a:custGeom>
              <a:avLst/>
              <a:gdLst/>
              <a:ahLst/>
              <a:cxnLst/>
              <a:rect l="l" t="t" r="r" b="b"/>
              <a:pathLst>
                <a:path w="19120" h="17196" extrusionOk="0">
                  <a:moveTo>
                    <a:pt x="19022" y="98"/>
                  </a:moveTo>
                  <a:lnTo>
                    <a:pt x="19022" y="17098"/>
                  </a:lnTo>
                  <a:lnTo>
                    <a:pt x="97" y="17098"/>
                  </a:lnTo>
                  <a:lnTo>
                    <a:pt x="97" y="98"/>
                  </a:lnTo>
                  <a:close/>
                  <a:moveTo>
                    <a:pt x="49" y="1"/>
                  </a:moveTo>
                  <a:cubicBezTo>
                    <a:pt x="22" y="1"/>
                    <a:pt x="0" y="22"/>
                    <a:pt x="0" y="49"/>
                  </a:cubicBezTo>
                  <a:lnTo>
                    <a:pt x="0" y="17148"/>
                  </a:lnTo>
                  <a:cubicBezTo>
                    <a:pt x="0" y="17174"/>
                    <a:pt x="22" y="17196"/>
                    <a:pt x="49" y="17196"/>
                  </a:cubicBezTo>
                  <a:lnTo>
                    <a:pt x="19071" y="17196"/>
                  </a:lnTo>
                  <a:cubicBezTo>
                    <a:pt x="19098" y="17196"/>
                    <a:pt x="19119" y="17174"/>
                    <a:pt x="19119" y="17148"/>
                  </a:cubicBezTo>
                  <a:lnTo>
                    <a:pt x="19119" y="49"/>
                  </a:lnTo>
                  <a:cubicBezTo>
                    <a:pt x="19119" y="22"/>
                    <a:pt x="19098" y="1"/>
                    <a:pt x="19071"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5" name="Google Shape;1765;p47"/>
            <p:cNvSpPr/>
            <p:nvPr/>
          </p:nvSpPr>
          <p:spPr>
            <a:xfrm>
              <a:off x="5451573" y="754372"/>
              <a:ext cx="888845" cy="147158"/>
            </a:xfrm>
            <a:custGeom>
              <a:avLst/>
              <a:gdLst/>
              <a:ahLst/>
              <a:cxnLst/>
              <a:rect l="l" t="t" r="r" b="b"/>
              <a:pathLst>
                <a:path w="14013" h="2320" extrusionOk="0">
                  <a:moveTo>
                    <a:pt x="1" y="0"/>
                  </a:moveTo>
                  <a:lnTo>
                    <a:pt x="1" y="2320"/>
                  </a:lnTo>
                  <a:lnTo>
                    <a:pt x="14012" y="2320"/>
                  </a:lnTo>
                  <a:lnTo>
                    <a:pt x="14012" y="0"/>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6" name="Google Shape;1766;p47"/>
            <p:cNvSpPr/>
            <p:nvPr/>
          </p:nvSpPr>
          <p:spPr>
            <a:xfrm>
              <a:off x="5448465" y="751264"/>
              <a:ext cx="894997" cy="153374"/>
            </a:xfrm>
            <a:custGeom>
              <a:avLst/>
              <a:gdLst/>
              <a:ahLst/>
              <a:cxnLst/>
              <a:rect l="l" t="t" r="r" b="b"/>
              <a:pathLst>
                <a:path w="14110" h="2418" extrusionOk="0">
                  <a:moveTo>
                    <a:pt x="14012" y="98"/>
                  </a:moveTo>
                  <a:lnTo>
                    <a:pt x="14012" y="2321"/>
                  </a:lnTo>
                  <a:lnTo>
                    <a:pt x="98" y="2321"/>
                  </a:lnTo>
                  <a:lnTo>
                    <a:pt x="98" y="98"/>
                  </a:lnTo>
                  <a:close/>
                  <a:moveTo>
                    <a:pt x="50" y="1"/>
                  </a:moveTo>
                  <a:cubicBezTo>
                    <a:pt x="23" y="1"/>
                    <a:pt x="2" y="22"/>
                    <a:pt x="2" y="49"/>
                  </a:cubicBezTo>
                  <a:lnTo>
                    <a:pt x="2" y="2369"/>
                  </a:lnTo>
                  <a:cubicBezTo>
                    <a:pt x="1" y="2396"/>
                    <a:pt x="23" y="2418"/>
                    <a:pt x="50" y="2418"/>
                  </a:cubicBezTo>
                  <a:lnTo>
                    <a:pt x="14061" y="2418"/>
                  </a:lnTo>
                  <a:cubicBezTo>
                    <a:pt x="14088" y="2418"/>
                    <a:pt x="14109" y="2396"/>
                    <a:pt x="14109" y="2370"/>
                  </a:cubicBezTo>
                  <a:lnTo>
                    <a:pt x="14109" y="49"/>
                  </a:lnTo>
                  <a:cubicBezTo>
                    <a:pt x="14109" y="22"/>
                    <a:pt x="14088" y="1"/>
                    <a:pt x="14061"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7" name="Google Shape;1767;p47"/>
            <p:cNvSpPr/>
            <p:nvPr/>
          </p:nvSpPr>
          <p:spPr>
            <a:xfrm>
              <a:off x="5133791" y="754372"/>
              <a:ext cx="1206629" cy="76560"/>
            </a:xfrm>
            <a:custGeom>
              <a:avLst/>
              <a:gdLst/>
              <a:ahLst/>
              <a:cxnLst/>
              <a:rect l="l" t="t" r="r" b="b"/>
              <a:pathLst>
                <a:path w="19023" h="1207" extrusionOk="0">
                  <a:moveTo>
                    <a:pt x="0" y="0"/>
                  </a:moveTo>
                  <a:lnTo>
                    <a:pt x="0" y="1206"/>
                  </a:lnTo>
                  <a:lnTo>
                    <a:pt x="19022" y="1206"/>
                  </a:lnTo>
                  <a:lnTo>
                    <a:pt x="1902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8" name="Google Shape;1768;p47"/>
            <p:cNvSpPr/>
            <p:nvPr/>
          </p:nvSpPr>
          <p:spPr>
            <a:xfrm>
              <a:off x="5130682" y="751264"/>
              <a:ext cx="1212782" cy="82776"/>
            </a:xfrm>
            <a:custGeom>
              <a:avLst/>
              <a:gdLst/>
              <a:ahLst/>
              <a:cxnLst/>
              <a:rect l="l" t="t" r="r" b="b"/>
              <a:pathLst>
                <a:path w="19120" h="1305" extrusionOk="0">
                  <a:moveTo>
                    <a:pt x="19022" y="98"/>
                  </a:moveTo>
                  <a:lnTo>
                    <a:pt x="19022" y="1207"/>
                  </a:lnTo>
                  <a:lnTo>
                    <a:pt x="97" y="1207"/>
                  </a:lnTo>
                  <a:lnTo>
                    <a:pt x="97" y="98"/>
                  </a:lnTo>
                  <a:close/>
                  <a:moveTo>
                    <a:pt x="49" y="1"/>
                  </a:moveTo>
                  <a:cubicBezTo>
                    <a:pt x="22" y="1"/>
                    <a:pt x="0" y="22"/>
                    <a:pt x="0" y="49"/>
                  </a:cubicBezTo>
                  <a:lnTo>
                    <a:pt x="0" y="1255"/>
                  </a:lnTo>
                  <a:cubicBezTo>
                    <a:pt x="0" y="1282"/>
                    <a:pt x="22" y="1305"/>
                    <a:pt x="49" y="1305"/>
                  </a:cubicBezTo>
                  <a:lnTo>
                    <a:pt x="19071" y="1305"/>
                  </a:lnTo>
                  <a:cubicBezTo>
                    <a:pt x="19098" y="1305"/>
                    <a:pt x="19119" y="1282"/>
                    <a:pt x="19119" y="1255"/>
                  </a:cubicBezTo>
                  <a:lnTo>
                    <a:pt x="19119" y="49"/>
                  </a:lnTo>
                  <a:cubicBezTo>
                    <a:pt x="19119" y="22"/>
                    <a:pt x="19098" y="1"/>
                    <a:pt x="19071"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9" name="Google Shape;1769;p47"/>
            <p:cNvSpPr/>
            <p:nvPr/>
          </p:nvSpPr>
          <p:spPr>
            <a:xfrm>
              <a:off x="5186754" y="1007455"/>
              <a:ext cx="735725" cy="470904"/>
            </a:xfrm>
            <a:custGeom>
              <a:avLst/>
              <a:gdLst/>
              <a:ahLst/>
              <a:cxnLst/>
              <a:rect l="l" t="t" r="r" b="b"/>
              <a:pathLst>
                <a:path w="11599" h="7424" extrusionOk="0">
                  <a:moveTo>
                    <a:pt x="0" y="0"/>
                  </a:moveTo>
                  <a:lnTo>
                    <a:pt x="0" y="7424"/>
                  </a:lnTo>
                  <a:lnTo>
                    <a:pt x="11599" y="7424"/>
                  </a:lnTo>
                  <a:lnTo>
                    <a:pt x="11599" y="0"/>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0" name="Google Shape;1770;p47"/>
            <p:cNvSpPr/>
            <p:nvPr/>
          </p:nvSpPr>
          <p:spPr>
            <a:xfrm>
              <a:off x="5183583" y="1004347"/>
              <a:ext cx="742068" cy="477120"/>
            </a:xfrm>
            <a:custGeom>
              <a:avLst/>
              <a:gdLst/>
              <a:ahLst/>
              <a:cxnLst/>
              <a:rect l="l" t="t" r="r" b="b"/>
              <a:pathLst>
                <a:path w="11699" h="7522" extrusionOk="0">
                  <a:moveTo>
                    <a:pt x="11600" y="98"/>
                  </a:moveTo>
                  <a:lnTo>
                    <a:pt x="11600" y="7424"/>
                  </a:lnTo>
                  <a:lnTo>
                    <a:pt x="98" y="7424"/>
                  </a:lnTo>
                  <a:lnTo>
                    <a:pt x="98" y="98"/>
                  </a:lnTo>
                  <a:close/>
                  <a:moveTo>
                    <a:pt x="50" y="0"/>
                  </a:moveTo>
                  <a:cubicBezTo>
                    <a:pt x="23" y="0"/>
                    <a:pt x="1" y="23"/>
                    <a:pt x="1" y="49"/>
                  </a:cubicBezTo>
                  <a:lnTo>
                    <a:pt x="1" y="7473"/>
                  </a:lnTo>
                  <a:cubicBezTo>
                    <a:pt x="1" y="7499"/>
                    <a:pt x="22" y="7522"/>
                    <a:pt x="50" y="7522"/>
                  </a:cubicBezTo>
                  <a:lnTo>
                    <a:pt x="11649" y="7522"/>
                  </a:lnTo>
                  <a:cubicBezTo>
                    <a:pt x="11676" y="7522"/>
                    <a:pt x="11697" y="7500"/>
                    <a:pt x="11698" y="7474"/>
                  </a:cubicBezTo>
                  <a:lnTo>
                    <a:pt x="11698" y="49"/>
                  </a:lnTo>
                  <a:cubicBezTo>
                    <a:pt x="11698" y="22"/>
                    <a:pt x="11676" y="0"/>
                    <a:pt x="11649"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1" name="Google Shape;1771;p47"/>
            <p:cNvSpPr/>
            <p:nvPr/>
          </p:nvSpPr>
          <p:spPr>
            <a:xfrm>
              <a:off x="5186754" y="1425835"/>
              <a:ext cx="735725" cy="52520"/>
            </a:xfrm>
            <a:custGeom>
              <a:avLst/>
              <a:gdLst/>
              <a:ahLst/>
              <a:cxnLst/>
              <a:rect l="l" t="t" r="r" b="b"/>
              <a:pathLst>
                <a:path w="11599" h="828" extrusionOk="0">
                  <a:moveTo>
                    <a:pt x="0" y="1"/>
                  </a:moveTo>
                  <a:lnTo>
                    <a:pt x="0" y="828"/>
                  </a:lnTo>
                  <a:lnTo>
                    <a:pt x="11599" y="828"/>
                  </a:lnTo>
                  <a:lnTo>
                    <a:pt x="11599"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2" name="Google Shape;1772;p47"/>
            <p:cNvSpPr/>
            <p:nvPr/>
          </p:nvSpPr>
          <p:spPr>
            <a:xfrm>
              <a:off x="5183583" y="1422727"/>
              <a:ext cx="742068" cy="58736"/>
            </a:xfrm>
            <a:custGeom>
              <a:avLst/>
              <a:gdLst/>
              <a:ahLst/>
              <a:cxnLst/>
              <a:rect l="l" t="t" r="r" b="b"/>
              <a:pathLst>
                <a:path w="11699" h="926" extrusionOk="0">
                  <a:moveTo>
                    <a:pt x="11600" y="99"/>
                  </a:moveTo>
                  <a:lnTo>
                    <a:pt x="11600" y="828"/>
                  </a:lnTo>
                  <a:lnTo>
                    <a:pt x="98" y="828"/>
                  </a:lnTo>
                  <a:lnTo>
                    <a:pt x="98" y="99"/>
                  </a:lnTo>
                  <a:close/>
                  <a:moveTo>
                    <a:pt x="50" y="1"/>
                  </a:moveTo>
                  <a:cubicBezTo>
                    <a:pt x="23" y="1"/>
                    <a:pt x="1" y="23"/>
                    <a:pt x="1" y="50"/>
                  </a:cubicBezTo>
                  <a:lnTo>
                    <a:pt x="1" y="877"/>
                  </a:lnTo>
                  <a:cubicBezTo>
                    <a:pt x="1" y="903"/>
                    <a:pt x="22" y="926"/>
                    <a:pt x="50" y="926"/>
                  </a:cubicBezTo>
                  <a:lnTo>
                    <a:pt x="11649" y="926"/>
                  </a:lnTo>
                  <a:cubicBezTo>
                    <a:pt x="11676" y="926"/>
                    <a:pt x="11697" y="904"/>
                    <a:pt x="11698" y="878"/>
                  </a:cubicBezTo>
                  <a:lnTo>
                    <a:pt x="11698" y="50"/>
                  </a:lnTo>
                  <a:cubicBezTo>
                    <a:pt x="11698" y="22"/>
                    <a:pt x="11676" y="1"/>
                    <a:pt x="11649"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3" name="Google Shape;1773;p47"/>
            <p:cNvSpPr/>
            <p:nvPr/>
          </p:nvSpPr>
          <p:spPr>
            <a:xfrm>
              <a:off x="5186754" y="1444419"/>
              <a:ext cx="735725" cy="15413"/>
            </a:xfrm>
            <a:custGeom>
              <a:avLst/>
              <a:gdLst/>
              <a:ahLst/>
              <a:cxnLst/>
              <a:rect l="l" t="t" r="r" b="b"/>
              <a:pathLst>
                <a:path w="11599" h="243" extrusionOk="0">
                  <a:moveTo>
                    <a:pt x="0" y="1"/>
                  </a:moveTo>
                  <a:lnTo>
                    <a:pt x="0" y="242"/>
                  </a:lnTo>
                  <a:lnTo>
                    <a:pt x="11599" y="242"/>
                  </a:lnTo>
                  <a:lnTo>
                    <a:pt x="11599"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4" name="Google Shape;1774;p47"/>
            <p:cNvSpPr/>
            <p:nvPr/>
          </p:nvSpPr>
          <p:spPr>
            <a:xfrm>
              <a:off x="5183583" y="1441375"/>
              <a:ext cx="742068" cy="21503"/>
            </a:xfrm>
            <a:custGeom>
              <a:avLst/>
              <a:gdLst/>
              <a:ahLst/>
              <a:cxnLst/>
              <a:rect l="l" t="t" r="r" b="b"/>
              <a:pathLst>
                <a:path w="11699" h="339" extrusionOk="0">
                  <a:moveTo>
                    <a:pt x="11600" y="98"/>
                  </a:moveTo>
                  <a:lnTo>
                    <a:pt x="11600" y="241"/>
                  </a:lnTo>
                  <a:lnTo>
                    <a:pt x="98" y="241"/>
                  </a:lnTo>
                  <a:lnTo>
                    <a:pt x="98" y="98"/>
                  </a:lnTo>
                  <a:close/>
                  <a:moveTo>
                    <a:pt x="11651" y="0"/>
                  </a:moveTo>
                  <a:cubicBezTo>
                    <a:pt x="11650" y="0"/>
                    <a:pt x="11650" y="1"/>
                    <a:pt x="11649" y="1"/>
                  </a:cubicBezTo>
                  <a:lnTo>
                    <a:pt x="50" y="1"/>
                  </a:lnTo>
                  <a:cubicBezTo>
                    <a:pt x="23" y="1"/>
                    <a:pt x="1" y="22"/>
                    <a:pt x="1" y="49"/>
                  </a:cubicBezTo>
                  <a:lnTo>
                    <a:pt x="1" y="290"/>
                  </a:lnTo>
                  <a:cubicBezTo>
                    <a:pt x="1" y="317"/>
                    <a:pt x="23" y="338"/>
                    <a:pt x="50" y="338"/>
                  </a:cubicBezTo>
                  <a:lnTo>
                    <a:pt x="11649" y="338"/>
                  </a:lnTo>
                  <a:cubicBezTo>
                    <a:pt x="11676" y="338"/>
                    <a:pt x="11698" y="317"/>
                    <a:pt x="11698" y="290"/>
                  </a:cubicBezTo>
                  <a:lnTo>
                    <a:pt x="11698" y="49"/>
                  </a:lnTo>
                  <a:cubicBezTo>
                    <a:pt x="11698" y="23"/>
                    <a:pt x="11677" y="0"/>
                    <a:pt x="11651"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5" name="Google Shape;1775;p47"/>
            <p:cNvSpPr/>
            <p:nvPr/>
          </p:nvSpPr>
          <p:spPr>
            <a:xfrm>
              <a:off x="5422903" y="1132220"/>
              <a:ext cx="237863" cy="216740"/>
            </a:xfrm>
            <a:custGeom>
              <a:avLst/>
              <a:gdLst/>
              <a:ahLst/>
              <a:cxnLst/>
              <a:rect l="l" t="t" r="r" b="b"/>
              <a:pathLst>
                <a:path w="3750" h="3417" extrusionOk="0">
                  <a:moveTo>
                    <a:pt x="1875" y="1"/>
                  </a:moveTo>
                  <a:cubicBezTo>
                    <a:pt x="1438" y="1"/>
                    <a:pt x="1001" y="167"/>
                    <a:pt x="668" y="500"/>
                  </a:cubicBezTo>
                  <a:cubicBezTo>
                    <a:pt x="0" y="1168"/>
                    <a:pt x="0" y="2249"/>
                    <a:pt x="668" y="2916"/>
                  </a:cubicBezTo>
                  <a:cubicBezTo>
                    <a:pt x="1001" y="3250"/>
                    <a:pt x="1438" y="3416"/>
                    <a:pt x="1875" y="3416"/>
                  </a:cubicBezTo>
                  <a:cubicBezTo>
                    <a:pt x="2313" y="3416"/>
                    <a:pt x="2750" y="3250"/>
                    <a:pt x="3083" y="2916"/>
                  </a:cubicBezTo>
                  <a:cubicBezTo>
                    <a:pt x="3749" y="2249"/>
                    <a:pt x="3749" y="1168"/>
                    <a:pt x="3083" y="500"/>
                  </a:cubicBezTo>
                  <a:cubicBezTo>
                    <a:pt x="2750" y="167"/>
                    <a:pt x="2313" y="1"/>
                    <a:pt x="1875" y="1"/>
                  </a:cubicBezTo>
                  <a:close/>
                </a:path>
              </a:pathLst>
            </a:custGeom>
            <a:solidFill>
              <a:srgbClr val="3564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6" name="Google Shape;1776;p47"/>
            <p:cNvSpPr/>
            <p:nvPr/>
          </p:nvSpPr>
          <p:spPr>
            <a:xfrm>
              <a:off x="5510309" y="1188482"/>
              <a:ext cx="94384" cy="108973"/>
            </a:xfrm>
            <a:custGeom>
              <a:avLst/>
              <a:gdLst/>
              <a:ahLst/>
              <a:cxnLst/>
              <a:rect l="l" t="t" r="r" b="b"/>
              <a:pathLst>
                <a:path w="1488" h="1718" extrusionOk="0">
                  <a:moveTo>
                    <a:pt x="1" y="0"/>
                  </a:moveTo>
                  <a:lnTo>
                    <a:pt x="1" y="1717"/>
                  </a:lnTo>
                  <a:lnTo>
                    <a:pt x="1487" y="859"/>
                  </a:lnTo>
                  <a:lnTo>
                    <a:pt x="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7" name="Google Shape;1777;p47"/>
            <p:cNvSpPr/>
            <p:nvPr/>
          </p:nvSpPr>
          <p:spPr>
            <a:xfrm>
              <a:off x="5988506" y="1007455"/>
              <a:ext cx="290573" cy="185977"/>
            </a:xfrm>
            <a:custGeom>
              <a:avLst/>
              <a:gdLst/>
              <a:ahLst/>
              <a:cxnLst/>
              <a:rect l="l" t="t" r="r" b="b"/>
              <a:pathLst>
                <a:path w="4581" h="2932" extrusionOk="0">
                  <a:moveTo>
                    <a:pt x="1" y="0"/>
                  </a:moveTo>
                  <a:lnTo>
                    <a:pt x="1" y="2932"/>
                  </a:lnTo>
                  <a:lnTo>
                    <a:pt x="4580" y="2932"/>
                  </a:lnTo>
                  <a:lnTo>
                    <a:pt x="4580" y="0"/>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8" name="Google Shape;1778;p47"/>
            <p:cNvSpPr/>
            <p:nvPr/>
          </p:nvSpPr>
          <p:spPr>
            <a:xfrm>
              <a:off x="5985398" y="1004347"/>
              <a:ext cx="296789" cy="192193"/>
            </a:xfrm>
            <a:custGeom>
              <a:avLst/>
              <a:gdLst/>
              <a:ahLst/>
              <a:cxnLst/>
              <a:rect l="l" t="t" r="r" b="b"/>
              <a:pathLst>
                <a:path w="4679" h="3030" extrusionOk="0">
                  <a:moveTo>
                    <a:pt x="4581" y="98"/>
                  </a:moveTo>
                  <a:lnTo>
                    <a:pt x="4581" y="2932"/>
                  </a:lnTo>
                  <a:lnTo>
                    <a:pt x="98" y="2932"/>
                  </a:lnTo>
                  <a:lnTo>
                    <a:pt x="98" y="98"/>
                  </a:lnTo>
                  <a:close/>
                  <a:moveTo>
                    <a:pt x="50" y="0"/>
                  </a:moveTo>
                  <a:cubicBezTo>
                    <a:pt x="22" y="0"/>
                    <a:pt x="0" y="23"/>
                    <a:pt x="0" y="49"/>
                  </a:cubicBezTo>
                  <a:lnTo>
                    <a:pt x="0" y="2981"/>
                  </a:lnTo>
                  <a:cubicBezTo>
                    <a:pt x="0" y="3008"/>
                    <a:pt x="22" y="3029"/>
                    <a:pt x="50" y="3029"/>
                  </a:cubicBezTo>
                  <a:lnTo>
                    <a:pt x="4629" y="3029"/>
                  </a:lnTo>
                  <a:cubicBezTo>
                    <a:pt x="4656" y="3029"/>
                    <a:pt x="4678" y="3008"/>
                    <a:pt x="4678" y="2981"/>
                  </a:cubicBezTo>
                  <a:lnTo>
                    <a:pt x="4678" y="49"/>
                  </a:lnTo>
                  <a:cubicBezTo>
                    <a:pt x="4678" y="23"/>
                    <a:pt x="4656" y="0"/>
                    <a:pt x="4629"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9" name="Google Shape;1779;p47"/>
            <p:cNvSpPr/>
            <p:nvPr/>
          </p:nvSpPr>
          <p:spPr>
            <a:xfrm>
              <a:off x="5988506" y="1172688"/>
              <a:ext cx="290573" cy="20742"/>
            </a:xfrm>
            <a:custGeom>
              <a:avLst/>
              <a:gdLst/>
              <a:ahLst/>
              <a:cxnLst/>
              <a:rect l="l" t="t" r="r" b="b"/>
              <a:pathLst>
                <a:path w="4581" h="327" extrusionOk="0">
                  <a:moveTo>
                    <a:pt x="1" y="1"/>
                  </a:moveTo>
                  <a:lnTo>
                    <a:pt x="1" y="327"/>
                  </a:lnTo>
                  <a:lnTo>
                    <a:pt x="4580" y="327"/>
                  </a:lnTo>
                  <a:lnTo>
                    <a:pt x="458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0" name="Google Shape;1780;p47"/>
            <p:cNvSpPr/>
            <p:nvPr/>
          </p:nvSpPr>
          <p:spPr>
            <a:xfrm>
              <a:off x="5985398" y="1169580"/>
              <a:ext cx="296789" cy="26958"/>
            </a:xfrm>
            <a:custGeom>
              <a:avLst/>
              <a:gdLst/>
              <a:ahLst/>
              <a:cxnLst/>
              <a:rect l="l" t="t" r="r" b="b"/>
              <a:pathLst>
                <a:path w="4679" h="425" extrusionOk="0">
                  <a:moveTo>
                    <a:pt x="4581" y="98"/>
                  </a:moveTo>
                  <a:lnTo>
                    <a:pt x="4581" y="327"/>
                  </a:lnTo>
                  <a:lnTo>
                    <a:pt x="98" y="327"/>
                  </a:lnTo>
                  <a:lnTo>
                    <a:pt x="98" y="98"/>
                  </a:lnTo>
                  <a:close/>
                  <a:moveTo>
                    <a:pt x="50" y="0"/>
                  </a:moveTo>
                  <a:cubicBezTo>
                    <a:pt x="22" y="0"/>
                    <a:pt x="0" y="22"/>
                    <a:pt x="0" y="50"/>
                  </a:cubicBezTo>
                  <a:lnTo>
                    <a:pt x="0" y="376"/>
                  </a:lnTo>
                  <a:cubicBezTo>
                    <a:pt x="0" y="403"/>
                    <a:pt x="22" y="424"/>
                    <a:pt x="50" y="424"/>
                  </a:cubicBezTo>
                  <a:lnTo>
                    <a:pt x="4629" y="424"/>
                  </a:lnTo>
                  <a:cubicBezTo>
                    <a:pt x="4656" y="424"/>
                    <a:pt x="4678" y="403"/>
                    <a:pt x="4678" y="376"/>
                  </a:cubicBezTo>
                  <a:lnTo>
                    <a:pt x="4678" y="50"/>
                  </a:lnTo>
                  <a:cubicBezTo>
                    <a:pt x="4678" y="22"/>
                    <a:pt x="4656" y="0"/>
                    <a:pt x="4629"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1" name="Google Shape;1781;p47"/>
            <p:cNvSpPr/>
            <p:nvPr/>
          </p:nvSpPr>
          <p:spPr>
            <a:xfrm>
              <a:off x="5988506" y="1180046"/>
              <a:ext cx="290573" cy="6089"/>
            </a:xfrm>
            <a:custGeom>
              <a:avLst/>
              <a:gdLst/>
              <a:ahLst/>
              <a:cxnLst/>
              <a:rect l="l" t="t" r="r" b="b"/>
              <a:pathLst>
                <a:path w="4581" h="96" extrusionOk="0">
                  <a:moveTo>
                    <a:pt x="1" y="0"/>
                  </a:moveTo>
                  <a:lnTo>
                    <a:pt x="1" y="95"/>
                  </a:lnTo>
                  <a:lnTo>
                    <a:pt x="4580" y="95"/>
                  </a:lnTo>
                  <a:lnTo>
                    <a:pt x="4580"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2" name="Google Shape;1782;p47"/>
            <p:cNvSpPr/>
            <p:nvPr/>
          </p:nvSpPr>
          <p:spPr>
            <a:xfrm>
              <a:off x="5985398" y="1176938"/>
              <a:ext cx="296789" cy="12242"/>
            </a:xfrm>
            <a:custGeom>
              <a:avLst/>
              <a:gdLst/>
              <a:ahLst/>
              <a:cxnLst/>
              <a:rect l="l" t="t" r="r" b="b"/>
              <a:pathLst>
                <a:path w="4679" h="193" extrusionOk="0">
                  <a:moveTo>
                    <a:pt x="50" y="0"/>
                  </a:moveTo>
                  <a:cubicBezTo>
                    <a:pt x="22" y="0"/>
                    <a:pt x="0" y="22"/>
                    <a:pt x="0" y="49"/>
                  </a:cubicBezTo>
                  <a:lnTo>
                    <a:pt x="0" y="144"/>
                  </a:lnTo>
                  <a:cubicBezTo>
                    <a:pt x="0" y="171"/>
                    <a:pt x="22" y="192"/>
                    <a:pt x="50" y="192"/>
                  </a:cubicBezTo>
                  <a:lnTo>
                    <a:pt x="4629" y="192"/>
                  </a:lnTo>
                  <a:cubicBezTo>
                    <a:pt x="4656" y="192"/>
                    <a:pt x="4678" y="171"/>
                    <a:pt x="4678" y="144"/>
                  </a:cubicBezTo>
                  <a:lnTo>
                    <a:pt x="4678" y="49"/>
                  </a:lnTo>
                  <a:cubicBezTo>
                    <a:pt x="4678" y="22"/>
                    <a:pt x="4656" y="0"/>
                    <a:pt x="4629"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3" name="Google Shape;1783;p47"/>
            <p:cNvSpPr/>
            <p:nvPr/>
          </p:nvSpPr>
          <p:spPr>
            <a:xfrm>
              <a:off x="6085934" y="1056739"/>
              <a:ext cx="85631" cy="85567"/>
            </a:xfrm>
            <a:custGeom>
              <a:avLst/>
              <a:gdLst/>
              <a:ahLst/>
              <a:cxnLst/>
              <a:rect l="l" t="t" r="r" b="b"/>
              <a:pathLst>
                <a:path w="1350" h="1349" extrusionOk="0">
                  <a:moveTo>
                    <a:pt x="675" y="0"/>
                  </a:moveTo>
                  <a:cubicBezTo>
                    <a:pt x="302" y="0"/>
                    <a:pt x="0" y="302"/>
                    <a:pt x="0" y="674"/>
                  </a:cubicBezTo>
                  <a:cubicBezTo>
                    <a:pt x="0" y="1047"/>
                    <a:pt x="302" y="1349"/>
                    <a:pt x="675" y="1349"/>
                  </a:cubicBezTo>
                  <a:cubicBezTo>
                    <a:pt x="1047" y="1349"/>
                    <a:pt x="1350" y="1047"/>
                    <a:pt x="1350" y="674"/>
                  </a:cubicBezTo>
                  <a:cubicBezTo>
                    <a:pt x="1350" y="302"/>
                    <a:pt x="1047" y="0"/>
                    <a:pt x="675" y="0"/>
                  </a:cubicBezTo>
                  <a:close/>
                </a:path>
              </a:pathLst>
            </a:custGeom>
            <a:solidFill>
              <a:srgbClr val="3564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4" name="Google Shape;1784;p47"/>
            <p:cNvSpPr/>
            <p:nvPr/>
          </p:nvSpPr>
          <p:spPr>
            <a:xfrm>
              <a:off x="6116317" y="1078940"/>
              <a:ext cx="37233" cy="43069"/>
            </a:xfrm>
            <a:custGeom>
              <a:avLst/>
              <a:gdLst/>
              <a:ahLst/>
              <a:cxnLst/>
              <a:rect l="l" t="t" r="r" b="b"/>
              <a:pathLst>
                <a:path w="587" h="679" extrusionOk="0">
                  <a:moveTo>
                    <a:pt x="0" y="0"/>
                  </a:moveTo>
                  <a:lnTo>
                    <a:pt x="0" y="678"/>
                  </a:lnTo>
                  <a:lnTo>
                    <a:pt x="586" y="340"/>
                  </a:lnTo>
                  <a:lnTo>
                    <a:pt x="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5" name="Google Shape;1785;p47"/>
            <p:cNvSpPr/>
            <p:nvPr/>
          </p:nvSpPr>
          <p:spPr>
            <a:xfrm>
              <a:off x="5988506" y="1211761"/>
              <a:ext cx="290573" cy="185977"/>
            </a:xfrm>
            <a:custGeom>
              <a:avLst/>
              <a:gdLst/>
              <a:ahLst/>
              <a:cxnLst/>
              <a:rect l="l" t="t" r="r" b="b"/>
              <a:pathLst>
                <a:path w="4581" h="2932" extrusionOk="0">
                  <a:moveTo>
                    <a:pt x="1" y="0"/>
                  </a:moveTo>
                  <a:lnTo>
                    <a:pt x="1" y="2932"/>
                  </a:lnTo>
                  <a:lnTo>
                    <a:pt x="4580" y="2932"/>
                  </a:lnTo>
                  <a:lnTo>
                    <a:pt x="4580" y="0"/>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6" name="Google Shape;1786;p47"/>
            <p:cNvSpPr/>
            <p:nvPr/>
          </p:nvSpPr>
          <p:spPr>
            <a:xfrm>
              <a:off x="5985398" y="1208653"/>
              <a:ext cx="296789" cy="192193"/>
            </a:xfrm>
            <a:custGeom>
              <a:avLst/>
              <a:gdLst/>
              <a:ahLst/>
              <a:cxnLst/>
              <a:rect l="l" t="t" r="r" b="b"/>
              <a:pathLst>
                <a:path w="4679" h="3030" extrusionOk="0">
                  <a:moveTo>
                    <a:pt x="4581" y="99"/>
                  </a:moveTo>
                  <a:lnTo>
                    <a:pt x="4581" y="2932"/>
                  </a:lnTo>
                  <a:lnTo>
                    <a:pt x="98" y="2932"/>
                  </a:lnTo>
                  <a:lnTo>
                    <a:pt x="98" y="99"/>
                  </a:lnTo>
                  <a:close/>
                  <a:moveTo>
                    <a:pt x="50" y="0"/>
                  </a:moveTo>
                  <a:cubicBezTo>
                    <a:pt x="22" y="0"/>
                    <a:pt x="0" y="23"/>
                    <a:pt x="0" y="49"/>
                  </a:cubicBezTo>
                  <a:lnTo>
                    <a:pt x="0" y="2981"/>
                  </a:lnTo>
                  <a:cubicBezTo>
                    <a:pt x="0" y="3008"/>
                    <a:pt x="22" y="3029"/>
                    <a:pt x="50" y="3029"/>
                  </a:cubicBezTo>
                  <a:lnTo>
                    <a:pt x="4629" y="3029"/>
                  </a:lnTo>
                  <a:cubicBezTo>
                    <a:pt x="4656" y="3029"/>
                    <a:pt x="4678" y="3008"/>
                    <a:pt x="4678" y="2981"/>
                  </a:cubicBezTo>
                  <a:lnTo>
                    <a:pt x="4678" y="49"/>
                  </a:lnTo>
                  <a:cubicBezTo>
                    <a:pt x="4678" y="23"/>
                    <a:pt x="4656" y="0"/>
                    <a:pt x="4629"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7" name="Google Shape;1787;p47"/>
            <p:cNvSpPr/>
            <p:nvPr/>
          </p:nvSpPr>
          <p:spPr>
            <a:xfrm>
              <a:off x="5988506" y="1376994"/>
              <a:ext cx="290573" cy="20742"/>
            </a:xfrm>
            <a:custGeom>
              <a:avLst/>
              <a:gdLst/>
              <a:ahLst/>
              <a:cxnLst/>
              <a:rect l="l" t="t" r="r" b="b"/>
              <a:pathLst>
                <a:path w="4581" h="327" extrusionOk="0">
                  <a:moveTo>
                    <a:pt x="1" y="1"/>
                  </a:moveTo>
                  <a:lnTo>
                    <a:pt x="1" y="327"/>
                  </a:lnTo>
                  <a:lnTo>
                    <a:pt x="4580" y="327"/>
                  </a:lnTo>
                  <a:lnTo>
                    <a:pt x="458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8" name="Google Shape;1788;p47"/>
            <p:cNvSpPr/>
            <p:nvPr/>
          </p:nvSpPr>
          <p:spPr>
            <a:xfrm>
              <a:off x="5985398" y="1373886"/>
              <a:ext cx="296789" cy="26958"/>
            </a:xfrm>
            <a:custGeom>
              <a:avLst/>
              <a:gdLst/>
              <a:ahLst/>
              <a:cxnLst/>
              <a:rect l="l" t="t" r="r" b="b"/>
              <a:pathLst>
                <a:path w="4679" h="425" extrusionOk="0">
                  <a:moveTo>
                    <a:pt x="4581" y="98"/>
                  </a:moveTo>
                  <a:lnTo>
                    <a:pt x="4581" y="327"/>
                  </a:lnTo>
                  <a:lnTo>
                    <a:pt x="98" y="327"/>
                  </a:lnTo>
                  <a:lnTo>
                    <a:pt x="98" y="98"/>
                  </a:lnTo>
                  <a:close/>
                  <a:moveTo>
                    <a:pt x="50" y="0"/>
                  </a:moveTo>
                  <a:cubicBezTo>
                    <a:pt x="22" y="0"/>
                    <a:pt x="0" y="22"/>
                    <a:pt x="0" y="50"/>
                  </a:cubicBezTo>
                  <a:lnTo>
                    <a:pt x="0" y="376"/>
                  </a:lnTo>
                  <a:cubicBezTo>
                    <a:pt x="0" y="403"/>
                    <a:pt x="22" y="424"/>
                    <a:pt x="50" y="424"/>
                  </a:cubicBezTo>
                  <a:lnTo>
                    <a:pt x="4629" y="424"/>
                  </a:lnTo>
                  <a:cubicBezTo>
                    <a:pt x="4656" y="424"/>
                    <a:pt x="4678" y="403"/>
                    <a:pt x="4678" y="376"/>
                  </a:cubicBezTo>
                  <a:lnTo>
                    <a:pt x="4678" y="50"/>
                  </a:lnTo>
                  <a:cubicBezTo>
                    <a:pt x="4678" y="22"/>
                    <a:pt x="4656" y="0"/>
                    <a:pt x="4629"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9" name="Google Shape;1789;p47"/>
            <p:cNvSpPr/>
            <p:nvPr/>
          </p:nvSpPr>
          <p:spPr>
            <a:xfrm>
              <a:off x="5988506" y="1384352"/>
              <a:ext cx="290573" cy="6089"/>
            </a:xfrm>
            <a:custGeom>
              <a:avLst/>
              <a:gdLst/>
              <a:ahLst/>
              <a:cxnLst/>
              <a:rect l="l" t="t" r="r" b="b"/>
              <a:pathLst>
                <a:path w="4581" h="96" extrusionOk="0">
                  <a:moveTo>
                    <a:pt x="1" y="0"/>
                  </a:moveTo>
                  <a:lnTo>
                    <a:pt x="1" y="95"/>
                  </a:lnTo>
                  <a:lnTo>
                    <a:pt x="4580" y="95"/>
                  </a:lnTo>
                  <a:lnTo>
                    <a:pt x="4580"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0" name="Google Shape;1790;p47"/>
            <p:cNvSpPr/>
            <p:nvPr/>
          </p:nvSpPr>
          <p:spPr>
            <a:xfrm>
              <a:off x="5985398" y="1381244"/>
              <a:ext cx="296789" cy="12242"/>
            </a:xfrm>
            <a:custGeom>
              <a:avLst/>
              <a:gdLst/>
              <a:ahLst/>
              <a:cxnLst/>
              <a:rect l="l" t="t" r="r" b="b"/>
              <a:pathLst>
                <a:path w="4679" h="193" extrusionOk="0">
                  <a:moveTo>
                    <a:pt x="50" y="0"/>
                  </a:moveTo>
                  <a:cubicBezTo>
                    <a:pt x="22" y="0"/>
                    <a:pt x="0" y="22"/>
                    <a:pt x="0" y="49"/>
                  </a:cubicBezTo>
                  <a:lnTo>
                    <a:pt x="0" y="144"/>
                  </a:lnTo>
                  <a:cubicBezTo>
                    <a:pt x="0" y="171"/>
                    <a:pt x="22" y="192"/>
                    <a:pt x="50" y="192"/>
                  </a:cubicBezTo>
                  <a:lnTo>
                    <a:pt x="4629" y="192"/>
                  </a:lnTo>
                  <a:cubicBezTo>
                    <a:pt x="4656" y="192"/>
                    <a:pt x="4678" y="171"/>
                    <a:pt x="4678" y="144"/>
                  </a:cubicBezTo>
                  <a:lnTo>
                    <a:pt x="4678" y="49"/>
                  </a:lnTo>
                  <a:cubicBezTo>
                    <a:pt x="4678" y="22"/>
                    <a:pt x="4656" y="0"/>
                    <a:pt x="4629"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1" name="Google Shape;1791;p47"/>
            <p:cNvSpPr/>
            <p:nvPr/>
          </p:nvSpPr>
          <p:spPr>
            <a:xfrm>
              <a:off x="6082572" y="1261045"/>
              <a:ext cx="88929" cy="85631"/>
            </a:xfrm>
            <a:custGeom>
              <a:avLst/>
              <a:gdLst/>
              <a:ahLst/>
              <a:cxnLst/>
              <a:rect l="l" t="t" r="r" b="b"/>
              <a:pathLst>
                <a:path w="1402" h="1350" extrusionOk="0">
                  <a:moveTo>
                    <a:pt x="729" y="0"/>
                  </a:moveTo>
                  <a:cubicBezTo>
                    <a:pt x="553" y="0"/>
                    <a:pt x="380" y="69"/>
                    <a:pt x="251" y="198"/>
                  </a:cubicBezTo>
                  <a:cubicBezTo>
                    <a:pt x="58" y="391"/>
                    <a:pt x="0" y="681"/>
                    <a:pt x="105" y="933"/>
                  </a:cubicBezTo>
                  <a:cubicBezTo>
                    <a:pt x="209" y="1185"/>
                    <a:pt x="455" y="1350"/>
                    <a:pt x="728" y="1350"/>
                  </a:cubicBezTo>
                  <a:cubicBezTo>
                    <a:pt x="1100" y="1350"/>
                    <a:pt x="1402" y="1047"/>
                    <a:pt x="1402" y="674"/>
                  </a:cubicBezTo>
                  <a:cubicBezTo>
                    <a:pt x="1402" y="402"/>
                    <a:pt x="1238" y="156"/>
                    <a:pt x="986" y="51"/>
                  </a:cubicBezTo>
                  <a:cubicBezTo>
                    <a:pt x="903" y="17"/>
                    <a:pt x="815" y="0"/>
                    <a:pt x="729" y="0"/>
                  </a:cubicBezTo>
                  <a:close/>
                </a:path>
              </a:pathLst>
            </a:custGeom>
            <a:solidFill>
              <a:srgbClr val="3564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2" name="Google Shape;1792;p47"/>
            <p:cNvSpPr/>
            <p:nvPr/>
          </p:nvSpPr>
          <p:spPr>
            <a:xfrm>
              <a:off x="6116317" y="1283309"/>
              <a:ext cx="37233" cy="43006"/>
            </a:xfrm>
            <a:custGeom>
              <a:avLst/>
              <a:gdLst/>
              <a:ahLst/>
              <a:cxnLst/>
              <a:rect l="l" t="t" r="r" b="b"/>
              <a:pathLst>
                <a:path w="587" h="678" extrusionOk="0">
                  <a:moveTo>
                    <a:pt x="0" y="0"/>
                  </a:moveTo>
                  <a:lnTo>
                    <a:pt x="0" y="677"/>
                  </a:lnTo>
                  <a:lnTo>
                    <a:pt x="586" y="339"/>
                  </a:lnTo>
                  <a:lnTo>
                    <a:pt x="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3" name="Google Shape;1793;p47"/>
            <p:cNvSpPr/>
            <p:nvPr/>
          </p:nvSpPr>
          <p:spPr>
            <a:xfrm>
              <a:off x="5988506" y="1416067"/>
              <a:ext cx="290573" cy="185977"/>
            </a:xfrm>
            <a:custGeom>
              <a:avLst/>
              <a:gdLst/>
              <a:ahLst/>
              <a:cxnLst/>
              <a:rect l="l" t="t" r="r" b="b"/>
              <a:pathLst>
                <a:path w="4581" h="2932" extrusionOk="0">
                  <a:moveTo>
                    <a:pt x="1" y="0"/>
                  </a:moveTo>
                  <a:lnTo>
                    <a:pt x="1" y="2932"/>
                  </a:lnTo>
                  <a:lnTo>
                    <a:pt x="4580" y="2932"/>
                  </a:lnTo>
                  <a:lnTo>
                    <a:pt x="4580" y="0"/>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4" name="Google Shape;1794;p47"/>
            <p:cNvSpPr/>
            <p:nvPr/>
          </p:nvSpPr>
          <p:spPr>
            <a:xfrm>
              <a:off x="5985398" y="1412959"/>
              <a:ext cx="296789" cy="192256"/>
            </a:xfrm>
            <a:custGeom>
              <a:avLst/>
              <a:gdLst/>
              <a:ahLst/>
              <a:cxnLst/>
              <a:rect l="l" t="t" r="r" b="b"/>
              <a:pathLst>
                <a:path w="4679" h="3031" extrusionOk="0">
                  <a:moveTo>
                    <a:pt x="4581" y="98"/>
                  </a:moveTo>
                  <a:lnTo>
                    <a:pt x="4581" y="2932"/>
                  </a:lnTo>
                  <a:lnTo>
                    <a:pt x="98" y="2932"/>
                  </a:lnTo>
                  <a:lnTo>
                    <a:pt x="98" y="98"/>
                  </a:lnTo>
                  <a:close/>
                  <a:moveTo>
                    <a:pt x="50" y="0"/>
                  </a:moveTo>
                  <a:cubicBezTo>
                    <a:pt x="22" y="0"/>
                    <a:pt x="0" y="23"/>
                    <a:pt x="0" y="49"/>
                  </a:cubicBezTo>
                  <a:lnTo>
                    <a:pt x="0" y="2981"/>
                  </a:lnTo>
                  <a:cubicBezTo>
                    <a:pt x="0" y="3008"/>
                    <a:pt x="22" y="3030"/>
                    <a:pt x="50" y="3030"/>
                  </a:cubicBezTo>
                  <a:lnTo>
                    <a:pt x="4629" y="3030"/>
                  </a:lnTo>
                  <a:cubicBezTo>
                    <a:pt x="4656" y="3030"/>
                    <a:pt x="4678" y="3008"/>
                    <a:pt x="4678" y="2981"/>
                  </a:cubicBezTo>
                  <a:lnTo>
                    <a:pt x="4678" y="49"/>
                  </a:lnTo>
                  <a:cubicBezTo>
                    <a:pt x="4678" y="23"/>
                    <a:pt x="4656" y="0"/>
                    <a:pt x="4629"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5" name="Google Shape;1795;p47"/>
            <p:cNvSpPr/>
            <p:nvPr/>
          </p:nvSpPr>
          <p:spPr>
            <a:xfrm>
              <a:off x="5988506" y="1581300"/>
              <a:ext cx="290573" cy="20742"/>
            </a:xfrm>
            <a:custGeom>
              <a:avLst/>
              <a:gdLst/>
              <a:ahLst/>
              <a:cxnLst/>
              <a:rect l="l" t="t" r="r" b="b"/>
              <a:pathLst>
                <a:path w="4581" h="327" extrusionOk="0">
                  <a:moveTo>
                    <a:pt x="1" y="1"/>
                  </a:moveTo>
                  <a:lnTo>
                    <a:pt x="1" y="327"/>
                  </a:lnTo>
                  <a:lnTo>
                    <a:pt x="4580" y="327"/>
                  </a:lnTo>
                  <a:lnTo>
                    <a:pt x="458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6" name="Google Shape;1796;p47"/>
            <p:cNvSpPr/>
            <p:nvPr/>
          </p:nvSpPr>
          <p:spPr>
            <a:xfrm>
              <a:off x="5985398" y="1578192"/>
              <a:ext cx="296789" cy="27021"/>
            </a:xfrm>
            <a:custGeom>
              <a:avLst/>
              <a:gdLst/>
              <a:ahLst/>
              <a:cxnLst/>
              <a:rect l="l" t="t" r="r" b="b"/>
              <a:pathLst>
                <a:path w="4679" h="426" extrusionOk="0">
                  <a:moveTo>
                    <a:pt x="4581" y="98"/>
                  </a:moveTo>
                  <a:lnTo>
                    <a:pt x="4581" y="327"/>
                  </a:lnTo>
                  <a:lnTo>
                    <a:pt x="98" y="327"/>
                  </a:lnTo>
                  <a:lnTo>
                    <a:pt x="98" y="98"/>
                  </a:lnTo>
                  <a:close/>
                  <a:moveTo>
                    <a:pt x="50" y="0"/>
                  </a:moveTo>
                  <a:cubicBezTo>
                    <a:pt x="22" y="0"/>
                    <a:pt x="0" y="23"/>
                    <a:pt x="0" y="50"/>
                  </a:cubicBezTo>
                  <a:lnTo>
                    <a:pt x="0" y="376"/>
                  </a:lnTo>
                  <a:cubicBezTo>
                    <a:pt x="0" y="403"/>
                    <a:pt x="22" y="425"/>
                    <a:pt x="50" y="425"/>
                  </a:cubicBezTo>
                  <a:lnTo>
                    <a:pt x="4629" y="425"/>
                  </a:lnTo>
                  <a:cubicBezTo>
                    <a:pt x="4656" y="425"/>
                    <a:pt x="4678" y="403"/>
                    <a:pt x="4678" y="376"/>
                  </a:cubicBezTo>
                  <a:lnTo>
                    <a:pt x="4678" y="50"/>
                  </a:lnTo>
                  <a:cubicBezTo>
                    <a:pt x="4678" y="23"/>
                    <a:pt x="4656" y="0"/>
                    <a:pt x="4629"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7" name="Google Shape;1797;p47"/>
            <p:cNvSpPr/>
            <p:nvPr/>
          </p:nvSpPr>
          <p:spPr>
            <a:xfrm>
              <a:off x="5988506" y="1588658"/>
              <a:ext cx="290573" cy="6089"/>
            </a:xfrm>
            <a:custGeom>
              <a:avLst/>
              <a:gdLst/>
              <a:ahLst/>
              <a:cxnLst/>
              <a:rect l="l" t="t" r="r" b="b"/>
              <a:pathLst>
                <a:path w="4581" h="96" extrusionOk="0">
                  <a:moveTo>
                    <a:pt x="1" y="0"/>
                  </a:moveTo>
                  <a:lnTo>
                    <a:pt x="1" y="95"/>
                  </a:lnTo>
                  <a:lnTo>
                    <a:pt x="4580" y="95"/>
                  </a:lnTo>
                  <a:lnTo>
                    <a:pt x="4580"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47"/>
            <p:cNvSpPr/>
            <p:nvPr/>
          </p:nvSpPr>
          <p:spPr>
            <a:xfrm>
              <a:off x="5985398" y="1585550"/>
              <a:ext cx="296789" cy="12242"/>
            </a:xfrm>
            <a:custGeom>
              <a:avLst/>
              <a:gdLst/>
              <a:ahLst/>
              <a:cxnLst/>
              <a:rect l="l" t="t" r="r" b="b"/>
              <a:pathLst>
                <a:path w="4679" h="193" extrusionOk="0">
                  <a:moveTo>
                    <a:pt x="50" y="0"/>
                  </a:moveTo>
                  <a:cubicBezTo>
                    <a:pt x="22" y="0"/>
                    <a:pt x="0" y="22"/>
                    <a:pt x="0" y="49"/>
                  </a:cubicBezTo>
                  <a:lnTo>
                    <a:pt x="0" y="144"/>
                  </a:lnTo>
                  <a:cubicBezTo>
                    <a:pt x="0" y="171"/>
                    <a:pt x="22" y="192"/>
                    <a:pt x="50" y="192"/>
                  </a:cubicBezTo>
                  <a:lnTo>
                    <a:pt x="4629" y="192"/>
                  </a:lnTo>
                  <a:cubicBezTo>
                    <a:pt x="4656" y="192"/>
                    <a:pt x="4678" y="171"/>
                    <a:pt x="4678" y="144"/>
                  </a:cubicBezTo>
                  <a:lnTo>
                    <a:pt x="4678" y="49"/>
                  </a:lnTo>
                  <a:cubicBezTo>
                    <a:pt x="4678" y="22"/>
                    <a:pt x="4656" y="0"/>
                    <a:pt x="4629"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9" name="Google Shape;1799;p47"/>
            <p:cNvSpPr/>
            <p:nvPr/>
          </p:nvSpPr>
          <p:spPr>
            <a:xfrm>
              <a:off x="6082572" y="1465351"/>
              <a:ext cx="88929" cy="85631"/>
            </a:xfrm>
            <a:custGeom>
              <a:avLst/>
              <a:gdLst/>
              <a:ahLst/>
              <a:cxnLst/>
              <a:rect l="l" t="t" r="r" b="b"/>
              <a:pathLst>
                <a:path w="1402" h="1350" extrusionOk="0">
                  <a:moveTo>
                    <a:pt x="729" y="0"/>
                  </a:moveTo>
                  <a:cubicBezTo>
                    <a:pt x="553" y="0"/>
                    <a:pt x="380" y="69"/>
                    <a:pt x="251" y="198"/>
                  </a:cubicBezTo>
                  <a:cubicBezTo>
                    <a:pt x="58" y="391"/>
                    <a:pt x="0" y="681"/>
                    <a:pt x="105" y="933"/>
                  </a:cubicBezTo>
                  <a:cubicBezTo>
                    <a:pt x="209" y="1185"/>
                    <a:pt x="455" y="1350"/>
                    <a:pt x="728" y="1350"/>
                  </a:cubicBezTo>
                  <a:cubicBezTo>
                    <a:pt x="1100" y="1350"/>
                    <a:pt x="1402" y="1048"/>
                    <a:pt x="1402" y="674"/>
                  </a:cubicBezTo>
                  <a:cubicBezTo>
                    <a:pt x="1402" y="402"/>
                    <a:pt x="1238" y="156"/>
                    <a:pt x="986" y="51"/>
                  </a:cubicBezTo>
                  <a:cubicBezTo>
                    <a:pt x="903" y="17"/>
                    <a:pt x="815" y="0"/>
                    <a:pt x="729" y="0"/>
                  </a:cubicBezTo>
                  <a:close/>
                </a:path>
              </a:pathLst>
            </a:custGeom>
            <a:solidFill>
              <a:srgbClr val="3564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0" name="Google Shape;1800;p47"/>
            <p:cNvSpPr/>
            <p:nvPr/>
          </p:nvSpPr>
          <p:spPr>
            <a:xfrm>
              <a:off x="6116317" y="1487615"/>
              <a:ext cx="37233" cy="43006"/>
            </a:xfrm>
            <a:custGeom>
              <a:avLst/>
              <a:gdLst/>
              <a:ahLst/>
              <a:cxnLst/>
              <a:rect l="l" t="t" r="r" b="b"/>
              <a:pathLst>
                <a:path w="587" h="678" extrusionOk="0">
                  <a:moveTo>
                    <a:pt x="0" y="0"/>
                  </a:moveTo>
                  <a:lnTo>
                    <a:pt x="0" y="677"/>
                  </a:lnTo>
                  <a:lnTo>
                    <a:pt x="586" y="339"/>
                  </a:lnTo>
                  <a:lnTo>
                    <a:pt x="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1" name="Google Shape;1801;p47"/>
            <p:cNvSpPr/>
            <p:nvPr/>
          </p:nvSpPr>
          <p:spPr>
            <a:xfrm>
              <a:off x="5988506" y="1620372"/>
              <a:ext cx="290573" cy="185977"/>
            </a:xfrm>
            <a:custGeom>
              <a:avLst/>
              <a:gdLst/>
              <a:ahLst/>
              <a:cxnLst/>
              <a:rect l="l" t="t" r="r" b="b"/>
              <a:pathLst>
                <a:path w="4581" h="2932" extrusionOk="0">
                  <a:moveTo>
                    <a:pt x="1" y="0"/>
                  </a:moveTo>
                  <a:lnTo>
                    <a:pt x="1" y="2932"/>
                  </a:lnTo>
                  <a:lnTo>
                    <a:pt x="4580" y="2932"/>
                  </a:lnTo>
                  <a:lnTo>
                    <a:pt x="4580" y="0"/>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2" name="Google Shape;1802;p47"/>
            <p:cNvSpPr/>
            <p:nvPr/>
          </p:nvSpPr>
          <p:spPr>
            <a:xfrm>
              <a:off x="5985398" y="1617328"/>
              <a:ext cx="296789" cy="192193"/>
            </a:xfrm>
            <a:custGeom>
              <a:avLst/>
              <a:gdLst/>
              <a:ahLst/>
              <a:cxnLst/>
              <a:rect l="l" t="t" r="r" b="b"/>
              <a:pathLst>
                <a:path w="4679" h="3030" extrusionOk="0">
                  <a:moveTo>
                    <a:pt x="4581" y="98"/>
                  </a:moveTo>
                  <a:lnTo>
                    <a:pt x="4581" y="2932"/>
                  </a:lnTo>
                  <a:lnTo>
                    <a:pt x="98" y="2932"/>
                  </a:lnTo>
                  <a:lnTo>
                    <a:pt x="98" y="98"/>
                  </a:lnTo>
                  <a:close/>
                  <a:moveTo>
                    <a:pt x="50" y="0"/>
                  </a:moveTo>
                  <a:cubicBezTo>
                    <a:pt x="22" y="0"/>
                    <a:pt x="0" y="22"/>
                    <a:pt x="0" y="48"/>
                  </a:cubicBezTo>
                  <a:lnTo>
                    <a:pt x="0" y="2980"/>
                  </a:lnTo>
                  <a:cubicBezTo>
                    <a:pt x="0" y="3007"/>
                    <a:pt x="22" y="3029"/>
                    <a:pt x="50" y="3029"/>
                  </a:cubicBezTo>
                  <a:lnTo>
                    <a:pt x="4629" y="3029"/>
                  </a:lnTo>
                  <a:cubicBezTo>
                    <a:pt x="4656" y="3029"/>
                    <a:pt x="4678" y="3007"/>
                    <a:pt x="4678" y="2980"/>
                  </a:cubicBezTo>
                  <a:lnTo>
                    <a:pt x="4678" y="48"/>
                  </a:lnTo>
                  <a:cubicBezTo>
                    <a:pt x="4678" y="22"/>
                    <a:pt x="4656" y="0"/>
                    <a:pt x="4629"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3" name="Google Shape;1803;p47"/>
            <p:cNvSpPr/>
            <p:nvPr/>
          </p:nvSpPr>
          <p:spPr>
            <a:xfrm>
              <a:off x="5988506" y="1785606"/>
              <a:ext cx="290573" cy="20742"/>
            </a:xfrm>
            <a:custGeom>
              <a:avLst/>
              <a:gdLst/>
              <a:ahLst/>
              <a:cxnLst/>
              <a:rect l="l" t="t" r="r" b="b"/>
              <a:pathLst>
                <a:path w="4581" h="327" extrusionOk="0">
                  <a:moveTo>
                    <a:pt x="1" y="1"/>
                  </a:moveTo>
                  <a:lnTo>
                    <a:pt x="1" y="327"/>
                  </a:lnTo>
                  <a:lnTo>
                    <a:pt x="4580" y="327"/>
                  </a:lnTo>
                  <a:lnTo>
                    <a:pt x="458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4" name="Google Shape;1804;p47"/>
            <p:cNvSpPr/>
            <p:nvPr/>
          </p:nvSpPr>
          <p:spPr>
            <a:xfrm>
              <a:off x="5985398" y="1782498"/>
              <a:ext cx="296789" cy="27021"/>
            </a:xfrm>
            <a:custGeom>
              <a:avLst/>
              <a:gdLst/>
              <a:ahLst/>
              <a:cxnLst/>
              <a:rect l="l" t="t" r="r" b="b"/>
              <a:pathLst>
                <a:path w="4679" h="426" extrusionOk="0">
                  <a:moveTo>
                    <a:pt x="4581" y="99"/>
                  </a:moveTo>
                  <a:lnTo>
                    <a:pt x="4581" y="328"/>
                  </a:lnTo>
                  <a:lnTo>
                    <a:pt x="98" y="328"/>
                  </a:lnTo>
                  <a:lnTo>
                    <a:pt x="98" y="99"/>
                  </a:lnTo>
                  <a:close/>
                  <a:moveTo>
                    <a:pt x="50" y="0"/>
                  </a:moveTo>
                  <a:cubicBezTo>
                    <a:pt x="22" y="0"/>
                    <a:pt x="0" y="23"/>
                    <a:pt x="0" y="50"/>
                  </a:cubicBezTo>
                  <a:lnTo>
                    <a:pt x="0" y="376"/>
                  </a:lnTo>
                  <a:cubicBezTo>
                    <a:pt x="0" y="403"/>
                    <a:pt x="22" y="425"/>
                    <a:pt x="50" y="425"/>
                  </a:cubicBezTo>
                  <a:lnTo>
                    <a:pt x="4629" y="425"/>
                  </a:lnTo>
                  <a:cubicBezTo>
                    <a:pt x="4656" y="425"/>
                    <a:pt x="4678" y="403"/>
                    <a:pt x="4678" y="376"/>
                  </a:cubicBezTo>
                  <a:lnTo>
                    <a:pt x="4678" y="50"/>
                  </a:lnTo>
                  <a:cubicBezTo>
                    <a:pt x="4678" y="23"/>
                    <a:pt x="4656" y="0"/>
                    <a:pt x="4629"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47"/>
            <p:cNvSpPr/>
            <p:nvPr/>
          </p:nvSpPr>
          <p:spPr>
            <a:xfrm>
              <a:off x="5988506" y="1792964"/>
              <a:ext cx="290573" cy="6089"/>
            </a:xfrm>
            <a:custGeom>
              <a:avLst/>
              <a:gdLst/>
              <a:ahLst/>
              <a:cxnLst/>
              <a:rect l="l" t="t" r="r" b="b"/>
              <a:pathLst>
                <a:path w="4581" h="96" extrusionOk="0">
                  <a:moveTo>
                    <a:pt x="1" y="0"/>
                  </a:moveTo>
                  <a:lnTo>
                    <a:pt x="1" y="95"/>
                  </a:lnTo>
                  <a:lnTo>
                    <a:pt x="4580" y="95"/>
                  </a:lnTo>
                  <a:lnTo>
                    <a:pt x="4580"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6" name="Google Shape;1806;p47"/>
            <p:cNvSpPr/>
            <p:nvPr/>
          </p:nvSpPr>
          <p:spPr>
            <a:xfrm>
              <a:off x="5985398" y="1789856"/>
              <a:ext cx="296789" cy="12305"/>
            </a:xfrm>
            <a:custGeom>
              <a:avLst/>
              <a:gdLst/>
              <a:ahLst/>
              <a:cxnLst/>
              <a:rect l="l" t="t" r="r" b="b"/>
              <a:pathLst>
                <a:path w="4679" h="194" extrusionOk="0">
                  <a:moveTo>
                    <a:pt x="50" y="0"/>
                  </a:moveTo>
                  <a:cubicBezTo>
                    <a:pt x="22" y="0"/>
                    <a:pt x="0" y="23"/>
                    <a:pt x="0" y="49"/>
                  </a:cubicBezTo>
                  <a:lnTo>
                    <a:pt x="0" y="144"/>
                  </a:lnTo>
                  <a:cubicBezTo>
                    <a:pt x="0" y="171"/>
                    <a:pt x="22" y="193"/>
                    <a:pt x="50" y="193"/>
                  </a:cubicBezTo>
                  <a:lnTo>
                    <a:pt x="4629" y="193"/>
                  </a:lnTo>
                  <a:cubicBezTo>
                    <a:pt x="4656" y="193"/>
                    <a:pt x="4678" y="171"/>
                    <a:pt x="4678" y="144"/>
                  </a:cubicBezTo>
                  <a:lnTo>
                    <a:pt x="4678" y="49"/>
                  </a:lnTo>
                  <a:cubicBezTo>
                    <a:pt x="4678" y="23"/>
                    <a:pt x="4656" y="0"/>
                    <a:pt x="4629"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7" name="Google Shape;1807;p47"/>
            <p:cNvSpPr/>
            <p:nvPr/>
          </p:nvSpPr>
          <p:spPr>
            <a:xfrm>
              <a:off x="6082572" y="1669657"/>
              <a:ext cx="88992" cy="85631"/>
            </a:xfrm>
            <a:custGeom>
              <a:avLst/>
              <a:gdLst/>
              <a:ahLst/>
              <a:cxnLst/>
              <a:rect l="l" t="t" r="r" b="b"/>
              <a:pathLst>
                <a:path w="1403" h="1350" extrusionOk="0">
                  <a:moveTo>
                    <a:pt x="729" y="0"/>
                  </a:moveTo>
                  <a:cubicBezTo>
                    <a:pt x="553" y="0"/>
                    <a:pt x="380" y="69"/>
                    <a:pt x="251" y="198"/>
                  </a:cubicBezTo>
                  <a:cubicBezTo>
                    <a:pt x="58" y="391"/>
                    <a:pt x="0" y="681"/>
                    <a:pt x="105" y="933"/>
                  </a:cubicBezTo>
                  <a:cubicBezTo>
                    <a:pt x="209" y="1185"/>
                    <a:pt x="455" y="1350"/>
                    <a:pt x="728" y="1350"/>
                  </a:cubicBezTo>
                  <a:cubicBezTo>
                    <a:pt x="1100" y="1350"/>
                    <a:pt x="1402" y="1048"/>
                    <a:pt x="1402" y="675"/>
                  </a:cubicBezTo>
                  <a:cubicBezTo>
                    <a:pt x="1403" y="402"/>
                    <a:pt x="1238" y="157"/>
                    <a:pt x="986" y="51"/>
                  </a:cubicBezTo>
                  <a:cubicBezTo>
                    <a:pt x="903" y="17"/>
                    <a:pt x="815" y="0"/>
                    <a:pt x="729" y="0"/>
                  </a:cubicBezTo>
                  <a:close/>
                </a:path>
              </a:pathLst>
            </a:custGeom>
            <a:solidFill>
              <a:srgbClr val="3564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8" name="Google Shape;1808;p47"/>
            <p:cNvSpPr/>
            <p:nvPr/>
          </p:nvSpPr>
          <p:spPr>
            <a:xfrm>
              <a:off x="6116317" y="1691921"/>
              <a:ext cx="37233" cy="43006"/>
            </a:xfrm>
            <a:custGeom>
              <a:avLst/>
              <a:gdLst/>
              <a:ahLst/>
              <a:cxnLst/>
              <a:rect l="l" t="t" r="r" b="b"/>
              <a:pathLst>
                <a:path w="587" h="678" extrusionOk="0">
                  <a:moveTo>
                    <a:pt x="0" y="0"/>
                  </a:moveTo>
                  <a:lnTo>
                    <a:pt x="0" y="677"/>
                  </a:lnTo>
                  <a:lnTo>
                    <a:pt x="586" y="339"/>
                  </a:lnTo>
                  <a:lnTo>
                    <a:pt x="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9" name="Google Shape;1809;p47"/>
            <p:cNvSpPr/>
            <p:nvPr/>
          </p:nvSpPr>
          <p:spPr>
            <a:xfrm>
              <a:off x="5188150" y="1524911"/>
              <a:ext cx="571631" cy="6216"/>
            </a:xfrm>
            <a:custGeom>
              <a:avLst/>
              <a:gdLst/>
              <a:ahLst/>
              <a:cxnLst/>
              <a:rect l="l" t="t" r="r" b="b"/>
              <a:pathLst>
                <a:path w="9012" h="98" extrusionOk="0">
                  <a:moveTo>
                    <a:pt x="64" y="0"/>
                  </a:moveTo>
                  <a:cubicBezTo>
                    <a:pt x="1" y="0"/>
                    <a:pt x="1" y="98"/>
                    <a:pt x="65" y="98"/>
                  </a:cubicBezTo>
                  <a:cubicBezTo>
                    <a:pt x="66" y="98"/>
                    <a:pt x="67" y="98"/>
                    <a:pt x="68" y="98"/>
                  </a:cubicBezTo>
                  <a:lnTo>
                    <a:pt x="8950" y="98"/>
                  </a:lnTo>
                  <a:cubicBezTo>
                    <a:pt x="9012" y="95"/>
                    <a:pt x="9012" y="3"/>
                    <a:pt x="8950" y="0"/>
                  </a:cubicBezTo>
                  <a:lnTo>
                    <a:pt x="68" y="0"/>
                  </a:lnTo>
                  <a:cubicBezTo>
                    <a:pt x="67" y="0"/>
                    <a:pt x="66" y="0"/>
                    <a:pt x="64"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0" name="Google Shape;1810;p47"/>
            <p:cNvSpPr/>
            <p:nvPr/>
          </p:nvSpPr>
          <p:spPr>
            <a:xfrm>
              <a:off x="5188340" y="1657986"/>
              <a:ext cx="343029" cy="6280"/>
            </a:xfrm>
            <a:custGeom>
              <a:avLst/>
              <a:gdLst/>
              <a:ahLst/>
              <a:cxnLst/>
              <a:rect l="l" t="t" r="r" b="b"/>
              <a:pathLst>
                <a:path w="5408" h="99" extrusionOk="0">
                  <a:moveTo>
                    <a:pt x="65" y="1"/>
                  </a:moveTo>
                  <a:cubicBezTo>
                    <a:pt x="1" y="1"/>
                    <a:pt x="1" y="98"/>
                    <a:pt x="65" y="98"/>
                  </a:cubicBezTo>
                  <a:lnTo>
                    <a:pt x="5342" y="98"/>
                  </a:lnTo>
                  <a:cubicBezTo>
                    <a:pt x="5407" y="98"/>
                    <a:pt x="5407" y="1"/>
                    <a:pt x="5342"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1" name="Google Shape;1811;p47"/>
            <p:cNvSpPr/>
            <p:nvPr/>
          </p:nvSpPr>
          <p:spPr>
            <a:xfrm>
              <a:off x="5188340" y="1710696"/>
              <a:ext cx="343029" cy="6216"/>
            </a:xfrm>
            <a:custGeom>
              <a:avLst/>
              <a:gdLst/>
              <a:ahLst/>
              <a:cxnLst/>
              <a:rect l="l" t="t" r="r" b="b"/>
              <a:pathLst>
                <a:path w="5408" h="98" extrusionOk="0">
                  <a:moveTo>
                    <a:pt x="65" y="1"/>
                  </a:moveTo>
                  <a:cubicBezTo>
                    <a:pt x="1" y="1"/>
                    <a:pt x="1" y="98"/>
                    <a:pt x="65" y="98"/>
                  </a:cubicBezTo>
                  <a:lnTo>
                    <a:pt x="5342" y="98"/>
                  </a:lnTo>
                  <a:cubicBezTo>
                    <a:pt x="5407" y="98"/>
                    <a:pt x="5407" y="1"/>
                    <a:pt x="5342"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47"/>
            <p:cNvSpPr/>
            <p:nvPr/>
          </p:nvSpPr>
          <p:spPr>
            <a:xfrm>
              <a:off x="5188150" y="1763279"/>
              <a:ext cx="343029" cy="6216"/>
            </a:xfrm>
            <a:custGeom>
              <a:avLst/>
              <a:gdLst/>
              <a:ahLst/>
              <a:cxnLst/>
              <a:rect l="l" t="t" r="r" b="b"/>
              <a:pathLst>
                <a:path w="5408" h="98" extrusionOk="0">
                  <a:moveTo>
                    <a:pt x="65" y="0"/>
                  </a:moveTo>
                  <a:cubicBezTo>
                    <a:pt x="1" y="0"/>
                    <a:pt x="1" y="98"/>
                    <a:pt x="64" y="98"/>
                  </a:cubicBezTo>
                  <a:cubicBezTo>
                    <a:pt x="66" y="98"/>
                    <a:pt x="67" y="98"/>
                    <a:pt x="68" y="98"/>
                  </a:cubicBezTo>
                  <a:lnTo>
                    <a:pt x="5345" y="98"/>
                  </a:lnTo>
                  <a:cubicBezTo>
                    <a:pt x="5407" y="95"/>
                    <a:pt x="5407" y="4"/>
                    <a:pt x="5345" y="1"/>
                  </a:cubicBezTo>
                  <a:lnTo>
                    <a:pt x="68" y="1"/>
                  </a:lnTo>
                  <a:cubicBezTo>
                    <a:pt x="67" y="1"/>
                    <a:pt x="66" y="0"/>
                    <a:pt x="65"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3" name="Google Shape;1813;p47"/>
            <p:cNvSpPr/>
            <p:nvPr/>
          </p:nvSpPr>
          <p:spPr>
            <a:xfrm>
              <a:off x="5587313" y="1657986"/>
              <a:ext cx="342966" cy="6280"/>
            </a:xfrm>
            <a:custGeom>
              <a:avLst/>
              <a:gdLst/>
              <a:ahLst/>
              <a:cxnLst/>
              <a:rect l="l" t="t" r="r" b="b"/>
              <a:pathLst>
                <a:path w="5407" h="99" extrusionOk="0">
                  <a:moveTo>
                    <a:pt x="65" y="1"/>
                  </a:moveTo>
                  <a:cubicBezTo>
                    <a:pt x="0" y="1"/>
                    <a:pt x="0" y="98"/>
                    <a:pt x="65" y="98"/>
                  </a:cubicBezTo>
                  <a:lnTo>
                    <a:pt x="5342" y="98"/>
                  </a:lnTo>
                  <a:cubicBezTo>
                    <a:pt x="5407" y="98"/>
                    <a:pt x="5407" y="1"/>
                    <a:pt x="5342"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4" name="Google Shape;1814;p47"/>
            <p:cNvSpPr/>
            <p:nvPr/>
          </p:nvSpPr>
          <p:spPr>
            <a:xfrm>
              <a:off x="5587313" y="1710696"/>
              <a:ext cx="342966" cy="6216"/>
            </a:xfrm>
            <a:custGeom>
              <a:avLst/>
              <a:gdLst/>
              <a:ahLst/>
              <a:cxnLst/>
              <a:rect l="l" t="t" r="r" b="b"/>
              <a:pathLst>
                <a:path w="5407" h="98" extrusionOk="0">
                  <a:moveTo>
                    <a:pt x="64" y="1"/>
                  </a:moveTo>
                  <a:cubicBezTo>
                    <a:pt x="0" y="1"/>
                    <a:pt x="1" y="97"/>
                    <a:pt x="65" y="98"/>
                  </a:cubicBezTo>
                  <a:lnTo>
                    <a:pt x="5342" y="98"/>
                  </a:lnTo>
                  <a:cubicBezTo>
                    <a:pt x="5407" y="98"/>
                    <a:pt x="5407" y="1"/>
                    <a:pt x="5342" y="1"/>
                  </a:cubicBezTo>
                  <a:lnTo>
                    <a:pt x="65" y="1"/>
                  </a:lnTo>
                  <a:cubicBezTo>
                    <a:pt x="64" y="1"/>
                    <a:pt x="64" y="1"/>
                    <a:pt x="64"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5" name="Google Shape;1815;p47"/>
            <p:cNvSpPr/>
            <p:nvPr/>
          </p:nvSpPr>
          <p:spPr>
            <a:xfrm>
              <a:off x="5587503" y="1763279"/>
              <a:ext cx="342585" cy="6216"/>
            </a:xfrm>
            <a:custGeom>
              <a:avLst/>
              <a:gdLst/>
              <a:ahLst/>
              <a:cxnLst/>
              <a:rect l="l" t="t" r="r" b="b"/>
              <a:pathLst>
                <a:path w="5401" h="98" extrusionOk="0">
                  <a:moveTo>
                    <a:pt x="62" y="1"/>
                  </a:moveTo>
                  <a:cubicBezTo>
                    <a:pt x="0" y="4"/>
                    <a:pt x="0" y="95"/>
                    <a:pt x="62" y="98"/>
                  </a:cubicBezTo>
                  <a:lnTo>
                    <a:pt x="5339" y="98"/>
                  </a:lnTo>
                  <a:cubicBezTo>
                    <a:pt x="5401" y="95"/>
                    <a:pt x="5401" y="4"/>
                    <a:pt x="5339"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6" name="Google Shape;1816;p47"/>
            <p:cNvSpPr/>
            <p:nvPr/>
          </p:nvSpPr>
          <p:spPr>
            <a:xfrm>
              <a:off x="5188340" y="1568234"/>
              <a:ext cx="720248" cy="6280"/>
            </a:xfrm>
            <a:custGeom>
              <a:avLst/>
              <a:gdLst/>
              <a:ahLst/>
              <a:cxnLst/>
              <a:rect l="l" t="t" r="r" b="b"/>
              <a:pathLst>
                <a:path w="11355" h="99" extrusionOk="0">
                  <a:moveTo>
                    <a:pt x="65" y="1"/>
                  </a:moveTo>
                  <a:cubicBezTo>
                    <a:pt x="1" y="1"/>
                    <a:pt x="1" y="98"/>
                    <a:pt x="65" y="98"/>
                  </a:cubicBezTo>
                  <a:lnTo>
                    <a:pt x="11291" y="98"/>
                  </a:lnTo>
                  <a:cubicBezTo>
                    <a:pt x="11355" y="98"/>
                    <a:pt x="11355" y="1"/>
                    <a:pt x="11291"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7" name="Google Shape;1817;p47"/>
            <p:cNvSpPr/>
            <p:nvPr/>
          </p:nvSpPr>
          <p:spPr>
            <a:xfrm>
              <a:off x="6296394" y="1007772"/>
              <a:ext cx="29114" cy="805498"/>
            </a:xfrm>
            <a:custGeom>
              <a:avLst/>
              <a:gdLst/>
              <a:ahLst/>
              <a:cxnLst/>
              <a:rect l="l" t="t" r="r" b="b"/>
              <a:pathLst>
                <a:path w="459" h="12699" extrusionOk="0">
                  <a:moveTo>
                    <a:pt x="1" y="1"/>
                  </a:moveTo>
                  <a:lnTo>
                    <a:pt x="1" y="12698"/>
                  </a:lnTo>
                  <a:lnTo>
                    <a:pt x="459" y="12698"/>
                  </a:lnTo>
                  <a:lnTo>
                    <a:pt x="459" y="1"/>
                  </a:lnTo>
                  <a:close/>
                </a:path>
              </a:pathLst>
            </a:custGeom>
            <a:solidFill>
              <a:srgbClr val="91929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8" name="Google Shape;1818;p47"/>
            <p:cNvSpPr/>
            <p:nvPr/>
          </p:nvSpPr>
          <p:spPr>
            <a:xfrm>
              <a:off x="6296394" y="1203198"/>
              <a:ext cx="29114" cy="103010"/>
            </a:xfrm>
            <a:custGeom>
              <a:avLst/>
              <a:gdLst/>
              <a:ahLst/>
              <a:cxnLst/>
              <a:rect l="l" t="t" r="r" b="b"/>
              <a:pathLst>
                <a:path w="459" h="1624" extrusionOk="0">
                  <a:moveTo>
                    <a:pt x="1" y="0"/>
                  </a:moveTo>
                  <a:lnTo>
                    <a:pt x="1" y="1623"/>
                  </a:lnTo>
                  <a:lnTo>
                    <a:pt x="459" y="1623"/>
                  </a:lnTo>
                  <a:lnTo>
                    <a:pt x="459" y="0"/>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9" name="Google Shape;1819;p47"/>
            <p:cNvSpPr/>
            <p:nvPr/>
          </p:nvSpPr>
          <p:spPr>
            <a:xfrm>
              <a:off x="6025676" y="1837491"/>
              <a:ext cx="6280" cy="271354"/>
            </a:xfrm>
            <a:custGeom>
              <a:avLst/>
              <a:gdLst/>
              <a:ahLst/>
              <a:cxnLst/>
              <a:rect l="l" t="t" r="r" b="b"/>
              <a:pathLst>
                <a:path w="99" h="4278" extrusionOk="0">
                  <a:moveTo>
                    <a:pt x="49" y="0"/>
                  </a:moveTo>
                  <a:cubicBezTo>
                    <a:pt x="26" y="0"/>
                    <a:pt x="2" y="15"/>
                    <a:pt x="1" y="46"/>
                  </a:cubicBezTo>
                  <a:lnTo>
                    <a:pt x="1" y="4229"/>
                  </a:lnTo>
                  <a:cubicBezTo>
                    <a:pt x="1" y="4257"/>
                    <a:pt x="22" y="4278"/>
                    <a:pt x="49" y="4278"/>
                  </a:cubicBezTo>
                  <a:cubicBezTo>
                    <a:pt x="77" y="4278"/>
                    <a:pt x="98" y="4255"/>
                    <a:pt x="98" y="4229"/>
                  </a:cubicBezTo>
                  <a:lnTo>
                    <a:pt x="98" y="46"/>
                  </a:lnTo>
                  <a:cubicBezTo>
                    <a:pt x="96" y="15"/>
                    <a:pt x="73" y="0"/>
                    <a:pt x="49"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20" name="Google Shape;1820;p47"/>
          <p:cNvSpPr/>
          <p:nvPr/>
        </p:nvSpPr>
        <p:spPr>
          <a:xfrm>
            <a:off x="5608499" y="2596550"/>
            <a:ext cx="6724" cy="1966"/>
          </a:xfrm>
          <a:custGeom>
            <a:avLst/>
            <a:gdLst/>
            <a:ahLst/>
            <a:cxnLst/>
            <a:rect l="l" t="t" r="r" b="b"/>
            <a:pathLst>
              <a:path w="106" h="31" extrusionOk="0">
                <a:moveTo>
                  <a:pt x="1" y="0"/>
                </a:moveTo>
                <a:lnTo>
                  <a:pt x="32" y="31"/>
                </a:lnTo>
                <a:lnTo>
                  <a:pt x="105" y="31"/>
                </a:lnTo>
                <a:cubicBezTo>
                  <a:pt x="69" y="24"/>
                  <a:pt x="35" y="14"/>
                  <a:pt x="1"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1" name="Google Shape;1821;p47"/>
          <p:cNvSpPr/>
          <p:nvPr/>
        </p:nvSpPr>
        <p:spPr>
          <a:xfrm>
            <a:off x="5604312" y="2593379"/>
            <a:ext cx="15160" cy="8246"/>
          </a:xfrm>
          <a:custGeom>
            <a:avLst/>
            <a:gdLst/>
            <a:ahLst/>
            <a:cxnLst/>
            <a:rect l="l" t="t" r="r" b="b"/>
            <a:pathLst>
              <a:path w="239" h="130" extrusionOk="0">
                <a:moveTo>
                  <a:pt x="67" y="1"/>
                </a:moveTo>
                <a:cubicBezTo>
                  <a:pt x="28" y="1"/>
                  <a:pt x="1" y="53"/>
                  <a:pt x="34" y="85"/>
                </a:cubicBezTo>
                <a:lnTo>
                  <a:pt x="66" y="116"/>
                </a:lnTo>
                <a:cubicBezTo>
                  <a:pt x="75" y="124"/>
                  <a:pt x="87" y="129"/>
                  <a:pt x="100" y="129"/>
                </a:cubicBezTo>
                <a:lnTo>
                  <a:pt x="172" y="129"/>
                </a:lnTo>
                <a:cubicBezTo>
                  <a:pt x="230" y="129"/>
                  <a:pt x="239" y="46"/>
                  <a:pt x="182" y="33"/>
                </a:cubicBezTo>
                <a:cubicBezTo>
                  <a:pt x="150" y="27"/>
                  <a:pt x="118" y="18"/>
                  <a:pt x="87" y="5"/>
                </a:cubicBezTo>
                <a:cubicBezTo>
                  <a:pt x="80" y="2"/>
                  <a:pt x="73" y="1"/>
                  <a:pt x="67"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825"/>
        <p:cNvGrpSpPr/>
        <p:nvPr/>
      </p:nvGrpSpPr>
      <p:grpSpPr>
        <a:xfrm>
          <a:off x="0" y="0"/>
          <a:ext cx="0" cy="0"/>
          <a:chOff x="0" y="0"/>
          <a:chExt cx="0" cy="0"/>
        </a:xfrm>
      </p:grpSpPr>
      <p:sp>
        <p:nvSpPr>
          <p:cNvPr id="8" name="Google Shape;1829;p48">
            <a:extLst>
              <a:ext uri="{FF2B5EF4-FFF2-40B4-BE49-F238E27FC236}">
                <a16:creationId xmlns:a16="http://schemas.microsoft.com/office/drawing/2014/main" id="{9598D85E-B83E-1740-90E8-E01D626DE480}"/>
              </a:ext>
            </a:extLst>
          </p:cNvPr>
          <p:cNvSpPr txBox="1"/>
          <p:nvPr/>
        </p:nvSpPr>
        <p:spPr>
          <a:xfrm>
            <a:off x="5463250" y="2311724"/>
            <a:ext cx="2985049" cy="572700"/>
          </a:xfrm>
          <a:prstGeom prst="rect">
            <a:avLst/>
          </a:prstGeom>
          <a:noFill/>
          <a:ln>
            <a:noFill/>
          </a:ln>
        </p:spPr>
        <p:txBody>
          <a:bodyPr spcFirstLastPara="1" wrap="square" lIns="0" tIns="0" rIns="0" bIns="0" anchor="ctr" anchorCtr="0">
            <a:normAutofit/>
          </a:bodyPr>
          <a:lstStyle/>
          <a:p>
            <a:pPr marL="0" marR="0" lvl="0" indent="0" algn="l" rtl="0">
              <a:lnSpc>
                <a:spcPct val="100000"/>
              </a:lnSpc>
              <a:spcBef>
                <a:spcPts val="0"/>
              </a:spcBef>
              <a:spcAft>
                <a:spcPts val="0"/>
              </a:spcAft>
              <a:buClr>
                <a:schemeClr val="lt2"/>
              </a:buClr>
              <a:buSzPts val="2800"/>
              <a:buFont typeface="Work Sans ExtraBold"/>
              <a:buNone/>
            </a:pPr>
            <a:r>
              <a:rPr lang="en-US" sz="3600" b="0" i="0" u="none" strike="noStrike" cap="none" dirty="0">
                <a:solidFill>
                  <a:schemeClr val="lt2"/>
                </a:solidFill>
                <a:latin typeface="Work Sans ExtraBold"/>
                <a:ea typeface="Work Sans ExtraBold"/>
                <a:cs typeface="Work Sans ExtraBold"/>
                <a:sym typeface="Work Sans ExtraBold"/>
              </a:rPr>
              <a:t>Thank you!</a:t>
            </a:r>
            <a:endParaRPr sz="1800" dirty="0"/>
          </a:p>
        </p:txBody>
      </p:sp>
      <p:sp>
        <p:nvSpPr>
          <p:cNvPr id="10" name="Google Shape;847;p10">
            <a:extLst>
              <a:ext uri="{FF2B5EF4-FFF2-40B4-BE49-F238E27FC236}">
                <a16:creationId xmlns:a16="http://schemas.microsoft.com/office/drawing/2014/main" id="{B3F29E67-B558-8E40-B845-05998F60CDBD}"/>
              </a:ext>
            </a:extLst>
          </p:cNvPr>
          <p:cNvSpPr/>
          <p:nvPr/>
        </p:nvSpPr>
        <p:spPr>
          <a:xfrm>
            <a:off x="695700" y="1719856"/>
            <a:ext cx="1893597" cy="1421556"/>
          </a:xfrm>
          <a:custGeom>
            <a:avLst/>
            <a:gdLst/>
            <a:ahLst/>
            <a:cxnLst/>
            <a:rect l="l" t="t" r="r" b="b"/>
            <a:pathLst>
              <a:path w="85717" h="66618" extrusionOk="0">
                <a:moveTo>
                  <a:pt x="26647" y="0"/>
                </a:moveTo>
                <a:cubicBezTo>
                  <a:pt x="21058" y="0"/>
                  <a:pt x="15879" y="1381"/>
                  <a:pt x="11642" y="5130"/>
                </a:cubicBezTo>
                <a:cubicBezTo>
                  <a:pt x="10061" y="6559"/>
                  <a:pt x="8663" y="8322"/>
                  <a:pt x="7508" y="10571"/>
                </a:cubicBezTo>
                <a:cubicBezTo>
                  <a:pt x="152" y="24948"/>
                  <a:pt x="0" y="52456"/>
                  <a:pt x="17417" y="59873"/>
                </a:cubicBezTo>
                <a:cubicBezTo>
                  <a:pt x="24834" y="63003"/>
                  <a:pt x="33831" y="64341"/>
                  <a:pt x="41703" y="65800"/>
                </a:cubicBezTo>
                <a:cubicBezTo>
                  <a:pt x="44594" y="66327"/>
                  <a:pt x="47358" y="66617"/>
                  <a:pt x="50007" y="66617"/>
                </a:cubicBezTo>
                <a:cubicBezTo>
                  <a:pt x="58191" y="66617"/>
                  <a:pt x="65275" y="63852"/>
                  <a:pt x="71613" y="56803"/>
                </a:cubicBezTo>
                <a:cubicBezTo>
                  <a:pt x="78269" y="49447"/>
                  <a:pt x="85108" y="39599"/>
                  <a:pt x="85473" y="29355"/>
                </a:cubicBezTo>
                <a:cubicBezTo>
                  <a:pt x="85716" y="23763"/>
                  <a:pt x="83589" y="17866"/>
                  <a:pt x="79090" y="14553"/>
                </a:cubicBezTo>
                <a:cubicBezTo>
                  <a:pt x="75412" y="11817"/>
                  <a:pt x="70610" y="11148"/>
                  <a:pt x="66141" y="10115"/>
                </a:cubicBezTo>
                <a:cubicBezTo>
                  <a:pt x="55375" y="7722"/>
                  <a:pt x="39864" y="0"/>
                  <a:pt x="2664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848;p10">
            <a:extLst>
              <a:ext uri="{FF2B5EF4-FFF2-40B4-BE49-F238E27FC236}">
                <a16:creationId xmlns:a16="http://schemas.microsoft.com/office/drawing/2014/main" id="{72479510-94B1-4241-865B-6F23C089D4B0}"/>
              </a:ext>
            </a:extLst>
          </p:cNvPr>
          <p:cNvSpPr/>
          <p:nvPr/>
        </p:nvSpPr>
        <p:spPr>
          <a:xfrm rot="9899865">
            <a:off x="2730758" y="2729070"/>
            <a:ext cx="2029634" cy="1523611"/>
          </a:xfrm>
          <a:custGeom>
            <a:avLst/>
            <a:gdLst/>
            <a:ahLst/>
            <a:cxnLst/>
            <a:rect l="l" t="t" r="r" b="b"/>
            <a:pathLst>
              <a:path w="85717" h="66618" extrusionOk="0">
                <a:moveTo>
                  <a:pt x="26647" y="0"/>
                </a:moveTo>
                <a:cubicBezTo>
                  <a:pt x="21058" y="0"/>
                  <a:pt x="15879" y="1381"/>
                  <a:pt x="11642" y="5130"/>
                </a:cubicBezTo>
                <a:cubicBezTo>
                  <a:pt x="10061" y="6559"/>
                  <a:pt x="8663" y="8322"/>
                  <a:pt x="7508" y="10571"/>
                </a:cubicBezTo>
                <a:cubicBezTo>
                  <a:pt x="152" y="24948"/>
                  <a:pt x="0" y="52456"/>
                  <a:pt x="17417" y="59873"/>
                </a:cubicBezTo>
                <a:cubicBezTo>
                  <a:pt x="24834" y="63003"/>
                  <a:pt x="33831" y="64341"/>
                  <a:pt x="41703" y="65800"/>
                </a:cubicBezTo>
                <a:cubicBezTo>
                  <a:pt x="44594" y="66327"/>
                  <a:pt x="47358" y="66617"/>
                  <a:pt x="50007" y="66617"/>
                </a:cubicBezTo>
                <a:cubicBezTo>
                  <a:pt x="58191" y="66617"/>
                  <a:pt x="65275" y="63852"/>
                  <a:pt x="71613" y="56803"/>
                </a:cubicBezTo>
                <a:cubicBezTo>
                  <a:pt x="78269" y="49447"/>
                  <a:pt x="85108" y="39599"/>
                  <a:pt x="85473" y="29355"/>
                </a:cubicBezTo>
                <a:cubicBezTo>
                  <a:pt x="85716" y="23763"/>
                  <a:pt x="83589" y="17866"/>
                  <a:pt x="79090" y="14553"/>
                </a:cubicBezTo>
                <a:cubicBezTo>
                  <a:pt x="75412" y="11817"/>
                  <a:pt x="70610" y="11148"/>
                  <a:pt x="66141" y="10115"/>
                </a:cubicBezTo>
                <a:cubicBezTo>
                  <a:pt x="55375" y="7722"/>
                  <a:pt x="39864" y="0"/>
                  <a:pt x="2664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849;p10">
            <a:extLst>
              <a:ext uri="{FF2B5EF4-FFF2-40B4-BE49-F238E27FC236}">
                <a16:creationId xmlns:a16="http://schemas.microsoft.com/office/drawing/2014/main" id="{32F99EF3-B2A9-1849-AC40-219C0DFC95A3}"/>
              </a:ext>
            </a:extLst>
          </p:cNvPr>
          <p:cNvSpPr/>
          <p:nvPr/>
        </p:nvSpPr>
        <p:spPr>
          <a:xfrm rot="2700000">
            <a:off x="3060502" y="344760"/>
            <a:ext cx="1752917" cy="1631749"/>
          </a:xfrm>
          <a:custGeom>
            <a:avLst/>
            <a:gdLst/>
            <a:ahLst/>
            <a:cxnLst/>
            <a:rect l="l" t="t" r="r" b="b"/>
            <a:pathLst>
              <a:path w="44196" h="41141" extrusionOk="0">
                <a:moveTo>
                  <a:pt x="27744" y="1"/>
                </a:moveTo>
                <a:cubicBezTo>
                  <a:pt x="17508" y="1"/>
                  <a:pt x="6315" y="12861"/>
                  <a:pt x="2371" y="21007"/>
                </a:cubicBezTo>
                <a:cubicBezTo>
                  <a:pt x="456" y="24928"/>
                  <a:pt x="1" y="29821"/>
                  <a:pt x="2341" y="33530"/>
                </a:cubicBezTo>
                <a:cubicBezTo>
                  <a:pt x="5667" y="38915"/>
                  <a:pt x="12212" y="41141"/>
                  <a:pt x="18674" y="41141"/>
                </a:cubicBezTo>
                <a:cubicBezTo>
                  <a:pt x="22607" y="41141"/>
                  <a:pt x="26509" y="40317"/>
                  <a:pt x="29636" y="38879"/>
                </a:cubicBezTo>
                <a:cubicBezTo>
                  <a:pt x="38542" y="34806"/>
                  <a:pt x="44196" y="25779"/>
                  <a:pt x="42889" y="15931"/>
                </a:cubicBezTo>
                <a:cubicBezTo>
                  <a:pt x="42159" y="10125"/>
                  <a:pt x="36567" y="1189"/>
                  <a:pt x="29454" y="125"/>
                </a:cubicBezTo>
                <a:cubicBezTo>
                  <a:pt x="28888" y="41"/>
                  <a:pt x="28317" y="1"/>
                  <a:pt x="2774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80B907C7-E82D-0945-A50A-62E19787B08C}"/>
              </a:ext>
            </a:extLst>
          </p:cNvPr>
          <p:cNvPicPr>
            <a:picLocks noChangeAspect="1"/>
          </p:cNvPicPr>
          <p:nvPr/>
        </p:nvPicPr>
        <p:blipFill rotWithShape="1">
          <a:blip r:embed="rId3"/>
          <a:srcRect l="27047"/>
          <a:stretch/>
        </p:blipFill>
        <p:spPr>
          <a:xfrm>
            <a:off x="760195" y="1851949"/>
            <a:ext cx="1564684" cy="1562582"/>
          </a:xfrm>
          <a:prstGeom prst="ellipse">
            <a:avLst/>
          </a:prstGeom>
        </p:spPr>
      </p:pic>
      <p:pic>
        <p:nvPicPr>
          <p:cNvPr id="3" name="Picture 2">
            <a:extLst>
              <a:ext uri="{FF2B5EF4-FFF2-40B4-BE49-F238E27FC236}">
                <a16:creationId xmlns:a16="http://schemas.microsoft.com/office/drawing/2014/main" id="{387A234E-1B3B-A849-99A8-E146FDF1B1E6}"/>
              </a:ext>
            </a:extLst>
          </p:cNvPr>
          <p:cNvPicPr>
            <a:picLocks noChangeAspect="1"/>
          </p:cNvPicPr>
          <p:nvPr/>
        </p:nvPicPr>
        <p:blipFill rotWithShape="1">
          <a:blip r:embed="rId4"/>
          <a:srcRect t="12152" b="6664"/>
          <a:stretch/>
        </p:blipFill>
        <p:spPr>
          <a:xfrm>
            <a:off x="2740300" y="694344"/>
            <a:ext cx="1714552" cy="1855923"/>
          </a:xfrm>
          <a:prstGeom prst="ellipse">
            <a:avLst/>
          </a:prstGeom>
        </p:spPr>
      </p:pic>
      <p:pic>
        <p:nvPicPr>
          <p:cNvPr id="7" name="Picture 6" descr="A picture containing person, wall, indoor, clothing&#10;&#10;Description automatically generated">
            <a:extLst>
              <a:ext uri="{FF2B5EF4-FFF2-40B4-BE49-F238E27FC236}">
                <a16:creationId xmlns:a16="http://schemas.microsoft.com/office/drawing/2014/main" id="{2B5F7ED4-8B93-654D-98D3-E86D4C9577BA}"/>
              </a:ext>
            </a:extLst>
          </p:cNvPr>
          <p:cNvPicPr>
            <a:picLocks noChangeAspect="1"/>
          </p:cNvPicPr>
          <p:nvPr/>
        </p:nvPicPr>
        <p:blipFill>
          <a:blip r:embed="rId5"/>
          <a:stretch>
            <a:fillRect/>
          </a:stretch>
        </p:blipFill>
        <p:spPr>
          <a:xfrm>
            <a:off x="2844265" y="2936511"/>
            <a:ext cx="1598003" cy="1598003"/>
          </a:xfrm>
          <a:prstGeom prst="ellipse">
            <a:avLst/>
          </a:prstGeom>
        </p:spPr>
      </p:pic>
    </p:spTree>
    <p:extLst>
      <p:ext uri="{BB962C8B-B14F-4D97-AF65-F5344CB8AC3E}">
        <p14:creationId xmlns:p14="http://schemas.microsoft.com/office/powerpoint/2010/main" val="2896247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4"/>
          <p:cNvSpPr txBox="1"/>
          <p:nvPr/>
        </p:nvSpPr>
        <p:spPr>
          <a:xfrm>
            <a:off x="2044109" y="1978064"/>
            <a:ext cx="5055782" cy="1434987"/>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lt2"/>
              </a:buClr>
              <a:buSzPts val="1800"/>
              <a:buFont typeface="Sarala"/>
              <a:buNone/>
            </a:pPr>
            <a:r>
              <a:rPr lang="en-US" sz="1200" b="0" i="0" u="none" strike="noStrike" cap="none">
                <a:solidFill>
                  <a:schemeClr val="lt2"/>
                </a:solidFill>
                <a:latin typeface="Sarala"/>
                <a:ea typeface="Sarala"/>
                <a:cs typeface="Sarala"/>
                <a:sym typeface="Sarala"/>
              </a:rPr>
              <a:t>Company X mainly sells products that are gifts for special occasions. Many customers of the company are wholesale customers.</a:t>
            </a:r>
            <a:endParaRPr/>
          </a:p>
          <a:p>
            <a:pPr marL="0" marR="0" lvl="0" indent="0" algn="ctr" rtl="0">
              <a:lnSpc>
                <a:spcPct val="115000"/>
              </a:lnSpc>
              <a:spcBef>
                <a:spcPts val="1200"/>
              </a:spcBef>
              <a:spcAft>
                <a:spcPts val="1200"/>
              </a:spcAft>
              <a:buClr>
                <a:schemeClr val="lt2"/>
              </a:buClr>
              <a:buSzPts val="1800"/>
              <a:buFont typeface="Sarala"/>
              <a:buNone/>
            </a:pPr>
            <a:r>
              <a:rPr lang="en-US" sz="1200" b="0" i="0" u="none" strike="noStrike" cap="none">
                <a:solidFill>
                  <a:schemeClr val="lt2"/>
                </a:solidFill>
                <a:latin typeface="Sarala"/>
                <a:ea typeface="Sarala"/>
                <a:cs typeface="Sarala"/>
                <a:sym typeface="Sarala"/>
              </a:rPr>
              <a:t>Company X wants to be able to sell more products as well as introduce products to the </a:t>
            </a:r>
            <a:r>
              <a:rPr lang="en-US" sz="1400" b="1" i="0" u="none" strike="noStrike" cap="none">
                <a:solidFill>
                  <a:schemeClr val="lt2"/>
                </a:solidFill>
                <a:latin typeface="Sarala"/>
                <a:ea typeface="Sarala"/>
                <a:cs typeface="Sarala"/>
                <a:sym typeface="Sarala"/>
              </a:rPr>
              <a:t>right customers</a:t>
            </a:r>
            <a:r>
              <a:rPr lang="en-US" sz="1200" b="0" i="0" u="none" strike="noStrike" cap="none">
                <a:solidFill>
                  <a:schemeClr val="lt2"/>
                </a:solidFill>
                <a:latin typeface="Sarala"/>
                <a:ea typeface="Sarala"/>
                <a:cs typeface="Sarala"/>
                <a:sym typeface="Sarala"/>
              </a:rPr>
              <a:t>, take care and satisfy customers.</a:t>
            </a:r>
            <a:endParaRPr sz="1100" b="0" i="0" u="none" strike="noStrike" cap="none">
              <a:solidFill>
                <a:schemeClr val="lt2"/>
              </a:solidFill>
              <a:latin typeface="Sarala"/>
              <a:ea typeface="Sarala"/>
              <a:cs typeface="Sarala"/>
              <a:sym typeface="Sarala"/>
            </a:endParaRPr>
          </a:p>
        </p:txBody>
      </p:sp>
      <p:pic>
        <p:nvPicPr>
          <p:cNvPr id="625" name="Google Shape;625;p4" descr="Web Development Online Shopping E-commerce Retail PNG, Clipart, Area,  Brand, Ecommerce, Internet, Line Free PNG"/>
          <p:cNvPicPr preferRelativeResize="0"/>
          <p:nvPr/>
        </p:nvPicPr>
        <p:blipFill rotWithShape="1">
          <a:blip r:embed="rId3">
            <a:alphaModFix/>
          </a:blip>
          <a:srcRect/>
          <a:stretch/>
        </p:blipFill>
        <p:spPr>
          <a:xfrm>
            <a:off x="3755038" y="334098"/>
            <a:ext cx="1633924" cy="153313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1835"/>
        <p:cNvGrpSpPr/>
        <p:nvPr/>
      </p:nvGrpSpPr>
      <p:grpSpPr>
        <a:xfrm>
          <a:off x="0" y="0"/>
          <a:ext cx="0" cy="0"/>
          <a:chOff x="0" y="0"/>
          <a:chExt cx="0" cy="0"/>
        </a:xfrm>
      </p:grpSpPr>
      <p:sp>
        <p:nvSpPr>
          <p:cNvPr id="1836" name="Google Shape;1836;p49"/>
          <p:cNvSpPr/>
          <p:nvPr/>
        </p:nvSpPr>
        <p:spPr>
          <a:xfrm flipH="1">
            <a:off x="-1233688" y="-638726"/>
            <a:ext cx="5525312" cy="3371622"/>
          </a:xfrm>
          <a:custGeom>
            <a:avLst/>
            <a:gdLst/>
            <a:ahLst/>
            <a:cxnLst/>
            <a:rect l="l" t="t" r="r" b="b"/>
            <a:pathLst>
              <a:path w="37831" h="23085" extrusionOk="0">
                <a:moveTo>
                  <a:pt x="0" y="0"/>
                </a:moveTo>
                <a:cubicBezTo>
                  <a:pt x="247" y="874"/>
                  <a:pt x="1317" y="4018"/>
                  <a:pt x="4146" y="4944"/>
                </a:cubicBezTo>
                <a:cubicBezTo>
                  <a:pt x="7442" y="6024"/>
                  <a:pt x="10966" y="6877"/>
                  <a:pt x="11022" y="10684"/>
                </a:cubicBezTo>
                <a:cubicBezTo>
                  <a:pt x="11079" y="14492"/>
                  <a:pt x="11647" y="18243"/>
                  <a:pt x="14660" y="18697"/>
                </a:cubicBezTo>
                <a:cubicBezTo>
                  <a:pt x="14855" y="18726"/>
                  <a:pt x="15051" y="18740"/>
                  <a:pt x="15248" y="18740"/>
                </a:cubicBezTo>
                <a:cubicBezTo>
                  <a:pt x="17304" y="18740"/>
                  <a:pt x="19451" y="17274"/>
                  <a:pt x="21811" y="17274"/>
                </a:cubicBezTo>
                <a:cubicBezTo>
                  <a:pt x="22709" y="17274"/>
                  <a:pt x="23638" y="17486"/>
                  <a:pt x="24604" y="18072"/>
                </a:cubicBezTo>
                <a:cubicBezTo>
                  <a:pt x="28218" y="20262"/>
                  <a:pt x="29088" y="23084"/>
                  <a:pt x="33516" y="23084"/>
                </a:cubicBezTo>
                <a:cubicBezTo>
                  <a:pt x="33685" y="23084"/>
                  <a:pt x="33859" y="23080"/>
                  <a:pt x="34038" y="23072"/>
                </a:cubicBezTo>
                <a:cubicBezTo>
                  <a:pt x="35835" y="22989"/>
                  <a:pt x="37040" y="22890"/>
                  <a:pt x="37831" y="22798"/>
                </a:cubicBezTo>
                <a:lnTo>
                  <a:pt x="3783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7" name="Google Shape;1837;p49"/>
          <p:cNvSpPr txBox="1">
            <a:spLocks noGrp="1"/>
          </p:cNvSpPr>
          <p:nvPr>
            <p:ph type="ctrTitle"/>
          </p:nvPr>
        </p:nvSpPr>
        <p:spPr>
          <a:xfrm flipH="1">
            <a:off x="618564" y="2411260"/>
            <a:ext cx="7398384" cy="577800"/>
          </a:xfrm>
          <a:prstGeom prst="rect">
            <a:avLst/>
          </a:prstGeom>
          <a:noFill/>
          <a:ln>
            <a:noFill/>
          </a:ln>
        </p:spPr>
        <p:txBody>
          <a:bodyPr spcFirstLastPara="1" wrap="square" lIns="91425" tIns="91425" rIns="91425" bIns="91425" anchor="b" anchorCtr="0">
            <a:noAutofit/>
          </a:bodyPr>
          <a:lstStyle/>
          <a:p>
            <a:pPr lvl="0" algn="l"/>
            <a:r>
              <a:rPr lang="en-US" sz="2800" dirty="0"/>
              <a:t>Many thanks for your participation  </a:t>
            </a:r>
            <a:br>
              <a:rPr lang="en-US" sz="2800" dirty="0"/>
            </a:br>
            <a:r>
              <a:rPr lang="en-US" sz="2800" dirty="0"/>
              <a:t>			    and patience !</a:t>
            </a:r>
            <a:endParaRPr sz="2800" dirty="0"/>
          </a:p>
        </p:txBody>
      </p:sp>
      <p:grpSp>
        <p:nvGrpSpPr>
          <p:cNvPr id="1838" name="Google Shape;1838;p49"/>
          <p:cNvGrpSpPr/>
          <p:nvPr/>
        </p:nvGrpSpPr>
        <p:grpSpPr>
          <a:xfrm>
            <a:off x="1548424" y="3201826"/>
            <a:ext cx="7595576" cy="1941674"/>
            <a:chOff x="1548424" y="3201826"/>
            <a:chExt cx="7595576" cy="1941674"/>
          </a:xfrm>
        </p:grpSpPr>
        <p:sp>
          <p:nvSpPr>
            <p:cNvPr id="1839" name="Google Shape;1839;p49"/>
            <p:cNvSpPr/>
            <p:nvPr/>
          </p:nvSpPr>
          <p:spPr>
            <a:xfrm>
              <a:off x="1548424" y="3245223"/>
              <a:ext cx="5486400" cy="1129553"/>
            </a:xfrm>
            <a:prstGeom prst="rect">
              <a:avLst/>
            </a:prstGeom>
            <a:solidFill>
              <a:srgbClr val="FAFA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840" name="Google Shape;1840;p49"/>
            <p:cNvGrpSpPr/>
            <p:nvPr/>
          </p:nvGrpSpPr>
          <p:grpSpPr>
            <a:xfrm>
              <a:off x="5462272" y="3201826"/>
              <a:ext cx="3681728" cy="1941674"/>
              <a:chOff x="3109650" y="2255000"/>
              <a:chExt cx="2692170" cy="1419800"/>
            </a:xfrm>
          </p:grpSpPr>
          <p:sp>
            <p:nvSpPr>
              <p:cNvPr id="1841" name="Google Shape;1841;p49"/>
              <p:cNvSpPr/>
              <p:nvPr/>
            </p:nvSpPr>
            <p:spPr>
              <a:xfrm>
                <a:off x="3399785" y="2255000"/>
                <a:ext cx="2402035" cy="1417942"/>
              </a:xfrm>
              <a:custGeom>
                <a:avLst/>
                <a:gdLst/>
                <a:ahLst/>
                <a:cxnLst/>
                <a:rect l="l" t="t" r="r" b="b"/>
                <a:pathLst>
                  <a:path w="64097" h="37837" extrusionOk="0">
                    <a:moveTo>
                      <a:pt x="31345" y="1"/>
                    </a:moveTo>
                    <a:cubicBezTo>
                      <a:pt x="29440" y="1"/>
                      <a:pt x="27535" y="390"/>
                      <a:pt x="25641" y="1306"/>
                    </a:cubicBezTo>
                    <a:cubicBezTo>
                      <a:pt x="19619" y="4217"/>
                      <a:pt x="17311" y="12044"/>
                      <a:pt x="17411" y="17865"/>
                    </a:cubicBezTo>
                    <a:cubicBezTo>
                      <a:pt x="17511" y="23686"/>
                      <a:pt x="16207" y="24688"/>
                      <a:pt x="12494" y="26395"/>
                    </a:cubicBezTo>
                    <a:cubicBezTo>
                      <a:pt x="8781" y="28102"/>
                      <a:pt x="3462" y="28302"/>
                      <a:pt x="1555" y="32718"/>
                    </a:cubicBezTo>
                    <a:cubicBezTo>
                      <a:pt x="1" y="36317"/>
                      <a:pt x="181" y="37516"/>
                      <a:pt x="299" y="37836"/>
                    </a:cubicBezTo>
                    <a:lnTo>
                      <a:pt x="61478" y="37835"/>
                    </a:lnTo>
                    <a:cubicBezTo>
                      <a:pt x="62006" y="35815"/>
                      <a:pt x="64096" y="26446"/>
                      <a:pt x="60364" y="16761"/>
                    </a:cubicBezTo>
                    <a:cubicBezTo>
                      <a:pt x="56149" y="5822"/>
                      <a:pt x="49626" y="7427"/>
                      <a:pt x="43705" y="4116"/>
                    </a:cubicBezTo>
                    <a:cubicBezTo>
                      <a:pt x="39647" y="1846"/>
                      <a:pt x="35495" y="1"/>
                      <a:pt x="31345" y="1"/>
                    </a:cubicBezTo>
                    <a:close/>
                  </a:path>
                </a:pathLst>
              </a:custGeom>
              <a:solidFill>
                <a:srgbClr val="E3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2" name="Google Shape;1842;p49"/>
              <p:cNvSpPr/>
              <p:nvPr/>
            </p:nvSpPr>
            <p:spPr>
              <a:xfrm>
                <a:off x="4362755" y="2592655"/>
                <a:ext cx="1255937" cy="981920"/>
              </a:xfrm>
              <a:custGeom>
                <a:avLst/>
                <a:gdLst/>
                <a:ahLst/>
                <a:cxnLst/>
                <a:rect l="l" t="t" r="r" b="b"/>
                <a:pathLst>
                  <a:path w="33514" h="26202" extrusionOk="0">
                    <a:moveTo>
                      <a:pt x="32741" y="100"/>
                    </a:moveTo>
                    <a:cubicBezTo>
                      <a:pt x="33112" y="101"/>
                      <a:pt x="33413" y="401"/>
                      <a:pt x="33413" y="773"/>
                    </a:cubicBezTo>
                    <a:lnTo>
                      <a:pt x="33413" y="25429"/>
                    </a:lnTo>
                    <a:cubicBezTo>
                      <a:pt x="33413" y="25801"/>
                      <a:pt x="33112" y="26101"/>
                      <a:pt x="32741" y="26102"/>
                    </a:cubicBezTo>
                    <a:lnTo>
                      <a:pt x="773" y="26102"/>
                    </a:lnTo>
                    <a:cubicBezTo>
                      <a:pt x="402" y="26101"/>
                      <a:pt x="101" y="25801"/>
                      <a:pt x="101" y="25429"/>
                    </a:cubicBezTo>
                    <a:lnTo>
                      <a:pt x="101" y="773"/>
                    </a:lnTo>
                    <a:cubicBezTo>
                      <a:pt x="101" y="401"/>
                      <a:pt x="402" y="101"/>
                      <a:pt x="773" y="100"/>
                    </a:cubicBezTo>
                    <a:close/>
                    <a:moveTo>
                      <a:pt x="773" y="0"/>
                    </a:moveTo>
                    <a:cubicBezTo>
                      <a:pt x="347" y="1"/>
                      <a:pt x="1" y="346"/>
                      <a:pt x="1" y="773"/>
                    </a:cubicBezTo>
                    <a:lnTo>
                      <a:pt x="1" y="25429"/>
                    </a:lnTo>
                    <a:cubicBezTo>
                      <a:pt x="1" y="25855"/>
                      <a:pt x="347" y="26201"/>
                      <a:pt x="773" y="26202"/>
                    </a:cubicBezTo>
                    <a:lnTo>
                      <a:pt x="32741" y="26202"/>
                    </a:lnTo>
                    <a:cubicBezTo>
                      <a:pt x="33168" y="26201"/>
                      <a:pt x="33512" y="25856"/>
                      <a:pt x="33513" y="25429"/>
                    </a:cubicBezTo>
                    <a:lnTo>
                      <a:pt x="33513" y="773"/>
                    </a:lnTo>
                    <a:cubicBezTo>
                      <a:pt x="33513" y="346"/>
                      <a:pt x="33168" y="1"/>
                      <a:pt x="32741"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3" name="Google Shape;1843;p49"/>
              <p:cNvSpPr/>
              <p:nvPr/>
            </p:nvSpPr>
            <p:spPr>
              <a:xfrm>
                <a:off x="4362755" y="2592655"/>
                <a:ext cx="1255937" cy="65656"/>
              </a:xfrm>
              <a:custGeom>
                <a:avLst/>
                <a:gdLst/>
                <a:ahLst/>
                <a:cxnLst/>
                <a:rect l="l" t="t" r="r" b="b"/>
                <a:pathLst>
                  <a:path w="33514" h="1752" extrusionOk="0">
                    <a:moveTo>
                      <a:pt x="32741" y="100"/>
                    </a:moveTo>
                    <a:cubicBezTo>
                      <a:pt x="33112" y="101"/>
                      <a:pt x="33413" y="401"/>
                      <a:pt x="33413" y="773"/>
                    </a:cubicBezTo>
                    <a:lnTo>
                      <a:pt x="33413" y="1652"/>
                    </a:lnTo>
                    <a:lnTo>
                      <a:pt x="101" y="1652"/>
                    </a:lnTo>
                    <a:lnTo>
                      <a:pt x="101" y="773"/>
                    </a:lnTo>
                    <a:cubicBezTo>
                      <a:pt x="101" y="401"/>
                      <a:pt x="402" y="101"/>
                      <a:pt x="773" y="100"/>
                    </a:cubicBezTo>
                    <a:close/>
                    <a:moveTo>
                      <a:pt x="773" y="0"/>
                    </a:moveTo>
                    <a:cubicBezTo>
                      <a:pt x="347" y="1"/>
                      <a:pt x="1" y="346"/>
                      <a:pt x="1" y="773"/>
                    </a:cubicBezTo>
                    <a:lnTo>
                      <a:pt x="1" y="1752"/>
                    </a:lnTo>
                    <a:lnTo>
                      <a:pt x="33513" y="1752"/>
                    </a:lnTo>
                    <a:lnTo>
                      <a:pt x="33513" y="773"/>
                    </a:lnTo>
                    <a:cubicBezTo>
                      <a:pt x="33513" y="346"/>
                      <a:pt x="33168" y="1"/>
                      <a:pt x="32741"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4" name="Google Shape;1844;p49"/>
              <p:cNvSpPr/>
              <p:nvPr/>
            </p:nvSpPr>
            <p:spPr>
              <a:xfrm>
                <a:off x="5424697" y="2610306"/>
                <a:ext cx="31966" cy="27394"/>
              </a:xfrm>
              <a:custGeom>
                <a:avLst/>
                <a:gdLst/>
                <a:ahLst/>
                <a:cxnLst/>
                <a:rect l="l" t="t" r="r" b="b"/>
                <a:pathLst>
                  <a:path w="853" h="731" extrusionOk="0">
                    <a:moveTo>
                      <a:pt x="488" y="101"/>
                    </a:moveTo>
                    <a:cubicBezTo>
                      <a:pt x="633" y="101"/>
                      <a:pt x="752" y="220"/>
                      <a:pt x="752" y="366"/>
                    </a:cubicBezTo>
                    <a:cubicBezTo>
                      <a:pt x="752" y="525"/>
                      <a:pt x="622" y="631"/>
                      <a:pt x="486" y="631"/>
                    </a:cubicBezTo>
                    <a:cubicBezTo>
                      <a:pt x="421" y="631"/>
                      <a:pt x="355" y="606"/>
                      <a:pt x="301" y="552"/>
                    </a:cubicBezTo>
                    <a:cubicBezTo>
                      <a:pt x="134" y="387"/>
                      <a:pt x="253" y="101"/>
                      <a:pt x="488" y="101"/>
                    </a:cubicBezTo>
                    <a:close/>
                    <a:moveTo>
                      <a:pt x="485" y="0"/>
                    </a:moveTo>
                    <a:cubicBezTo>
                      <a:pt x="396" y="0"/>
                      <a:pt x="305" y="34"/>
                      <a:pt x="230" y="108"/>
                    </a:cubicBezTo>
                    <a:cubicBezTo>
                      <a:pt x="0" y="337"/>
                      <a:pt x="163" y="730"/>
                      <a:pt x="488" y="730"/>
                    </a:cubicBezTo>
                    <a:cubicBezTo>
                      <a:pt x="690" y="730"/>
                      <a:pt x="852" y="567"/>
                      <a:pt x="852" y="366"/>
                    </a:cubicBezTo>
                    <a:cubicBezTo>
                      <a:pt x="852" y="146"/>
                      <a:pt x="673" y="0"/>
                      <a:pt x="485"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5" name="Google Shape;1845;p49"/>
              <p:cNvSpPr/>
              <p:nvPr/>
            </p:nvSpPr>
            <p:spPr>
              <a:xfrm>
                <a:off x="5484508" y="2610306"/>
                <a:ext cx="31966" cy="27394"/>
              </a:xfrm>
              <a:custGeom>
                <a:avLst/>
                <a:gdLst/>
                <a:ahLst/>
                <a:cxnLst/>
                <a:rect l="l" t="t" r="r" b="b"/>
                <a:pathLst>
                  <a:path w="853" h="731" extrusionOk="0">
                    <a:moveTo>
                      <a:pt x="487" y="101"/>
                    </a:moveTo>
                    <a:cubicBezTo>
                      <a:pt x="634" y="101"/>
                      <a:pt x="751" y="220"/>
                      <a:pt x="752" y="366"/>
                    </a:cubicBezTo>
                    <a:cubicBezTo>
                      <a:pt x="752" y="525"/>
                      <a:pt x="622" y="631"/>
                      <a:pt x="486" y="631"/>
                    </a:cubicBezTo>
                    <a:cubicBezTo>
                      <a:pt x="421" y="631"/>
                      <a:pt x="355" y="606"/>
                      <a:pt x="301" y="552"/>
                    </a:cubicBezTo>
                    <a:cubicBezTo>
                      <a:pt x="134" y="387"/>
                      <a:pt x="252" y="101"/>
                      <a:pt x="487" y="101"/>
                    </a:cubicBezTo>
                    <a:close/>
                    <a:moveTo>
                      <a:pt x="485" y="0"/>
                    </a:moveTo>
                    <a:cubicBezTo>
                      <a:pt x="396" y="0"/>
                      <a:pt x="304" y="34"/>
                      <a:pt x="229" y="108"/>
                    </a:cubicBezTo>
                    <a:cubicBezTo>
                      <a:pt x="0" y="337"/>
                      <a:pt x="163" y="730"/>
                      <a:pt x="487" y="730"/>
                    </a:cubicBezTo>
                    <a:cubicBezTo>
                      <a:pt x="689" y="730"/>
                      <a:pt x="853" y="567"/>
                      <a:pt x="853" y="366"/>
                    </a:cubicBezTo>
                    <a:cubicBezTo>
                      <a:pt x="853" y="146"/>
                      <a:pt x="673" y="0"/>
                      <a:pt x="485"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6" name="Google Shape;1846;p49"/>
              <p:cNvSpPr/>
              <p:nvPr/>
            </p:nvSpPr>
            <p:spPr>
              <a:xfrm>
                <a:off x="5544281" y="2610306"/>
                <a:ext cx="31966" cy="27394"/>
              </a:xfrm>
              <a:custGeom>
                <a:avLst/>
                <a:gdLst/>
                <a:ahLst/>
                <a:cxnLst/>
                <a:rect l="l" t="t" r="r" b="b"/>
                <a:pathLst>
                  <a:path w="853" h="731" extrusionOk="0">
                    <a:moveTo>
                      <a:pt x="489" y="101"/>
                    </a:moveTo>
                    <a:cubicBezTo>
                      <a:pt x="634" y="101"/>
                      <a:pt x="752" y="220"/>
                      <a:pt x="752" y="366"/>
                    </a:cubicBezTo>
                    <a:cubicBezTo>
                      <a:pt x="752" y="525"/>
                      <a:pt x="622" y="631"/>
                      <a:pt x="487" y="631"/>
                    </a:cubicBezTo>
                    <a:cubicBezTo>
                      <a:pt x="422" y="631"/>
                      <a:pt x="355" y="606"/>
                      <a:pt x="301" y="552"/>
                    </a:cubicBezTo>
                    <a:cubicBezTo>
                      <a:pt x="134" y="387"/>
                      <a:pt x="253" y="101"/>
                      <a:pt x="489" y="101"/>
                    </a:cubicBezTo>
                    <a:close/>
                    <a:moveTo>
                      <a:pt x="485" y="0"/>
                    </a:moveTo>
                    <a:cubicBezTo>
                      <a:pt x="396" y="0"/>
                      <a:pt x="305" y="33"/>
                      <a:pt x="231" y="107"/>
                    </a:cubicBezTo>
                    <a:cubicBezTo>
                      <a:pt x="0" y="337"/>
                      <a:pt x="163" y="730"/>
                      <a:pt x="489" y="730"/>
                    </a:cubicBezTo>
                    <a:cubicBezTo>
                      <a:pt x="690" y="730"/>
                      <a:pt x="853" y="567"/>
                      <a:pt x="853" y="366"/>
                    </a:cubicBezTo>
                    <a:cubicBezTo>
                      <a:pt x="853" y="146"/>
                      <a:pt x="673" y="0"/>
                      <a:pt x="485"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7" name="Google Shape;1847;p49"/>
              <p:cNvSpPr/>
              <p:nvPr/>
            </p:nvSpPr>
            <p:spPr>
              <a:xfrm>
                <a:off x="4037280" y="2515006"/>
                <a:ext cx="338399" cy="338399"/>
              </a:xfrm>
              <a:custGeom>
                <a:avLst/>
                <a:gdLst/>
                <a:ahLst/>
                <a:cxnLst/>
                <a:rect l="l" t="t" r="r" b="b"/>
                <a:pathLst>
                  <a:path w="9030" h="9030" extrusionOk="0">
                    <a:moveTo>
                      <a:pt x="4514" y="0"/>
                    </a:moveTo>
                    <a:cubicBezTo>
                      <a:pt x="3317" y="0"/>
                      <a:pt x="2169" y="476"/>
                      <a:pt x="1322" y="1323"/>
                    </a:cubicBezTo>
                    <a:cubicBezTo>
                      <a:pt x="476" y="2169"/>
                      <a:pt x="0" y="3318"/>
                      <a:pt x="0" y="4516"/>
                    </a:cubicBezTo>
                    <a:cubicBezTo>
                      <a:pt x="0" y="5713"/>
                      <a:pt x="476" y="6861"/>
                      <a:pt x="1322" y="7708"/>
                    </a:cubicBezTo>
                    <a:cubicBezTo>
                      <a:pt x="2169" y="8554"/>
                      <a:pt x="3317" y="9030"/>
                      <a:pt x="4514" y="9030"/>
                    </a:cubicBezTo>
                    <a:cubicBezTo>
                      <a:pt x="5713" y="9030"/>
                      <a:pt x="6861" y="8554"/>
                      <a:pt x="7707" y="7708"/>
                    </a:cubicBezTo>
                    <a:cubicBezTo>
                      <a:pt x="8554" y="6861"/>
                      <a:pt x="9030" y="5713"/>
                      <a:pt x="9030" y="4516"/>
                    </a:cubicBezTo>
                    <a:cubicBezTo>
                      <a:pt x="9030" y="3318"/>
                      <a:pt x="8554" y="2169"/>
                      <a:pt x="7707" y="1323"/>
                    </a:cubicBezTo>
                    <a:cubicBezTo>
                      <a:pt x="6861" y="476"/>
                      <a:pt x="5713" y="0"/>
                      <a:pt x="451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8" name="Google Shape;1848;p49"/>
              <p:cNvSpPr/>
              <p:nvPr/>
            </p:nvSpPr>
            <p:spPr>
              <a:xfrm>
                <a:off x="4035369" y="2513132"/>
                <a:ext cx="342184" cy="342184"/>
              </a:xfrm>
              <a:custGeom>
                <a:avLst/>
                <a:gdLst/>
                <a:ahLst/>
                <a:cxnLst/>
                <a:rect l="l" t="t" r="r" b="b"/>
                <a:pathLst>
                  <a:path w="9131" h="9131" extrusionOk="0">
                    <a:moveTo>
                      <a:pt x="4565" y="101"/>
                    </a:moveTo>
                    <a:cubicBezTo>
                      <a:pt x="7027" y="101"/>
                      <a:pt x="9031" y="2104"/>
                      <a:pt x="9031" y="4566"/>
                    </a:cubicBezTo>
                    <a:cubicBezTo>
                      <a:pt x="9031" y="7027"/>
                      <a:pt x="7027" y="9030"/>
                      <a:pt x="4565" y="9030"/>
                    </a:cubicBezTo>
                    <a:cubicBezTo>
                      <a:pt x="2104" y="9030"/>
                      <a:pt x="101" y="7027"/>
                      <a:pt x="101" y="4566"/>
                    </a:cubicBezTo>
                    <a:cubicBezTo>
                      <a:pt x="101" y="2104"/>
                      <a:pt x="2104" y="101"/>
                      <a:pt x="4565" y="101"/>
                    </a:cubicBezTo>
                    <a:close/>
                    <a:moveTo>
                      <a:pt x="4565" y="0"/>
                    </a:moveTo>
                    <a:cubicBezTo>
                      <a:pt x="2048" y="0"/>
                      <a:pt x="1" y="2048"/>
                      <a:pt x="1" y="4566"/>
                    </a:cubicBezTo>
                    <a:cubicBezTo>
                      <a:pt x="1" y="7083"/>
                      <a:pt x="2048" y="9131"/>
                      <a:pt x="4565" y="9131"/>
                    </a:cubicBezTo>
                    <a:cubicBezTo>
                      <a:pt x="7082" y="9131"/>
                      <a:pt x="9131" y="7083"/>
                      <a:pt x="9131" y="4566"/>
                    </a:cubicBezTo>
                    <a:cubicBezTo>
                      <a:pt x="9131" y="2048"/>
                      <a:pt x="7082" y="0"/>
                      <a:pt x="4565"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9" name="Google Shape;1849;p49"/>
              <p:cNvSpPr/>
              <p:nvPr/>
            </p:nvSpPr>
            <p:spPr>
              <a:xfrm>
                <a:off x="4233314" y="2603898"/>
                <a:ext cx="53664" cy="68055"/>
              </a:xfrm>
              <a:custGeom>
                <a:avLst/>
                <a:gdLst/>
                <a:ahLst/>
                <a:cxnLst/>
                <a:rect l="l" t="t" r="r" b="b"/>
                <a:pathLst>
                  <a:path w="1432" h="1816" extrusionOk="0">
                    <a:moveTo>
                      <a:pt x="629" y="0"/>
                    </a:moveTo>
                    <a:cubicBezTo>
                      <a:pt x="602" y="0"/>
                      <a:pt x="574" y="3"/>
                      <a:pt x="547" y="8"/>
                    </a:cubicBezTo>
                    <a:cubicBezTo>
                      <a:pt x="203" y="73"/>
                      <a:pt x="1" y="528"/>
                      <a:pt x="94" y="1025"/>
                    </a:cubicBezTo>
                    <a:cubicBezTo>
                      <a:pt x="179" y="1483"/>
                      <a:pt x="487" y="1816"/>
                      <a:pt x="803" y="1816"/>
                    </a:cubicBezTo>
                    <a:cubicBezTo>
                      <a:pt x="830" y="1816"/>
                      <a:pt x="857" y="1813"/>
                      <a:pt x="885" y="1808"/>
                    </a:cubicBezTo>
                    <a:cubicBezTo>
                      <a:pt x="1229" y="1743"/>
                      <a:pt x="1431" y="1288"/>
                      <a:pt x="1338" y="791"/>
                    </a:cubicBezTo>
                    <a:cubicBezTo>
                      <a:pt x="1252" y="333"/>
                      <a:pt x="945" y="0"/>
                      <a:pt x="629" y="0"/>
                    </a:cubicBezTo>
                    <a:close/>
                  </a:path>
                </a:pathLst>
              </a:custGeom>
              <a:solidFill>
                <a:srgbClr val="3564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0" name="Google Shape;1850;p49"/>
              <p:cNvSpPr/>
              <p:nvPr/>
            </p:nvSpPr>
            <p:spPr>
              <a:xfrm>
                <a:off x="4116054" y="2535430"/>
                <a:ext cx="160805" cy="222601"/>
              </a:xfrm>
              <a:custGeom>
                <a:avLst/>
                <a:gdLst/>
                <a:ahLst/>
                <a:cxnLst/>
                <a:rect l="l" t="t" r="r" b="b"/>
                <a:pathLst>
                  <a:path w="4291" h="5940" extrusionOk="0">
                    <a:moveTo>
                      <a:pt x="2405" y="1"/>
                    </a:moveTo>
                    <a:cubicBezTo>
                      <a:pt x="1649" y="1"/>
                      <a:pt x="931" y="519"/>
                      <a:pt x="829" y="1037"/>
                    </a:cubicBezTo>
                    <a:cubicBezTo>
                      <a:pt x="706" y="1650"/>
                      <a:pt x="859" y="2784"/>
                      <a:pt x="859" y="2784"/>
                    </a:cubicBezTo>
                    <a:cubicBezTo>
                      <a:pt x="859" y="2784"/>
                      <a:pt x="680" y="2656"/>
                      <a:pt x="496" y="2656"/>
                    </a:cubicBezTo>
                    <a:cubicBezTo>
                      <a:pt x="394" y="2656"/>
                      <a:pt x="291" y="2695"/>
                      <a:pt x="215" y="2814"/>
                    </a:cubicBezTo>
                    <a:cubicBezTo>
                      <a:pt x="1" y="3152"/>
                      <a:pt x="307" y="3611"/>
                      <a:pt x="429" y="3765"/>
                    </a:cubicBezTo>
                    <a:cubicBezTo>
                      <a:pt x="462" y="3805"/>
                      <a:pt x="513" y="3820"/>
                      <a:pt x="571" y="3820"/>
                    </a:cubicBezTo>
                    <a:cubicBezTo>
                      <a:pt x="734" y="3820"/>
                      <a:pt x="950" y="3703"/>
                      <a:pt x="950" y="3703"/>
                    </a:cubicBezTo>
                    <a:cubicBezTo>
                      <a:pt x="950" y="3703"/>
                      <a:pt x="1042" y="5052"/>
                      <a:pt x="1349" y="5359"/>
                    </a:cubicBezTo>
                    <a:cubicBezTo>
                      <a:pt x="1552" y="5562"/>
                      <a:pt x="2186" y="5940"/>
                      <a:pt x="2787" y="5940"/>
                    </a:cubicBezTo>
                    <a:cubicBezTo>
                      <a:pt x="3093" y="5940"/>
                      <a:pt x="3390" y="5842"/>
                      <a:pt x="3618" y="5573"/>
                    </a:cubicBezTo>
                    <a:cubicBezTo>
                      <a:pt x="4291" y="4776"/>
                      <a:pt x="3648" y="1527"/>
                      <a:pt x="3648" y="1527"/>
                    </a:cubicBezTo>
                    <a:cubicBezTo>
                      <a:pt x="3648" y="1527"/>
                      <a:pt x="3709" y="300"/>
                      <a:pt x="2821" y="56"/>
                    </a:cubicBezTo>
                    <a:cubicBezTo>
                      <a:pt x="2683" y="18"/>
                      <a:pt x="2544" y="1"/>
                      <a:pt x="240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1" name="Google Shape;1851;p49"/>
              <p:cNvSpPr/>
              <p:nvPr/>
            </p:nvSpPr>
            <p:spPr>
              <a:xfrm>
                <a:off x="4113206" y="2533593"/>
                <a:ext cx="165115" cy="226312"/>
              </a:xfrm>
              <a:custGeom>
                <a:avLst/>
                <a:gdLst/>
                <a:ahLst/>
                <a:cxnLst/>
                <a:rect l="l" t="t" r="r" b="b"/>
                <a:pathLst>
                  <a:path w="4406" h="6039" extrusionOk="0">
                    <a:moveTo>
                      <a:pt x="2482" y="101"/>
                    </a:moveTo>
                    <a:cubicBezTo>
                      <a:pt x="2619" y="101"/>
                      <a:pt x="2754" y="119"/>
                      <a:pt x="2882" y="154"/>
                    </a:cubicBezTo>
                    <a:cubicBezTo>
                      <a:pt x="3722" y="384"/>
                      <a:pt x="3674" y="1562"/>
                      <a:pt x="3673" y="1574"/>
                    </a:cubicBezTo>
                    <a:lnTo>
                      <a:pt x="3673" y="1580"/>
                    </a:lnTo>
                    <a:lnTo>
                      <a:pt x="3674" y="1586"/>
                    </a:lnTo>
                    <a:cubicBezTo>
                      <a:pt x="3680" y="1618"/>
                      <a:pt x="4307" y="4820"/>
                      <a:pt x="3655" y="5589"/>
                    </a:cubicBezTo>
                    <a:cubicBezTo>
                      <a:pt x="3471" y="5807"/>
                      <a:pt x="3223" y="5925"/>
                      <a:pt x="2919" y="5937"/>
                    </a:cubicBezTo>
                    <a:cubicBezTo>
                      <a:pt x="2902" y="5938"/>
                      <a:pt x="2885" y="5938"/>
                      <a:pt x="2868" y="5938"/>
                    </a:cubicBezTo>
                    <a:cubicBezTo>
                      <a:pt x="2284" y="5938"/>
                      <a:pt x="1658" y="5569"/>
                      <a:pt x="1461" y="5371"/>
                    </a:cubicBezTo>
                    <a:cubicBezTo>
                      <a:pt x="1172" y="5082"/>
                      <a:pt x="1077" y="3762"/>
                      <a:pt x="1077" y="3748"/>
                    </a:cubicBezTo>
                    <a:lnTo>
                      <a:pt x="1071" y="3671"/>
                    </a:lnTo>
                    <a:lnTo>
                      <a:pt x="1002" y="3708"/>
                    </a:lnTo>
                    <a:cubicBezTo>
                      <a:pt x="917" y="3754"/>
                      <a:pt x="756" y="3819"/>
                      <a:pt x="645" y="3819"/>
                    </a:cubicBezTo>
                    <a:cubicBezTo>
                      <a:pt x="601" y="3819"/>
                      <a:pt x="565" y="3809"/>
                      <a:pt x="544" y="3783"/>
                    </a:cubicBezTo>
                    <a:cubicBezTo>
                      <a:pt x="472" y="3692"/>
                      <a:pt x="121" y="3223"/>
                      <a:pt x="333" y="2891"/>
                    </a:cubicBezTo>
                    <a:cubicBezTo>
                      <a:pt x="379" y="2818"/>
                      <a:pt x="437" y="2776"/>
                      <a:pt x="512" y="2762"/>
                    </a:cubicBezTo>
                    <a:cubicBezTo>
                      <a:pt x="531" y="2758"/>
                      <a:pt x="551" y="2756"/>
                      <a:pt x="572" y="2756"/>
                    </a:cubicBezTo>
                    <a:cubicBezTo>
                      <a:pt x="736" y="2756"/>
                      <a:pt x="903" y="2873"/>
                      <a:pt x="905" y="2875"/>
                    </a:cubicBezTo>
                    <a:lnTo>
                      <a:pt x="999" y="2941"/>
                    </a:lnTo>
                    <a:lnTo>
                      <a:pt x="983" y="2826"/>
                    </a:lnTo>
                    <a:cubicBezTo>
                      <a:pt x="982" y="2815"/>
                      <a:pt x="833" y="1694"/>
                      <a:pt x="953" y="1095"/>
                    </a:cubicBezTo>
                    <a:cubicBezTo>
                      <a:pt x="1005" y="838"/>
                      <a:pt x="1225" y="567"/>
                      <a:pt x="1541" y="373"/>
                    </a:cubicBezTo>
                    <a:cubicBezTo>
                      <a:pt x="1831" y="195"/>
                      <a:pt x="2163" y="101"/>
                      <a:pt x="2482" y="101"/>
                    </a:cubicBezTo>
                    <a:close/>
                    <a:moveTo>
                      <a:pt x="2482" y="0"/>
                    </a:moveTo>
                    <a:cubicBezTo>
                      <a:pt x="2144" y="0"/>
                      <a:pt x="1794" y="99"/>
                      <a:pt x="1489" y="287"/>
                    </a:cubicBezTo>
                    <a:cubicBezTo>
                      <a:pt x="1149" y="497"/>
                      <a:pt x="912" y="791"/>
                      <a:pt x="855" y="1076"/>
                    </a:cubicBezTo>
                    <a:cubicBezTo>
                      <a:pt x="752" y="1588"/>
                      <a:pt x="838" y="2443"/>
                      <a:pt x="873" y="2737"/>
                    </a:cubicBezTo>
                    <a:cubicBezTo>
                      <a:pt x="798" y="2699"/>
                      <a:pt x="687" y="2654"/>
                      <a:pt x="572" y="2654"/>
                    </a:cubicBezTo>
                    <a:cubicBezTo>
                      <a:pt x="546" y="2654"/>
                      <a:pt x="520" y="2657"/>
                      <a:pt x="494" y="2662"/>
                    </a:cubicBezTo>
                    <a:cubicBezTo>
                      <a:pt x="392" y="2682"/>
                      <a:pt x="310" y="2741"/>
                      <a:pt x="249" y="2836"/>
                    </a:cubicBezTo>
                    <a:cubicBezTo>
                      <a:pt x="0" y="3227"/>
                      <a:pt x="387" y="3745"/>
                      <a:pt x="467" y="3845"/>
                    </a:cubicBezTo>
                    <a:cubicBezTo>
                      <a:pt x="510" y="3899"/>
                      <a:pt x="576" y="3918"/>
                      <a:pt x="648" y="3918"/>
                    </a:cubicBezTo>
                    <a:cubicBezTo>
                      <a:pt x="766" y="3918"/>
                      <a:pt x="902" y="3866"/>
                      <a:pt x="982" y="3829"/>
                    </a:cubicBezTo>
                    <a:cubicBezTo>
                      <a:pt x="1007" y="4122"/>
                      <a:pt x="1112" y="5166"/>
                      <a:pt x="1390" y="5443"/>
                    </a:cubicBezTo>
                    <a:cubicBezTo>
                      <a:pt x="1603" y="5657"/>
                      <a:pt x="2244" y="6038"/>
                      <a:pt x="2862" y="6038"/>
                    </a:cubicBezTo>
                    <a:lnTo>
                      <a:pt x="2923" y="6038"/>
                    </a:lnTo>
                    <a:cubicBezTo>
                      <a:pt x="3256" y="6024"/>
                      <a:pt x="3528" y="5895"/>
                      <a:pt x="3732" y="5655"/>
                    </a:cubicBezTo>
                    <a:cubicBezTo>
                      <a:pt x="4406" y="4858"/>
                      <a:pt x="3813" y="1772"/>
                      <a:pt x="3775" y="1572"/>
                    </a:cubicBezTo>
                    <a:cubicBezTo>
                      <a:pt x="3778" y="1474"/>
                      <a:pt x="3792" y="299"/>
                      <a:pt x="2910" y="57"/>
                    </a:cubicBezTo>
                    <a:cubicBezTo>
                      <a:pt x="2773" y="19"/>
                      <a:pt x="2629" y="0"/>
                      <a:pt x="2482"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2" name="Google Shape;1852;p49"/>
              <p:cNvSpPr/>
              <p:nvPr/>
            </p:nvSpPr>
            <p:spPr>
              <a:xfrm>
                <a:off x="4135166" y="2499603"/>
                <a:ext cx="160243" cy="141168"/>
              </a:xfrm>
              <a:custGeom>
                <a:avLst/>
                <a:gdLst/>
                <a:ahLst/>
                <a:cxnLst/>
                <a:rect l="l" t="t" r="r" b="b"/>
                <a:pathLst>
                  <a:path w="4276" h="3767" extrusionOk="0">
                    <a:moveTo>
                      <a:pt x="2446" y="0"/>
                    </a:moveTo>
                    <a:cubicBezTo>
                      <a:pt x="2432" y="0"/>
                      <a:pt x="2419" y="1"/>
                      <a:pt x="2405" y="1"/>
                    </a:cubicBezTo>
                    <a:cubicBezTo>
                      <a:pt x="1555" y="25"/>
                      <a:pt x="583" y="609"/>
                      <a:pt x="292" y="1410"/>
                    </a:cubicBezTo>
                    <a:cubicBezTo>
                      <a:pt x="0" y="2212"/>
                      <a:pt x="267" y="3669"/>
                      <a:pt x="267" y="3669"/>
                    </a:cubicBezTo>
                    <a:lnTo>
                      <a:pt x="559" y="3766"/>
                    </a:lnTo>
                    <a:cubicBezTo>
                      <a:pt x="559" y="3766"/>
                      <a:pt x="511" y="3038"/>
                      <a:pt x="559" y="2916"/>
                    </a:cubicBezTo>
                    <a:cubicBezTo>
                      <a:pt x="607" y="2795"/>
                      <a:pt x="1069" y="2552"/>
                      <a:pt x="1045" y="2309"/>
                    </a:cubicBezTo>
                    <a:cubicBezTo>
                      <a:pt x="1021" y="2066"/>
                      <a:pt x="511" y="1701"/>
                      <a:pt x="1215" y="1629"/>
                    </a:cubicBezTo>
                    <a:cubicBezTo>
                      <a:pt x="1279" y="1622"/>
                      <a:pt x="1341" y="1619"/>
                      <a:pt x="1403" y="1619"/>
                    </a:cubicBezTo>
                    <a:cubicBezTo>
                      <a:pt x="2024" y="1619"/>
                      <a:pt x="2560" y="1920"/>
                      <a:pt x="3377" y="1920"/>
                    </a:cubicBezTo>
                    <a:cubicBezTo>
                      <a:pt x="4275" y="1920"/>
                      <a:pt x="4105" y="924"/>
                      <a:pt x="3765" y="851"/>
                    </a:cubicBezTo>
                    <a:cubicBezTo>
                      <a:pt x="3425" y="779"/>
                      <a:pt x="2988" y="681"/>
                      <a:pt x="2988" y="681"/>
                    </a:cubicBezTo>
                    <a:cubicBezTo>
                      <a:pt x="2988" y="681"/>
                      <a:pt x="3246" y="0"/>
                      <a:pt x="2446"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3" name="Google Shape;1853;p49"/>
              <p:cNvSpPr/>
              <p:nvPr/>
            </p:nvSpPr>
            <p:spPr>
              <a:xfrm>
                <a:off x="4100614" y="2782281"/>
                <a:ext cx="224775" cy="71128"/>
              </a:xfrm>
              <a:custGeom>
                <a:avLst/>
                <a:gdLst/>
                <a:ahLst/>
                <a:cxnLst/>
                <a:rect l="l" t="t" r="r" b="b"/>
                <a:pathLst>
                  <a:path w="5998" h="1898" extrusionOk="0">
                    <a:moveTo>
                      <a:pt x="3135" y="1"/>
                    </a:moveTo>
                    <a:cubicBezTo>
                      <a:pt x="3065" y="1"/>
                      <a:pt x="2996" y="2"/>
                      <a:pt x="2926" y="5"/>
                    </a:cubicBezTo>
                    <a:cubicBezTo>
                      <a:pt x="1227" y="70"/>
                      <a:pt x="140" y="805"/>
                      <a:pt x="0" y="904"/>
                    </a:cubicBezTo>
                    <a:cubicBezTo>
                      <a:pt x="798" y="1547"/>
                      <a:pt x="1791" y="1898"/>
                      <a:pt x="2815" y="1898"/>
                    </a:cubicBezTo>
                    <a:cubicBezTo>
                      <a:pt x="2818" y="1898"/>
                      <a:pt x="2821" y="1898"/>
                      <a:pt x="2824" y="1898"/>
                    </a:cubicBezTo>
                    <a:cubicBezTo>
                      <a:pt x="2827" y="1898"/>
                      <a:pt x="2830" y="1898"/>
                      <a:pt x="2832" y="1898"/>
                    </a:cubicBezTo>
                    <a:cubicBezTo>
                      <a:pt x="4018" y="1898"/>
                      <a:pt x="5155" y="1429"/>
                      <a:pt x="5997" y="594"/>
                    </a:cubicBezTo>
                    <a:cubicBezTo>
                      <a:pt x="5386" y="355"/>
                      <a:pt x="4288" y="1"/>
                      <a:pt x="3135"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4" name="Google Shape;1854;p49"/>
              <p:cNvSpPr/>
              <p:nvPr/>
            </p:nvSpPr>
            <p:spPr>
              <a:xfrm>
                <a:off x="4174815" y="2747017"/>
                <a:ext cx="81433" cy="79147"/>
              </a:xfrm>
              <a:custGeom>
                <a:avLst/>
                <a:gdLst/>
                <a:ahLst/>
                <a:cxnLst/>
                <a:rect l="l" t="t" r="r" b="b"/>
                <a:pathLst>
                  <a:path w="2173" h="2112" extrusionOk="0">
                    <a:moveTo>
                      <a:pt x="0" y="1"/>
                    </a:moveTo>
                    <a:lnTo>
                      <a:pt x="142" y="1261"/>
                    </a:lnTo>
                    <a:cubicBezTo>
                      <a:pt x="142" y="1261"/>
                      <a:pt x="807" y="1891"/>
                      <a:pt x="1191" y="2067"/>
                    </a:cubicBezTo>
                    <a:cubicBezTo>
                      <a:pt x="1259" y="2098"/>
                      <a:pt x="1327" y="2112"/>
                      <a:pt x="1394" y="2112"/>
                    </a:cubicBezTo>
                    <a:cubicBezTo>
                      <a:pt x="1702" y="2112"/>
                      <a:pt x="1968" y="1820"/>
                      <a:pt x="1998" y="1647"/>
                    </a:cubicBezTo>
                    <a:cubicBezTo>
                      <a:pt x="2032" y="1437"/>
                      <a:pt x="2173" y="492"/>
                      <a:pt x="2173" y="492"/>
                    </a:cubicBezTo>
                    <a:lnTo>
                      <a:pt x="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5" name="Google Shape;1855;p49"/>
              <p:cNvSpPr/>
              <p:nvPr/>
            </p:nvSpPr>
            <p:spPr>
              <a:xfrm>
                <a:off x="4172717" y="2744619"/>
                <a:ext cx="85630" cy="83419"/>
              </a:xfrm>
              <a:custGeom>
                <a:avLst/>
                <a:gdLst/>
                <a:ahLst/>
                <a:cxnLst/>
                <a:rect l="l" t="t" r="r" b="b"/>
                <a:pathLst>
                  <a:path w="2285" h="2226" extrusionOk="0">
                    <a:moveTo>
                      <a:pt x="115" y="128"/>
                    </a:moveTo>
                    <a:lnTo>
                      <a:pt x="2171" y="592"/>
                    </a:lnTo>
                    <a:cubicBezTo>
                      <a:pt x="2143" y="785"/>
                      <a:pt x="2033" y="1521"/>
                      <a:pt x="2003" y="1702"/>
                    </a:cubicBezTo>
                    <a:cubicBezTo>
                      <a:pt x="1987" y="1804"/>
                      <a:pt x="1863" y="1969"/>
                      <a:pt x="1692" y="2060"/>
                    </a:cubicBezTo>
                    <a:cubicBezTo>
                      <a:pt x="1630" y="2094"/>
                      <a:pt x="1545" y="2125"/>
                      <a:pt x="1449" y="2125"/>
                    </a:cubicBezTo>
                    <a:cubicBezTo>
                      <a:pt x="1392" y="2125"/>
                      <a:pt x="1331" y="2114"/>
                      <a:pt x="1268" y="2085"/>
                    </a:cubicBezTo>
                    <a:cubicBezTo>
                      <a:pt x="925" y="1929"/>
                      <a:pt x="341" y="1391"/>
                      <a:pt x="245" y="1302"/>
                    </a:cubicBezTo>
                    <a:lnTo>
                      <a:pt x="115" y="128"/>
                    </a:lnTo>
                    <a:close/>
                    <a:moveTo>
                      <a:pt x="0" y="0"/>
                    </a:moveTo>
                    <a:lnTo>
                      <a:pt x="149" y="1349"/>
                    </a:lnTo>
                    <a:lnTo>
                      <a:pt x="163" y="1362"/>
                    </a:lnTo>
                    <a:cubicBezTo>
                      <a:pt x="190" y="1388"/>
                      <a:pt x="838" y="1999"/>
                      <a:pt x="1227" y="2176"/>
                    </a:cubicBezTo>
                    <a:cubicBezTo>
                      <a:pt x="1296" y="2208"/>
                      <a:pt x="1373" y="2225"/>
                      <a:pt x="1450" y="2225"/>
                    </a:cubicBezTo>
                    <a:cubicBezTo>
                      <a:pt x="1551" y="2223"/>
                      <a:pt x="1651" y="2198"/>
                      <a:pt x="1740" y="2149"/>
                    </a:cubicBezTo>
                    <a:cubicBezTo>
                      <a:pt x="1923" y="2052"/>
                      <a:pt x="2078" y="1866"/>
                      <a:pt x="2103" y="1719"/>
                    </a:cubicBezTo>
                    <a:cubicBezTo>
                      <a:pt x="2137" y="1510"/>
                      <a:pt x="2277" y="572"/>
                      <a:pt x="2279" y="562"/>
                    </a:cubicBezTo>
                    <a:lnTo>
                      <a:pt x="2285" y="516"/>
                    </a:lnTo>
                    <a:lnTo>
                      <a:pt x="0" y="0"/>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6" name="Google Shape;1856;p49"/>
              <p:cNvSpPr/>
              <p:nvPr/>
            </p:nvSpPr>
            <p:spPr>
              <a:xfrm>
                <a:off x="4151655" y="2672178"/>
                <a:ext cx="137871" cy="109764"/>
              </a:xfrm>
              <a:custGeom>
                <a:avLst/>
                <a:gdLst/>
                <a:ahLst/>
                <a:cxnLst/>
                <a:rect l="l" t="t" r="r" b="b"/>
                <a:pathLst>
                  <a:path w="3679" h="2929" extrusionOk="0">
                    <a:moveTo>
                      <a:pt x="2290" y="1"/>
                    </a:moveTo>
                    <a:cubicBezTo>
                      <a:pt x="2134" y="1"/>
                      <a:pt x="1968" y="46"/>
                      <a:pt x="1809" y="176"/>
                    </a:cubicBezTo>
                    <a:cubicBezTo>
                      <a:pt x="1809" y="176"/>
                      <a:pt x="1753" y="160"/>
                      <a:pt x="1670" y="160"/>
                    </a:cubicBezTo>
                    <a:cubicBezTo>
                      <a:pt x="1559" y="160"/>
                      <a:pt x="1398" y="190"/>
                      <a:pt x="1258" y="330"/>
                    </a:cubicBezTo>
                    <a:cubicBezTo>
                      <a:pt x="1012" y="575"/>
                      <a:pt x="705" y="944"/>
                      <a:pt x="705" y="944"/>
                    </a:cubicBezTo>
                    <a:cubicBezTo>
                      <a:pt x="705" y="944"/>
                      <a:pt x="142" y="12"/>
                      <a:pt x="22" y="12"/>
                    </a:cubicBezTo>
                    <a:cubicBezTo>
                      <a:pt x="8" y="12"/>
                      <a:pt x="0" y="25"/>
                      <a:pt x="0" y="54"/>
                    </a:cubicBezTo>
                    <a:cubicBezTo>
                      <a:pt x="0" y="330"/>
                      <a:pt x="62" y="1464"/>
                      <a:pt x="338" y="2016"/>
                    </a:cubicBezTo>
                    <a:cubicBezTo>
                      <a:pt x="561" y="2462"/>
                      <a:pt x="1646" y="2928"/>
                      <a:pt x="2442" y="2928"/>
                    </a:cubicBezTo>
                    <a:cubicBezTo>
                      <a:pt x="2630" y="2928"/>
                      <a:pt x="2802" y="2902"/>
                      <a:pt x="2943" y="2844"/>
                    </a:cubicBezTo>
                    <a:cubicBezTo>
                      <a:pt x="3679" y="2537"/>
                      <a:pt x="3219" y="1587"/>
                      <a:pt x="3127" y="1157"/>
                    </a:cubicBezTo>
                    <a:cubicBezTo>
                      <a:pt x="3035" y="729"/>
                      <a:pt x="2943" y="239"/>
                      <a:pt x="2943" y="239"/>
                    </a:cubicBezTo>
                    <a:cubicBezTo>
                      <a:pt x="2943" y="239"/>
                      <a:pt x="2646" y="1"/>
                      <a:pt x="2290"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7" name="Google Shape;1857;p49"/>
              <p:cNvSpPr/>
              <p:nvPr/>
            </p:nvSpPr>
            <p:spPr>
              <a:xfrm>
                <a:off x="4187257" y="2612142"/>
                <a:ext cx="8095" cy="26457"/>
              </a:xfrm>
              <a:custGeom>
                <a:avLst/>
                <a:gdLst/>
                <a:ahLst/>
                <a:cxnLst/>
                <a:rect l="l" t="t" r="r" b="b"/>
                <a:pathLst>
                  <a:path w="216" h="706" extrusionOk="0">
                    <a:moveTo>
                      <a:pt x="108" y="1"/>
                    </a:moveTo>
                    <a:cubicBezTo>
                      <a:pt x="49" y="1"/>
                      <a:pt x="1" y="159"/>
                      <a:pt x="1" y="354"/>
                    </a:cubicBezTo>
                    <a:cubicBezTo>
                      <a:pt x="1" y="548"/>
                      <a:pt x="49" y="706"/>
                      <a:pt x="108" y="706"/>
                    </a:cubicBezTo>
                    <a:cubicBezTo>
                      <a:pt x="168" y="706"/>
                      <a:pt x="216" y="548"/>
                      <a:pt x="216" y="354"/>
                    </a:cubicBezTo>
                    <a:cubicBezTo>
                      <a:pt x="216" y="159"/>
                      <a:pt x="168" y="1"/>
                      <a:pt x="108"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8" name="Google Shape;1858;p49"/>
              <p:cNvSpPr/>
              <p:nvPr/>
            </p:nvSpPr>
            <p:spPr>
              <a:xfrm>
                <a:off x="4242421" y="2601799"/>
                <a:ext cx="8095" cy="26457"/>
              </a:xfrm>
              <a:custGeom>
                <a:avLst/>
                <a:gdLst/>
                <a:ahLst/>
                <a:cxnLst/>
                <a:rect l="l" t="t" r="r" b="b"/>
                <a:pathLst>
                  <a:path w="216" h="706" extrusionOk="0">
                    <a:moveTo>
                      <a:pt x="108" y="1"/>
                    </a:moveTo>
                    <a:cubicBezTo>
                      <a:pt x="48" y="1"/>
                      <a:pt x="0" y="159"/>
                      <a:pt x="0" y="354"/>
                    </a:cubicBezTo>
                    <a:cubicBezTo>
                      <a:pt x="0" y="548"/>
                      <a:pt x="48" y="706"/>
                      <a:pt x="108" y="706"/>
                    </a:cubicBezTo>
                    <a:cubicBezTo>
                      <a:pt x="167" y="706"/>
                      <a:pt x="215" y="548"/>
                      <a:pt x="215" y="354"/>
                    </a:cubicBezTo>
                    <a:cubicBezTo>
                      <a:pt x="215" y="159"/>
                      <a:pt x="167" y="1"/>
                      <a:pt x="108"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9" name="Google Shape;1859;p49"/>
              <p:cNvSpPr/>
              <p:nvPr/>
            </p:nvSpPr>
            <p:spPr>
              <a:xfrm>
                <a:off x="4110695" y="2621324"/>
                <a:ext cx="53627" cy="68092"/>
              </a:xfrm>
              <a:custGeom>
                <a:avLst/>
                <a:gdLst/>
                <a:ahLst/>
                <a:cxnLst/>
                <a:rect l="l" t="t" r="r" b="b"/>
                <a:pathLst>
                  <a:path w="1431" h="1817" extrusionOk="0">
                    <a:moveTo>
                      <a:pt x="628" y="0"/>
                    </a:moveTo>
                    <a:cubicBezTo>
                      <a:pt x="601" y="0"/>
                      <a:pt x="573" y="3"/>
                      <a:pt x="546" y="8"/>
                    </a:cubicBezTo>
                    <a:cubicBezTo>
                      <a:pt x="203" y="72"/>
                      <a:pt x="1" y="527"/>
                      <a:pt x="94" y="1025"/>
                    </a:cubicBezTo>
                    <a:cubicBezTo>
                      <a:pt x="179" y="1482"/>
                      <a:pt x="487" y="1816"/>
                      <a:pt x="803" y="1816"/>
                    </a:cubicBezTo>
                    <a:cubicBezTo>
                      <a:pt x="830" y="1816"/>
                      <a:pt x="857" y="1814"/>
                      <a:pt x="885" y="1808"/>
                    </a:cubicBezTo>
                    <a:cubicBezTo>
                      <a:pt x="1228" y="1744"/>
                      <a:pt x="1431" y="1289"/>
                      <a:pt x="1338" y="791"/>
                    </a:cubicBezTo>
                    <a:cubicBezTo>
                      <a:pt x="1251" y="334"/>
                      <a:pt x="944" y="0"/>
                      <a:pt x="628" y="0"/>
                    </a:cubicBezTo>
                    <a:close/>
                  </a:path>
                </a:pathLst>
              </a:custGeom>
              <a:solidFill>
                <a:srgbClr val="3564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0" name="Google Shape;1860;p49"/>
              <p:cNvSpPr/>
              <p:nvPr/>
            </p:nvSpPr>
            <p:spPr>
              <a:xfrm>
                <a:off x="4116391" y="2632079"/>
                <a:ext cx="38824" cy="49467"/>
              </a:xfrm>
              <a:custGeom>
                <a:avLst/>
                <a:gdLst/>
                <a:ahLst/>
                <a:cxnLst/>
                <a:rect l="l" t="t" r="r" b="b"/>
                <a:pathLst>
                  <a:path w="1036" h="1320" extrusionOk="0">
                    <a:moveTo>
                      <a:pt x="478" y="100"/>
                    </a:moveTo>
                    <a:cubicBezTo>
                      <a:pt x="666" y="101"/>
                      <a:pt x="851" y="308"/>
                      <a:pt x="904" y="590"/>
                    </a:cubicBezTo>
                    <a:cubicBezTo>
                      <a:pt x="933" y="743"/>
                      <a:pt x="920" y="891"/>
                      <a:pt x="867" y="1012"/>
                    </a:cubicBezTo>
                    <a:cubicBezTo>
                      <a:pt x="815" y="1126"/>
                      <a:pt x="736" y="1197"/>
                      <a:pt x="640" y="1216"/>
                    </a:cubicBezTo>
                    <a:cubicBezTo>
                      <a:pt x="625" y="1218"/>
                      <a:pt x="610" y="1220"/>
                      <a:pt x="595" y="1220"/>
                    </a:cubicBezTo>
                    <a:cubicBezTo>
                      <a:pt x="514" y="1220"/>
                      <a:pt x="431" y="1181"/>
                      <a:pt x="356" y="1107"/>
                    </a:cubicBezTo>
                    <a:cubicBezTo>
                      <a:pt x="263" y="1015"/>
                      <a:pt x="196" y="881"/>
                      <a:pt x="168" y="730"/>
                    </a:cubicBezTo>
                    <a:cubicBezTo>
                      <a:pt x="110" y="423"/>
                      <a:pt x="229" y="143"/>
                      <a:pt x="432" y="104"/>
                    </a:cubicBezTo>
                    <a:cubicBezTo>
                      <a:pt x="447" y="101"/>
                      <a:pt x="462" y="100"/>
                      <a:pt x="478" y="100"/>
                    </a:cubicBezTo>
                    <a:close/>
                    <a:moveTo>
                      <a:pt x="476" y="0"/>
                    </a:moveTo>
                    <a:cubicBezTo>
                      <a:pt x="455" y="0"/>
                      <a:pt x="434" y="2"/>
                      <a:pt x="413" y="6"/>
                    </a:cubicBezTo>
                    <a:cubicBezTo>
                      <a:pt x="155" y="55"/>
                      <a:pt x="1" y="388"/>
                      <a:pt x="69" y="748"/>
                    </a:cubicBezTo>
                    <a:cubicBezTo>
                      <a:pt x="101" y="920"/>
                      <a:pt x="178" y="1072"/>
                      <a:pt x="285" y="1179"/>
                    </a:cubicBezTo>
                    <a:cubicBezTo>
                      <a:pt x="380" y="1271"/>
                      <a:pt x="486" y="1320"/>
                      <a:pt x="593" y="1320"/>
                    </a:cubicBezTo>
                    <a:cubicBezTo>
                      <a:pt x="616" y="1320"/>
                      <a:pt x="637" y="1318"/>
                      <a:pt x="659" y="1314"/>
                    </a:cubicBezTo>
                    <a:cubicBezTo>
                      <a:pt x="787" y="1290"/>
                      <a:pt x="893" y="1197"/>
                      <a:pt x="958" y="1053"/>
                    </a:cubicBezTo>
                    <a:cubicBezTo>
                      <a:pt x="1019" y="915"/>
                      <a:pt x="1035" y="744"/>
                      <a:pt x="1003" y="573"/>
                    </a:cubicBezTo>
                    <a:cubicBezTo>
                      <a:pt x="941" y="241"/>
                      <a:pt x="712" y="0"/>
                      <a:pt x="476"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1" name="Google Shape;1861;p49"/>
              <p:cNvSpPr/>
              <p:nvPr/>
            </p:nvSpPr>
            <p:spPr>
              <a:xfrm>
                <a:off x="4211391" y="2614466"/>
                <a:ext cx="34852" cy="71427"/>
              </a:xfrm>
              <a:custGeom>
                <a:avLst/>
                <a:gdLst/>
                <a:ahLst/>
                <a:cxnLst/>
                <a:rect l="l" t="t" r="r" b="b"/>
                <a:pathLst>
                  <a:path w="930" h="1906" extrusionOk="0">
                    <a:moveTo>
                      <a:pt x="675" y="0"/>
                    </a:moveTo>
                    <a:lnTo>
                      <a:pt x="0" y="1226"/>
                    </a:lnTo>
                    <a:cubicBezTo>
                      <a:pt x="0" y="1226"/>
                      <a:pt x="123" y="1716"/>
                      <a:pt x="399" y="1839"/>
                    </a:cubicBezTo>
                    <a:cubicBezTo>
                      <a:pt x="494" y="1881"/>
                      <a:pt x="591" y="1905"/>
                      <a:pt x="673" y="1905"/>
                    </a:cubicBezTo>
                    <a:cubicBezTo>
                      <a:pt x="831" y="1905"/>
                      <a:pt x="929" y="1816"/>
                      <a:pt x="828" y="1594"/>
                    </a:cubicBezTo>
                    <a:cubicBezTo>
                      <a:pt x="675" y="1257"/>
                      <a:pt x="675" y="0"/>
                      <a:pt x="67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2" name="Google Shape;1862;p49"/>
              <p:cNvSpPr/>
              <p:nvPr/>
            </p:nvSpPr>
            <p:spPr>
              <a:xfrm>
                <a:off x="4209742" y="2613192"/>
                <a:ext cx="36838" cy="74126"/>
              </a:xfrm>
              <a:custGeom>
                <a:avLst/>
                <a:gdLst/>
                <a:ahLst/>
                <a:cxnLst/>
                <a:rect l="l" t="t" r="r" b="b"/>
                <a:pathLst>
                  <a:path w="983" h="1978" extrusionOk="0">
                    <a:moveTo>
                      <a:pt x="719" y="0"/>
                    </a:moveTo>
                    <a:cubicBezTo>
                      <a:pt x="701" y="0"/>
                      <a:pt x="682" y="12"/>
                      <a:pt x="681" y="35"/>
                    </a:cubicBezTo>
                    <a:cubicBezTo>
                      <a:pt x="681" y="87"/>
                      <a:pt x="683" y="1304"/>
                      <a:pt x="837" y="1645"/>
                    </a:cubicBezTo>
                    <a:cubicBezTo>
                      <a:pt x="870" y="1715"/>
                      <a:pt x="899" y="1811"/>
                      <a:pt x="848" y="1862"/>
                    </a:cubicBezTo>
                    <a:cubicBezTo>
                      <a:pt x="821" y="1888"/>
                      <a:pt x="775" y="1901"/>
                      <a:pt x="717" y="1901"/>
                    </a:cubicBezTo>
                    <a:cubicBezTo>
                      <a:pt x="643" y="1901"/>
                      <a:pt x="551" y="1880"/>
                      <a:pt x="458" y="1839"/>
                    </a:cubicBezTo>
                    <a:cubicBezTo>
                      <a:pt x="202" y="1726"/>
                      <a:pt x="82" y="1256"/>
                      <a:pt x="81" y="1251"/>
                    </a:cubicBezTo>
                    <a:cubicBezTo>
                      <a:pt x="76" y="1231"/>
                      <a:pt x="61" y="1222"/>
                      <a:pt x="45" y="1222"/>
                    </a:cubicBezTo>
                    <a:cubicBezTo>
                      <a:pt x="23" y="1222"/>
                      <a:pt x="0" y="1240"/>
                      <a:pt x="8" y="1269"/>
                    </a:cubicBezTo>
                    <a:cubicBezTo>
                      <a:pt x="14" y="1290"/>
                      <a:pt x="139" y="1779"/>
                      <a:pt x="428" y="1908"/>
                    </a:cubicBezTo>
                    <a:cubicBezTo>
                      <a:pt x="515" y="1947"/>
                      <a:pt x="623" y="1977"/>
                      <a:pt x="719" y="1977"/>
                    </a:cubicBezTo>
                    <a:cubicBezTo>
                      <a:pt x="791" y="1977"/>
                      <a:pt x="857" y="1960"/>
                      <a:pt x="901" y="1916"/>
                    </a:cubicBezTo>
                    <a:cubicBezTo>
                      <a:pt x="946" y="1871"/>
                      <a:pt x="983" y="1782"/>
                      <a:pt x="906" y="1613"/>
                    </a:cubicBezTo>
                    <a:cubicBezTo>
                      <a:pt x="758" y="1288"/>
                      <a:pt x="757" y="48"/>
                      <a:pt x="757" y="35"/>
                    </a:cubicBezTo>
                    <a:cubicBezTo>
                      <a:pt x="755" y="12"/>
                      <a:pt x="737" y="0"/>
                      <a:pt x="719"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3" name="Google Shape;1863;p49"/>
              <p:cNvSpPr/>
              <p:nvPr/>
            </p:nvSpPr>
            <p:spPr>
              <a:xfrm>
                <a:off x="4110357" y="2544649"/>
                <a:ext cx="46319" cy="92713"/>
              </a:xfrm>
              <a:custGeom>
                <a:avLst/>
                <a:gdLst/>
                <a:ahLst/>
                <a:cxnLst/>
                <a:rect l="l" t="t" r="r" b="b"/>
                <a:pathLst>
                  <a:path w="1236" h="2474" extrusionOk="0">
                    <a:moveTo>
                      <a:pt x="1167" y="1"/>
                    </a:moveTo>
                    <a:cubicBezTo>
                      <a:pt x="1165" y="1"/>
                      <a:pt x="1163" y="1"/>
                      <a:pt x="1162" y="1"/>
                    </a:cubicBezTo>
                    <a:cubicBezTo>
                      <a:pt x="837" y="40"/>
                      <a:pt x="594" y="183"/>
                      <a:pt x="439" y="429"/>
                    </a:cubicBezTo>
                    <a:cubicBezTo>
                      <a:pt x="0" y="1124"/>
                      <a:pt x="419" y="2386"/>
                      <a:pt x="437" y="2439"/>
                    </a:cubicBezTo>
                    <a:cubicBezTo>
                      <a:pt x="444" y="2460"/>
                      <a:pt x="463" y="2473"/>
                      <a:pt x="485" y="2473"/>
                    </a:cubicBezTo>
                    <a:cubicBezTo>
                      <a:pt x="519" y="2473"/>
                      <a:pt x="544" y="2439"/>
                      <a:pt x="532" y="2407"/>
                    </a:cubicBezTo>
                    <a:cubicBezTo>
                      <a:pt x="528" y="2394"/>
                      <a:pt x="110" y="1137"/>
                      <a:pt x="524" y="482"/>
                    </a:cubicBezTo>
                    <a:cubicBezTo>
                      <a:pt x="662" y="264"/>
                      <a:pt x="880" y="136"/>
                      <a:pt x="1174" y="101"/>
                    </a:cubicBezTo>
                    <a:cubicBezTo>
                      <a:pt x="1236" y="91"/>
                      <a:pt x="1227" y="1"/>
                      <a:pt x="1167"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4" name="Google Shape;1864;p49"/>
              <p:cNvSpPr/>
              <p:nvPr/>
            </p:nvSpPr>
            <p:spPr>
              <a:xfrm>
                <a:off x="4174515" y="2589095"/>
                <a:ext cx="31591" cy="13603"/>
              </a:xfrm>
              <a:custGeom>
                <a:avLst/>
                <a:gdLst/>
                <a:ahLst/>
                <a:cxnLst/>
                <a:rect l="l" t="t" r="r" b="b"/>
                <a:pathLst>
                  <a:path w="843" h="363" extrusionOk="0">
                    <a:moveTo>
                      <a:pt x="607" y="1"/>
                    </a:moveTo>
                    <a:cubicBezTo>
                      <a:pt x="225" y="1"/>
                      <a:pt x="25" y="269"/>
                      <a:pt x="16" y="282"/>
                    </a:cubicBezTo>
                    <a:cubicBezTo>
                      <a:pt x="0" y="305"/>
                      <a:pt x="5" y="336"/>
                      <a:pt x="27" y="352"/>
                    </a:cubicBezTo>
                    <a:cubicBezTo>
                      <a:pt x="36" y="358"/>
                      <a:pt x="46" y="361"/>
                      <a:pt x="56" y="362"/>
                    </a:cubicBezTo>
                    <a:cubicBezTo>
                      <a:pt x="73" y="362"/>
                      <a:pt x="88" y="354"/>
                      <a:pt x="97" y="341"/>
                    </a:cubicBezTo>
                    <a:cubicBezTo>
                      <a:pt x="105" y="330"/>
                      <a:pt x="277" y="101"/>
                      <a:pt x="608" y="101"/>
                    </a:cubicBezTo>
                    <a:cubicBezTo>
                      <a:pt x="655" y="101"/>
                      <a:pt x="706" y="106"/>
                      <a:pt x="760" y="117"/>
                    </a:cubicBezTo>
                    <a:cubicBezTo>
                      <a:pt x="764" y="117"/>
                      <a:pt x="768" y="118"/>
                      <a:pt x="772" y="118"/>
                    </a:cubicBezTo>
                    <a:cubicBezTo>
                      <a:pt x="828" y="118"/>
                      <a:pt x="842" y="31"/>
                      <a:pt x="781" y="18"/>
                    </a:cubicBezTo>
                    <a:cubicBezTo>
                      <a:pt x="719" y="6"/>
                      <a:pt x="661" y="1"/>
                      <a:pt x="607"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5" name="Google Shape;1865;p49"/>
              <p:cNvSpPr/>
              <p:nvPr/>
            </p:nvSpPr>
            <p:spPr>
              <a:xfrm>
                <a:off x="4234551" y="2587858"/>
                <a:ext cx="20911" cy="7083"/>
              </a:xfrm>
              <a:custGeom>
                <a:avLst/>
                <a:gdLst/>
                <a:ahLst/>
                <a:cxnLst/>
                <a:rect l="l" t="t" r="r" b="b"/>
                <a:pathLst>
                  <a:path w="558" h="189" extrusionOk="0">
                    <a:moveTo>
                      <a:pt x="302" y="0"/>
                    </a:moveTo>
                    <a:cubicBezTo>
                      <a:pt x="194" y="0"/>
                      <a:pt x="93" y="54"/>
                      <a:pt x="38" y="98"/>
                    </a:cubicBezTo>
                    <a:cubicBezTo>
                      <a:pt x="0" y="128"/>
                      <a:pt x="22" y="189"/>
                      <a:pt x="70" y="189"/>
                    </a:cubicBezTo>
                    <a:cubicBezTo>
                      <a:pt x="81" y="188"/>
                      <a:pt x="93" y="183"/>
                      <a:pt x="102" y="176"/>
                    </a:cubicBezTo>
                    <a:cubicBezTo>
                      <a:pt x="107" y="172"/>
                      <a:pt x="197" y="100"/>
                      <a:pt x="301" y="100"/>
                    </a:cubicBezTo>
                    <a:cubicBezTo>
                      <a:pt x="350" y="100"/>
                      <a:pt x="402" y="116"/>
                      <a:pt x="451" y="163"/>
                    </a:cubicBezTo>
                    <a:cubicBezTo>
                      <a:pt x="462" y="174"/>
                      <a:pt x="474" y="178"/>
                      <a:pt x="485" y="178"/>
                    </a:cubicBezTo>
                    <a:cubicBezTo>
                      <a:pt x="524" y="178"/>
                      <a:pt x="557" y="127"/>
                      <a:pt x="520" y="91"/>
                    </a:cubicBezTo>
                    <a:cubicBezTo>
                      <a:pt x="452" y="24"/>
                      <a:pt x="375" y="0"/>
                      <a:pt x="302"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6" name="Google Shape;1866;p49"/>
              <p:cNvSpPr/>
              <p:nvPr/>
            </p:nvSpPr>
            <p:spPr>
              <a:xfrm>
                <a:off x="4202397" y="2695301"/>
                <a:ext cx="56138" cy="20012"/>
              </a:xfrm>
              <a:custGeom>
                <a:avLst/>
                <a:gdLst/>
                <a:ahLst/>
                <a:cxnLst/>
                <a:rect l="l" t="t" r="r" b="b"/>
                <a:pathLst>
                  <a:path w="1498" h="534" extrusionOk="0">
                    <a:moveTo>
                      <a:pt x="1433" y="1"/>
                    </a:moveTo>
                    <a:cubicBezTo>
                      <a:pt x="1415" y="1"/>
                      <a:pt x="1397" y="10"/>
                      <a:pt x="1388" y="33"/>
                    </a:cubicBezTo>
                    <a:cubicBezTo>
                      <a:pt x="1382" y="49"/>
                      <a:pt x="1224" y="433"/>
                      <a:pt x="703" y="433"/>
                    </a:cubicBezTo>
                    <a:cubicBezTo>
                      <a:pt x="207" y="433"/>
                      <a:pt x="113" y="314"/>
                      <a:pt x="107" y="308"/>
                    </a:cubicBezTo>
                    <a:cubicBezTo>
                      <a:pt x="97" y="290"/>
                      <a:pt x="81" y="283"/>
                      <a:pt x="65" y="283"/>
                    </a:cubicBezTo>
                    <a:cubicBezTo>
                      <a:pt x="33" y="283"/>
                      <a:pt x="1" y="316"/>
                      <a:pt x="19" y="355"/>
                    </a:cubicBezTo>
                    <a:cubicBezTo>
                      <a:pt x="34" y="385"/>
                      <a:pt x="137" y="533"/>
                      <a:pt x="703" y="533"/>
                    </a:cubicBezTo>
                    <a:cubicBezTo>
                      <a:pt x="1293" y="533"/>
                      <a:pt x="1481" y="74"/>
                      <a:pt x="1482" y="70"/>
                    </a:cubicBezTo>
                    <a:cubicBezTo>
                      <a:pt x="1497" y="30"/>
                      <a:pt x="1465" y="1"/>
                      <a:pt x="143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7" name="Google Shape;1867;p49"/>
              <p:cNvSpPr/>
              <p:nvPr/>
            </p:nvSpPr>
            <p:spPr>
              <a:xfrm>
                <a:off x="4110470" y="3003987"/>
                <a:ext cx="338437" cy="338437"/>
              </a:xfrm>
              <a:custGeom>
                <a:avLst/>
                <a:gdLst/>
                <a:ahLst/>
                <a:cxnLst/>
                <a:rect l="l" t="t" r="r" b="b"/>
                <a:pathLst>
                  <a:path w="9031" h="9031" extrusionOk="0">
                    <a:moveTo>
                      <a:pt x="4515" y="1"/>
                    </a:moveTo>
                    <a:cubicBezTo>
                      <a:pt x="3318" y="1"/>
                      <a:pt x="2170" y="477"/>
                      <a:pt x="1322" y="1323"/>
                    </a:cubicBezTo>
                    <a:cubicBezTo>
                      <a:pt x="476" y="2170"/>
                      <a:pt x="0" y="3318"/>
                      <a:pt x="0" y="4515"/>
                    </a:cubicBezTo>
                    <a:cubicBezTo>
                      <a:pt x="0" y="5712"/>
                      <a:pt x="476" y="6861"/>
                      <a:pt x="1322" y="7708"/>
                    </a:cubicBezTo>
                    <a:cubicBezTo>
                      <a:pt x="2170" y="8555"/>
                      <a:pt x="3318" y="9031"/>
                      <a:pt x="4515" y="9031"/>
                    </a:cubicBezTo>
                    <a:cubicBezTo>
                      <a:pt x="5712" y="9031"/>
                      <a:pt x="6861" y="8555"/>
                      <a:pt x="7707" y="7708"/>
                    </a:cubicBezTo>
                    <a:cubicBezTo>
                      <a:pt x="8554" y="6861"/>
                      <a:pt x="9030" y="5712"/>
                      <a:pt x="9030" y="4515"/>
                    </a:cubicBezTo>
                    <a:cubicBezTo>
                      <a:pt x="9030" y="3318"/>
                      <a:pt x="8554" y="2170"/>
                      <a:pt x="7707" y="1323"/>
                    </a:cubicBezTo>
                    <a:cubicBezTo>
                      <a:pt x="6861" y="477"/>
                      <a:pt x="5712" y="1"/>
                      <a:pt x="451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8" name="Google Shape;1868;p49"/>
              <p:cNvSpPr/>
              <p:nvPr/>
            </p:nvSpPr>
            <p:spPr>
              <a:xfrm>
                <a:off x="4108596" y="3002113"/>
                <a:ext cx="342184" cy="342184"/>
              </a:xfrm>
              <a:custGeom>
                <a:avLst/>
                <a:gdLst/>
                <a:ahLst/>
                <a:cxnLst/>
                <a:rect l="l" t="t" r="r" b="b"/>
                <a:pathLst>
                  <a:path w="9131" h="9131" extrusionOk="0">
                    <a:moveTo>
                      <a:pt x="4565" y="101"/>
                    </a:moveTo>
                    <a:cubicBezTo>
                      <a:pt x="7026" y="101"/>
                      <a:pt x="9030" y="2103"/>
                      <a:pt x="9030" y="4565"/>
                    </a:cubicBezTo>
                    <a:cubicBezTo>
                      <a:pt x="9030" y="7027"/>
                      <a:pt x="7026" y="9030"/>
                      <a:pt x="4565" y="9030"/>
                    </a:cubicBezTo>
                    <a:cubicBezTo>
                      <a:pt x="2103" y="9030"/>
                      <a:pt x="101" y="7027"/>
                      <a:pt x="101" y="4565"/>
                    </a:cubicBezTo>
                    <a:cubicBezTo>
                      <a:pt x="101" y="2103"/>
                      <a:pt x="2103" y="101"/>
                      <a:pt x="4565" y="101"/>
                    </a:cubicBezTo>
                    <a:close/>
                    <a:moveTo>
                      <a:pt x="4565" y="1"/>
                    </a:moveTo>
                    <a:cubicBezTo>
                      <a:pt x="2048" y="1"/>
                      <a:pt x="0" y="2048"/>
                      <a:pt x="0" y="4565"/>
                    </a:cubicBezTo>
                    <a:cubicBezTo>
                      <a:pt x="0" y="7082"/>
                      <a:pt x="2048" y="9131"/>
                      <a:pt x="4565" y="9131"/>
                    </a:cubicBezTo>
                    <a:cubicBezTo>
                      <a:pt x="7082" y="9131"/>
                      <a:pt x="9130" y="7082"/>
                      <a:pt x="9130" y="4565"/>
                    </a:cubicBezTo>
                    <a:cubicBezTo>
                      <a:pt x="9130" y="2048"/>
                      <a:pt x="7082" y="1"/>
                      <a:pt x="4565"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9" name="Google Shape;1869;p49"/>
              <p:cNvSpPr/>
              <p:nvPr/>
            </p:nvSpPr>
            <p:spPr>
              <a:xfrm>
                <a:off x="4161174" y="3255935"/>
                <a:ext cx="234856" cy="86455"/>
              </a:xfrm>
              <a:custGeom>
                <a:avLst/>
                <a:gdLst/>
                <a:ahLst/>
                <a:cxnLst/>
                <a:rect l="l" t="t" r="r" b="b"/>
                <a:pathLst>
                  <a:path w="6267" h="2307" extrusionOk="0">
                    <a:moveTo>
                      <a:pt x="3117" y="0"/>
                    </a:moveTo>
                    <a:cubicBezTo>
                      <a:pt x="3069" y="0"/>
                      <a:pt x="3020" y="1"/>
                      <a:pt x="2971" y="2"/>
                    </a:cubicBezTo>
                    <a:cubicBezTo>
                      <a:pt x="1288" y="48"/>
                      <a:pt x="407" y="624"/>
                      <a:pt x="0" y="1014"/>
                    </a:cubicBezTo>
                    <a:cubicBezTo>
                      <a:pt x="834" y="1834"/>
                      <a:pt x="1953" y="2297"/>
                      <a:pt x="3122" y="2307"/>
                    </a:cubicBezTo>
                    <a:cubicBezTo>
                      <a:pt x="3135" y="2307"/>
                      <a:pt x="3148" y="2307"/>
                      <a:pt x="3161" y="2307"/>
                    </a:cubicBezTo>
                    <a:cubicBezTo>
                      <a:pt x="4317" y="2307"/>
                      <a:pt x="5427" y="1865"/>
                      <a:pt x="6266" y="1068"/>
                    </a:cubicBezTo>
                    <a:cubicBezTo>
                      <a:pt x="5622" y="581"/>
                      <a:pt x="4553" y="0"/>
                      <a:pt x="3117"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0" name="Google Shape;1870;p49"/>
              <p:cNvSpPr/>
              <p:nvPr/>
            </p:nvSpPr>
            <p:spPr>
              <a:xfrm>
                <a:off x="4133705" y="3047459"/>
                <a:ext cx="269520" cy="176994"/>
              </a:xfrm>
              <a:custGeom>
                <a:avLst/>
                <a:gdLst/>
                <a:ahLst/>
                <a:cxnLst/>
                <a:rect l="l" t="t" r="r" b="b"/>
                <a:pathLst>
                  <a:path w="7192" h="4723" extrusionOk="0">
                    <a:moveTo>
                      <a:pt x="3650" y="1"/>
                    </a:moveTo>
                    <a:cubicBezTo>
                      <a:pt x="2646" y="1"/>
                      <a:pt x="1525" y="146"/>
                      <a:pt x="1021" y="719"/>
                    </a:cubicBezTo>
                    <a:cubicBezTo>
                      <a:pt x="0" y="1879"/>
                      <a:pt x="606" y="4722"/>
                      <a:pt x="606" y="4722"/>
                    </a:cubicBezTo>
                    <a:lnTo>
                      <a:pt x="6452" y="4722"/>
                    </a:lnTo>
                    <a:cubicBezTo>
                      <a:pt x="6452" y="4722"/>
                      <a:pt x="6638" y="4026"/>
                      <a:pt x="6730" y="3702"/>
                    </a:cubicBezTo>
                    <a:cubicBezTo>
                      <a:pt x="6823" y="3377"/>
                      <a:pt x="7191" y="2203"/>
                      <a:pt x="6681" y="1182"/>
                    </a:cubicBezTo>
                    <a:cubicBezTo>
                      <a:pt x="6170" y="162"/>
                      <a:pt x="5583" y="153"/>
                      <a:pt x="5583" y="153"/>
                    </a:cubicBezTo>
                    <a:cubicBezTo>
                      <a:pt x="5583" y="153"/>
                      <a:pt x="4677" y="1"/>
                      <a:pt x="3650"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1" name="Google Shape;1871;p49"/>
              <p:cNvSpPr/>
              <p:nvPr/>
            </p:nvSpPr>
            <p:spPr>
              <a:xfrm>
                <a:off x="4237624" y="3199047"/>
                <a:ext cx="81058" cy="93125"/>
              </a:xfrm>
              <a:custGeom>
                <a:avLst/>
                <a:gdLst/>
                <a:ahLst/>
                <a:cxnLst/>
                <a:rect l="l" t="t" r="r" b="b"/>
                <a:pathLst>
                  <a:path w="2163" h="2485" extrusionOk="0">
                    <a:moveTo>
                      <a:pt x="28" y="1"/>
                    </a:moveTo>
                    <a:cubicBezTo>
                      <a:pt x="0" y="263"/>
                      <a:pt x="0" y="528"/>
                      <a:pt x="28" y="790"/>
                    </a:cubicBezTo>
                    <a:cubicBezTo>
                      <a:pt x="75" y="1207"/>
                      <a:pt x="75" y="1764"/>
                      <a:pt x="75" y="1764"/>
                    </a:cubicBezTo>
                    <a:cubicBezTo>
                      <a:pt x="75" y="1764"/>
                      <a:pt x="353" y="2135"/>
                      <a:pt x="910" y="2368"/>
                    </a:cubicBezTo>
                    <a:cubicBezTo>
                      <a:pt x="1105" y="2449"/>
                      <a:pt x="1266" y="2485"/>
                      <a:pt x="1401" y="2485"/>
                    </a:cubicBezTo>
                    <a:cubicBezTo>
                      <a:pt x="1650" y="2485"/>
                      <a:pt x="1810" y="2362"/>
                      <a:pt x="1931" y="2181"/>
                    </a:cubicBezTo>
                    <a:cubicBezTo>
                      <a:pt x="2116" y="1903"/>
                      <a:pt x="2162" y="836"/>
                      <a:pt x="2162" y="836"/>
                    </a:cubicBezTo>
                    <a:cubicBezTo>
                      <a:pt x="2162" y="836"/>
                      <a:pt x="399" y="418"/>
                      <a:pt x="2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2" name="Google Shape;1872;p49"/>
              <p:cNvSpPr/>
              <p:nvPr/>
            </p:nvSpPr>
            <p:spPr>
              <a:xfrm>
                <a:off x="4235750" y="3194738"/>
                <a:ext cx="84881" cy="99271"/>
              </a:xfrm>
              <a:custGeom>
                <a:avLst/>
                <a:gdLst/>
                <a:ahLst/>
                <a:cxnLst/>
                <a:rect l="l" t="t" r="r" b="b"/>
                <a:pathLst>
                  <a:path w="2265" h="2649" extrusionOk="0">
                    <a:moveTo>
                      <a:pt x="118" y="222"/>
                    </a:moveTo>
                    <a:lnTo>
                      <a:pt x="118" y="222"/>
                    </a:lnTo>
                    <a:cubicBezTo>
                      <a:pt x="571" y="589"/>
                      <a:pt x="1903" y="927"/>
                      <a:pt x="2160" y="990"/>
                    </a:cubicBezTo>
                    <a:cubicBezTo>
                      <a:pt x="2149" y="1187"/>
                      <a:pt x="2094" y="2035"/>
                      <a:pt x="1938" y="2269"/>
                    </a:cubicBezTo>
                    <a:cubicBezTo>
                      <a:pt x="1841" y="2416"/>
                      <a:pt x="1707" y="2550"/>
                      <a:pt x="1454" y="2550"/>
                    </a:cubicBezTo>
                    <a:cubicBezTo>
                      <a:pt x="1328" y="2550"/>
                      <a:pt x="1173" y="2517"/>
                      <a:pt x="979" y="2435"/>
                    </a:cubicBezTo>
                    <a:cubicBezTo>
                      <a:pt x="499" y="2236"/>
                      <a:pt x="228" y="1927"/>
                      <a:pt x="175" y="1861"/>
                    </a:cubicBezTo>
                    <a:cubicBezTo>
                      <a:pt x="174" y="1763"/>
                      <a:pt x="170" y="1273"/>
                      <a:pt x="128" y="900"/>
                    </a:cubicBezTo>
                    <a:cubicBezTo>
                      <a:pt x="105" y="675"/>
                      <a:pt x="101" y="447"/>
                      <a:pt x="118" y="222"/>
                    </a:cubicBezTo>
                    <a:close/>
                    <a:moveTo>
                      <a:pt x="42" y="0"/>
                    </a:moveTo>
                    <a:lnTo>
                      <a:pt x="29" y="111"/>
                    </a:lnTo>
                    <a:cubicBezTo>
                      <a:pt x="0" y="377"/>
                      <a:pt x="0" y="645"/>
                      <a:pt x="29" y="911"/>
                    </a:cubicBezTo>
                    <a:cubicBezTo>
                      <a:pt x="75" y="1321"/>
                      <a:pt x="75" y="1874"/>
                      <a:pt x="75" y="1880"/>
                    </a:cubicBezTo>
                    <a:lnTo>
                      <a:pt x="75" y="1896"/>
                    </a:lnTo>
                    <a:lnTo>
                      <a:pt x="85" y="1910"/>
                    </a:lnTo>
                    <a:cubicBezTo>
                      <a:pt x="96" y="1925"/>
                      <a:pt x="378" y="2294"/>
                      <a:pt x="940" y="2529"/>
                    </a:cubicBezTo>
                    <a:cubicBezTo>
                      <a:pt x="1133" y="2608"/>
                      <a:pt x="1301" y="2648"/>
                      <a:pt x="1449" y="2648"/>
                    </a:cubicBezTo>
                    <a:cubicBezTo>
                      <a:pt x="1690" y="2648"/>
                      <a:pt x="1879" y="2542"/>
                      <a:pt x="2022" y="2325"/>
                    </a:cubicBezTo>
                    <a:cubicBezTo>
                      <a:pt x="2213" y="2038"/>
                      <a:pt x="2260" y="998"/>
                      <a:pt x="2262" y="954"/>
                    </a:cubicBezTo>
                    <a:lnTo>
                      <a:pt x="2264" y="913"/>
                    </a:lnTo>
                    <a:lnTo>
                      <a:pt x="2224" y="903"/>
                    </a:lnTo>
                    <a:cubicBezTo>
                      <a:pt x="2206" y="899"/>
                      <a:pt x="472" y="484"/>
                      <a:pt x="116" y="83"/>
                    </a:cubicBezTo>
                    <a:lnTo>
                      <a:pt x="42" y="0"/>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3" name="Google Shape;1873;p49"/>
              <p:cNvSpPr/>
              <p:nvPr/>
            </p:nvSpPr>
            <p:spPr>
              <a:xfrm>
                <a:off x="4271989" y="3243981"/>
                <a:ext cx="46469" cy="36838"/>
              </a:xfrm>
              <a:custGeom>
                <a:avLst/>
                <a:gdLst/>
                <a:ahLst/>
                <a:cxnLst/>
                <a:rect l="l" t="t" r="r" b="b"/>
                <a:pathLst>
                  <a:path w="1240" h="983" extrusionOk="0">
                    <a:moveTo>
                      <a:pt x="0" y="0"/>
                    </a:moveTo>
                    <a:lnTo>
                      <a:pt x="1014" y="982"/>
                    </a:lnTo>
                    <a:lnTo>
                      <a:pt x="1239" y="74"/>
                    </a:lnTo>
                    <a:lnTo>
                      <a:pt x="0" y="0"/>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4" name="Google Shape;1874;p49"/>
              <p:cNvSpPr/>
              <p:nvPr/>
            </p:nvSpPr>
            <p:spPr>
              <a:xfrm>
                <a:off x="4213752" y="3054017"/>
                <a:ext cx="143267" cy="205251"/>
              </a:xfrm>
              <a:custGeom>
                <a:avLst/>
                <a:gdLst/>
                <a:ahLst/>
                <a:cxnLst/>
                <a:rect l="l" t="t" r="r" b="b"/>
                <a:pathLst>
                  <a:path w="3823" h="5477" extrusionOk="0">
                    <a:moveTo>
                      <a:pt x="1880" y="0"/>
                    </a:moveTo>
                    <a:cubicBezTo>
                      <a:pt x="842" y="0"/>
                      <a:pt x="1" y="1123"/>
                      <a:pt x="1" y="2506"/>
                    </a:cubicBezTo>
                    <a:cubicBezTo>
                      <a:pt x="1" y="3889"/>
                      <a:pt x="1465" y="5449"/>
                      <a:pt x="2290" y="5475"/>
                    </a:cubicBezTo>
                    <a:cubicBezTo>
                      <a:pt x="2306" y="5476"/>
                      <a:pt x="2322" y="5476"/>
                      <a:pt x="2338" y="5476"/>
                    </a:cubicBezTo>
                    <a:cubicBezTo>
                      <a:pt x="3718" y="5476"/>
                      <a:pt x="3823" y="3541"/>
                      <a:pt x="3740" y="2508"/>
                    </a:cubicBezTo>
                    <a:cubicBezTo>
                      <a:pt x="3739" y="2491"/>
                      <a:pt x="3737" y="2473"/>
                      <a:pt x="3734" y="2456"/>
                    </a:cubicBezTo>
                    <a:cubicBezTo>
                      <a:pt x="3639" y="1376"/>
                      <a:pt x="3180" y="0"/>
                      <a:pt x="188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5" name="Google Shape;1875;p49"/>
              <p:cNvSpPr/>
              <p:nvPr/>
            </p:nvSpPr>
            <p:spPr>
              <a:xfrm>
                <a:off x="4211878" y="3052181"/>
                <a:ext cx="147614" cy="208961"/>
              </a:xfrm>
              <a:custGeom>
                <a:avLst/>
                <a:gdLst/>
                <a:ahLst/>
                <a:cxnLst/>
                <a:rect l="l" t="t" r="r" b="b"/>
                <a:pathLst>
                  <a:path w="3939" h="5576" extrusionOk="0">
                    <a:moveTo>
                      <a:pt x="1930" y="100"/>
                    </a:moveTo>
                    <a:cubicBezTo>
                      <a:pt x="3407" y="100"/>
                      <a:pt x="3685" y="1944"/>
                      <a:pt x="3735" y="2510"/>
                    </a:cubicBezTo>
                    <a:lnTo>
                      <a:pt x="3739" y="2561"/>
                    </a:lnTo>
                    <a:cubicBezTo>
                      <a:pt x="3774" y="2996"/>
                      <a:pt x="3838" y="4467"/>
                      <a:pt x="3196" y="5141"/>
                    </a:cubicBezTo>
                    <a:cubicBezTo>
                      <a:pt x="2984" y="5362"/>
                      <a:pt x="2712" y="5475"/>
                      <a:pt x="2388" y="5475"/>
                    </a:cubicBezTo>
                    <a:cubicBezTo>
                      <a:pt x="2373" y="5475"/>
                      <a:pt x="2357" y="5475"/>
                      <a:pt x="2342" y="5474"/>
                    </a:cubicBezTo>
                    <a:cubicBezTo>
                      <a:pt x="1558" y="5450"/>
                      <a:pt x="101" y="3939"/>
                      <a:pt x="101" y="2556"/>
                    </a:cubicBezTo>
                    <a:cubicBezTo>
                      <a:pt x="101" y="1201"/>
                      <a:pt x="922" y="100"/>
                      <a:pt x="1930" y="100"/>
                    </a:cubicBezTo>
                    <a:close/>
                    <a:moveTo>
                      <a:pt x="1930" y="0"/>
                    </a:moveTo>
                    <a:cubicBezTo>
                      <a:pt x="866" y="0"/>
                      <a:pt x="1" y="1147"/>
                      <a:pt x="1" y="2556"/>
                    </a:cubicBezTo>
                    <a:cubicBezTo>
                      <a:pt x="1" y="3985"/>
                      <a:pt x="1521" y="5548"/>
                      <a:pt x="2338" y="5574"/>
                    </a:cubicBezTo>
                    <a:cubicBezTo>
                      <a:pt x="2355" y="5575"/>
                      <a:pt x="2371" y="5575"/>
                      <a:pt x="2388" y="5575"/>
                    </a:cubicBezTo>
                    <a:cubicBezTo>
                      <a:pt x="2741" y="5575"/>
                      <a:pt x="3037" y="5452"/>
                      <a:pt x="3269" y="5210"/>
                    </a:cubicBezTo>
                    <a:cubicBezTo>
                      <a:pt x="3939" y="4506"/>
                      <a:pt x="3876" y="2999"/>
                      <a:pt x="3840" y="2553"/>
                    </a:cubicBezTo>
                    <a:lnTo>
                      <a:pt x="3836" y="2502"/>
                    </a:lnTo>
                    <a:cubicBezTo>
                      <a:pt x="3783" y="1914"/>
                      <a:pt x="3493" y="0"/>
                      <a:pt x="1930"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6" name="Google Shape;1876;p49"/>
              <p:cNvSpPr/>
              <p:nvPr/>
            </p:nvSpPr>
            <p:spPr>
              <a:xfrm>
                <a:off x="4136853" y="3019277"/>
                <a:ext cx="226499" cy="206337"/>
              </a:xfrm>
              <a:custGeom>
                <a:avLst/>
                <a:gdLst/>
                <a:ahLst/>
                <a:cxnLst/>
                <a:rect l="l" t="t" r="r" b="b"/>
                <a:pathLst>
                  <a:path w="6044" h="5506" extrusionOk="0">
                    <a:moveTo>
                      <a:pt x="3724" y="0"/>
                    </a:moveTo>
                    <a:cubicBezTo>
                      <a:pt x="2007" y="0"/>
                      <a:pt x="1153" y="998"/>
                      <a:pt x="782" y="1695"/>
                    </a:cubicBezTo>
                    <a:cubicBezTo>
                      <a:pt x="0" y="3001"/>
                      <a:pt x="521" y="5474"/>
                      <a:pt x="521" y="5474"/>
                    </a:cubicBezTo>
                    <a:lnTo>
                      <a:pt x="2922" y="5506"/>
                    </a:lnTo>
                    <a:lnTo>
                      <a:pt x="2878" y="3057"/>
                    </a:lnTo>
                    <a:cubicBezTo>
                      <a:pt x="3075" y="2930"/>
                      <a:pt x="3322" y="2817"/>
                      <a:pt x="3630" y="2737"/>
                    </a:cubicBezTo>
                    <a:cubicBezTo>
                      <a:pt x="5069" y="2366"/>
                      <a:pt x="6043" y="1716"/>
                      <a:pt x="6043" y="1716"/>
                    </a:cubicBezTo>
                    <a:cubicBezTo>
                      <a:pt x="6043" y="1716"/>
                      <a:pt x="5440" y="0"/>
                      <a:pt x="3724"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7" name="Google Shape;1877;p49"/>
              <p:cNvSpPr/>
              <p:nvPr/>
            </p:nvSpPr>
            <p:spPr>
              <a:xfrm>
                <a:off x="4270602" y="3151004"/>
                <a:ext cx="8282" cy="17801"/>
              </a:xfrm>
              <a:custGeom>
                <a:avLst/>
                <a:gdLst/>
                <a:ahLst/>
                <a:cxnLst/>
                <a:rect l="l" t="t" r="r" b="b"/>
                <a:pathLst>
                  <a:path w="221" h="475" extrusionOk="0">
                    <a:moveTo>
                      <a:pt x="110" y="1"/>
                    </a:moveTo>
                    <a:cubicBezTo>
                      <a:pt x="49" y="1"/>
                      <a:pt x="0" y="107"/>
                      <a:pt x="0" y="238"/>
                    </a:cubicBezTo>
                    <a:cubicBezTo>
                      <a:pt x="0" y="368"/>
                      <a:pt x="49" y="475"/>
                      <a:pt x="110" y="475"/>
                    </a:cubicBezTo>
                    <a:cubicBezTo>
                      <a:pt x="171" y="475"/>
                      <a:pt x="220" y="368"/>
                      <a:pt x="220" y="238"/>
                    </a:cubicBezTo>
                    <a:cubicBezTo>
                      <a:pt x="220" y="107"/>
                      <a:pt x="171" y="1"/>
                      <a:pt x="110"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8" name="Google Shape;1878;p49"/>
              <p:cNvSpPr/>
              <p:nvPr/>
            </p:nvSpPr>
            <p:spPr>
              <a:xfrm>
                <a:off x="4331388" y="3143696"/>
                <a:ext cx="8282" cy="17801"/>
              </a:xfrm>
              <a:custGeom>
                <a:avLst/>
                <a:gdLst/>
                <a:ahLst/>
                <a:cxnLst/>
                <a:rect l="l" t="t" r="r" b="b"/>
                <a:pathLst>
                  <a:path w="221" h="475" extrusionOk="0">
                    <a:moveTo>
                      <a:pt x="112" y="0"/>
                    </a:moveTo>
                    <a:cubicBezTo>
                      <a:pt x="50" y="0"/>
                      <a:pt x="1" y="107"/>
                      <a:pt x="1" y="238"/>
                    </a:cubicBezTo>
                    <a:cubicBezTo>
                      <a:pt x="1" y="368"/>
                      <a:pt x="50" y="474"/>
                      <a:pt x="112" y="474"/>
                    </a:cubicBezTo>
                    <a:cubicBezTo>
                      <a:pt x="172" y="474"/>
                      <a:pt x="221" y="368"/>
                      <a:pt x="221" y="238"/>
                    </a:cubicBezTo>
                    <a:cubicBezTo>
                      <a:pt x="221" y="107"/>
                      <a:pt x="172" y="0"/>
                      <a:pt x="112"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9" name="Google Shape;1879;p49"/>
              <p:cNvSpPr/>
              <p:nvPr/>
            </p:nvSpPr>
            <p:spPr>
              <a:xfrm>
                <a:off x="4307291" y="3166444"/>
                <a:ext cx="20499" cy="26982"/>
              </a:xfrm>
              <a:custGeom>
                <a:avLst/>
                <a:gdLst/>
                <a:ahLst/>
                <a:cxnLst/>
                <a:rect l="l" t="t" r="r" b="b"/>
                <a:pathLst>
                  <a:path w="547" h="720" extrusionOk="0">
                    <a:moveTo>
                      <a:pt x="400" y="1"/>
                    </a:moveTo>
                    <a:cubicBezTo>
                      <a:pt x="382" y="1"/>
                      <a:pt x="366" y="15"/>
                      <a:pt x="364" y="34"/>
                    </a:cubicBezTo>
                    <a:cubicBezTo>
                      <a:pt x="352" y="183"/>
                      <a:pt x="377" y="334"/>
                      <a:pt x="436" y="471"/>
                    </a:cubicBezTo>
                    <a:cubicBezTo>
                      <a:pt x="472" y="552"/>
                      <a:pt x="422" y="596"/>
                      <a:pt x="390" y="615"/>
                    </a:cubicBezTo>
                    <a:cubicBezTo>
                      <a:pt x="359" y="634"/>
                      <a:pt x="320" y="644"/>
                      <a:pt x="279" y="644"/>
                    </a:cubicBezTo>
                    <a:cubicBezTo>
                      <a:pt x="210" y="644"/>
                      <a:pt x="135" y="615"/>
                      <a:pt x="83" y="549"/>
                    </a:cubicBezTo>
                    <a:cubicBezTo>
                      <a:pt x="75" y="537"/>
                      <a:pt x="64" y="533"/>
                      <a:pt x="54" y="533"/>
                    </a:cubicBezTo>
                    <a:cubicBezTo>
                      <a:pt x="26" y="533"/>
                      <a:pt x="0" y="566"/>
                      <a:pt x="24" y="595"/>
                    </a:cubicBezTo>
                    <a:cubicBezTo>
                      <a:pt x="84" y="673"/>
                      <a:pt x="178" y="719"/>
                      <a:pt x="278" y="719"/>
                    </a:cubicBezTo>
                    <a:cubicBezTo>
                      <a:pt x="279" y="719"/>
                      <a:pt x="281" y="720"/>
                      <a:pt x="283" y="720"/>
                    </a:cubicBezTo>
                    <a:cubicBezTo>
                      <a:pt x="334" y="720"/>
                      <a:pt x="384" y="705"/>
                      <a:pt x="428" y="680"/>
                    </a:cubicBezTo>
                    <a:cubicBezTo>
                      <a:pt x="518" y="626"/>
                      <a:pt x="547" y="535"/>
                      <a:pt x="505" y="440"/>
                    </a:cubicBezTo>
                    <a:cubicBezTo>
                      <a:pt x="452" y="315"/>
                      <a:pt x="429" y="178"/>
                      <a:pt x="438" y="42"/>
                    </a:cubicBezTo>
                    <a:cubicBezTo>
                      <a:pt x="440" y="22"/>
                      <a:pt x="426" y="3"/>
                      <a:pt x="406" y="1"/>
                    </a:cubicBezTo>
                    <a:cubicBezTo>
                      <a:pt x="404" y="1"/>
                      <a:pt x="402" y="1"/>
                      <a:pt x="400"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0" name="Google Shape;1880;p49"/>
              <p:cNvSpPr/>
              <p:nvPr/>
            </p:nvSpPr>
            <p:spPr>
              <a:xfrm>
                <a:off x="4282070" y="3200322"/>
                <a:ext cx="58498" cy="17688"/>
              </a:xfrm>
              <a:custGeom>
                <a:avLst/>
                <a:gdLst/>
                <a:ahLst/>
                <a:cxnLst/>
                <a:rect l="l" t="t" r="r" b="b"/>
                <a:pathLst>
                  <a:path w="1561" h="472" extrusionOk="0">
                    <a:moveTo>
                      <a:pt x="1513" y="1"/>
                    </a:moveTo>
                    <a:cubicBezTo>
                      <a:pt x="1500" y="1"/>
                      <a:pt x="1486" y="8"/>
                      <a:pt x="1480" y="25"/>
                    </a:cubicBezTo>
                    <a:cubicBezTo>
                      <a:pt x="1436" y="136"/>
                      <a:pt x="1141" y="396"/>
                      <a:pt x="773" y="396"/>
                    </a:cubicBezTo>
                    <a:cubicBezTo>
                      <a:pt x="395" y="396"/>
                      <a:pt x="79" y="174"/>
                      <a:pt x="76" y="170"/>
                    </a:cubicBezTo>
                    <a:cubicBezTo>
                      <a:pt x="69" y="166"/>
                      <a:pt x="62" y="164"/>
                      <a:pt x="55" y="164"/>
                    </a:cubicBezTo>
                    <a:cubicBezTo>
                      <a:pt x="23" y="164"/>
                      <a:pt x="1" y="207"/>
                      <a:pt x="32" y="232"/>
                    </a:cubicBezTo>
                    <a:cubicBezTo>
                      <a:pt x="46" y="242"/>
                      <a:pt x="372" y="471"/>
                      <a:pt x="773" y="471"/>
                    </a:cubicBezTo>
                    <a:cubicBezTo>
                      <a:pt x="1168" y="471"/>
                      <a:pt x="1493" y="194"/>
                      <a:pt x="1549" y="53"/>
                    </a:cubicBezTo>
                    <a:cubicBezTo>
                      <a:pt x="1561" y="23"/>
                      <a:pt x="1537" y="1"/>
                      <a:pt x="1513"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1" name="Google Shape;1881;p49"/>
              <p:cNvSpPr/>
              <p:nvPr/>
            </p:nvSpPr>
            <p:spPr>
              <a:xfrm>
                <a:off x="4255238" y="3135189"/>
                <a:ext cx="25670" cy="12404"/>
              </a:xfrm>
              <a:custGeom>
                <a:avLst/>
                <a:gdLst/>
                <a:ahLst/>
                <a:cxnLst/>
                <a:rect l="l" t="t" r="r" b="b"/>
                <a:pathLst>
                  <a:path w="685" h="331" extrusionOk="0">
                    <a:moveTo>
                      <a:pt x="632" y="0"/>
                    </a:moveTo>
                    <a:cubicBezTo>
                      <a:pt x="629" y="0"/>
                      <a:pt x="626" y="1"/>
                      <a:pt x="623" y="1"/>
                    </a:cubicBezTo>
                    <a:cubicBezTo>
                      <a:pt x="175" y="95"/>
                      <a:pt x="29" y="261"/>
                      <a:pt x="22" y="268"/>
                    </a:cubicBezTo>
                    <a:cubicBezTo>
                      <a:pt x="1" y="293"/>
                      <a:pt x="19" y="331"/>
                      <a:pt x="51" y="331"/>
                    </a:cubicBezTo>
                    <a:cubicBezTo>
                      <a:pt x="62" y="331"/>
                      <a:pt x="73" y="326"/>
                      <a:pt x="80" y="317"/>
                    </a:cubicBezTo>
                    <a:cubicBezTo>
                      <a:pt x="81" y="315"/>
                      <a:pt x="216" y="164"/>
                      <a:pt x="638" y="75"/>
                    </a:cubicBezTo>
                    <a:cubicBezTo>
                      <a:pt x="684" y="65"/>
                      <a:pt x="674" y="0"/>
                      <a:pt x="632"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2" name="Google Shape;1882;p49"/>
              <p:cNvSpPr/>
              <p:nvPr/>
            </p:nvSpPr>
            <p:spPr>
              <a:xfrm>
                <a:off x="4325467" y="3127394"/>
                <a:ext cx="23160" cy="5396"/>
              </a:xfrm>
              <a:custGeom>
                <a:avLst/>
                <a:gdLst/>
                <a:ahLst/>
                <a:cxnLst/>
                <a:rect l="l" t="t" r="r" b="b"/>
                <a:pathLst>
                  <a:path w="618" h="144" extrusionOk="0">
                    <a:moveTo>
                      <a:pt x="312" y="0"/>
                    </a:moveTo>
                    <a:cubicBezTo>
                      <a:pt x="169" y="0"/>
                      <a:pt x="50" y="45"/>
                      <a:pt x="41" y="49"/>
                    </a:cubicBezTo>
                    <a:cubicBezTo>
                      <a:pt x="1" y="64"/>
                      <a:pt x="17" y="121"/>
                      <a:pt x="54" y="121"/>
                    </a:cubicBezTo>
                    <a:cubicBezTo>
                      <a:pt x="59" y="121"/>
                      <a:pt x="64" y="120"/>
                      <a:pt x="69" y="118"/>
                    </a:cubicBezTo>
                    <a:cubicBezTo>
                      <a:pt x="70" y="118"/>
                      <a:pt x="182" y="76"/>
                      <a:pt x="312" y="76"/>
                    </a:cubicBezTo>
                    <a:cubicBezTo>
                      <a:pt x="390" y="76"/>
                      <a:pt x="474" y="91"/>
                      <a:pt x="545" y="138"/>
                    </a:cubicBezTo>
                    <a:cubicBezTo>
                      <a:pt x="551" y="142"/>
                      <a:pt x="558" y="144"/>
                      <a:pt x="565" y="144"/>
                    </a:cubicBezTo>
                    <a:cubicBezTo>
                      <a:pt x="602" y="144"/>
                      <a:pt x="617" y="96"/>
                      <a:pt x="586" y="75"/>
                    </a:cubicBezTo>
                    <a:cubicBezTo>
                      <a:pt x="500" y="18"/>
                      <a:pt x="402" y="0"/>
                      <a:pt x="312"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3" name="Google Shape;1883;p49"/>
              <p:cNvSpPr/>
              <p:nvPr/>
            </p:nvSpPr>
            <p:spPr>
              <a:xfrm>
                <a:off x="4499090" y="2379681"/>
                <a:ext cx="338437" cy="338399"/>
              </a:xfrm>
              <a:custGeom>
                <a:avLst/>
                <a:gdLst/>
                <a:ahLst/>
                <a:cxnLst/>
                <a:rect l="l" t="t" r="r" b="b"/>
                <a:pathLst>
                  <a:path w="9031" h="9030" extrusionOk="0">
                    <a:moveTo>
                      <a:pt x="4515" y="0"/>
                    </a:moveTo>
                    <a:cubicBezTo>
                      <a:pt x="3318" y="0"/>
                      <a:pt x="2170" y="476"/>
                      <a:pt x="1322" y="1323"/>
                    </a:cubicBezTo>
                    <a:cubicBezTo>
                      <a:pt x="476" y="2170"/>
                      <a:pt x="0" y="3318"/>
                      <a:pt x="0" y="4516"/>
                    </a:cubicBezTo>
                    <a:cubicBezTo>
                      <a:pt x="0" y="5713"/>
                      <a:pt x="476" y="6861"/>
                      <a:pt x="1322" y="7708"/>
                    </a:cubicBezTo>
                    <a:cubicBezTo>
                      <a:pt x="2170" y="8554"/>
                      <a:pt x="3318" y="9030"/>
                      <a:pt x="4515" y="9030"/>
                    </a:cubicBezTo>
                    <a:cubicBezTo>
                      <a:pt x="5713" y="9030"/>
                      <a:pt x="6861" y="8554"/>
                      <a:pt x="7707" y="7708"/>
                    </a:cubicBezTo>
                    <a:cubicBezTo>
                      <a:pt x="8554" y="6861"/>
                      <a:pt x="9030" y="5713"/>
                      <a:pt x="9030" y="4516"/>
                    </a:cubicBezTo>
                    <a:cubicBezTo>
                      <a:pt x="9030" y="3318"/>
                      <a:pt x="8554" y="2170"/>
                      <a:pt x="7707" y="1323"/>
                    </a:cubicBezTo>
                    <a:cubicBezTo>
                      <a:pt x="6861" y="476"/>
                      <a:pt x="5713" y="0"/>
                      <a:pt x="451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4" name="Google Shape;1884;p49"/>
              <p:cNvSpPr/>
              <p:nvPr/>
            </p:nvSpPr>
            <p:spPr>
              <a:xfrm>
                <a:off x="4497217" y="2377807"/>
                <a:ext cx="342184" cy="342184"/>
              </a:xfrm>
              <a:custGeom>
                <a:avLst/>
                <a:gdLst/>
                <a:ahLst/>
                <a:cxnLst/>
                <a:rect l="l" t="t" r="r" b="b"/>
                <a:pathLst>
                  <a:path w="9131" h="9131" extrusionOk="0">
                    <a:moveTo>
                      <a:pt x="4565" y="101"/>
                    </a:moveTo>
                    <a:cubicBezTo>
                      <a:pt x="7026" y="101"/>
                      <a:pt x="9030" y="2103"/>
                      <a:pt x="9030" y="4565"/>
                    </a:cubicBezTo>
                    <a:cubicBezTo>
                      <a:pt x="9030" y="7027"/>
                      <a:pt x="7028" y="9030"/>
                      <a:pt x="4565" y="9030"/>
                    </a:cubicBezTo>
                    <a:cubicBezTo>
                      <a:pt x="2103" y="9030"/>
                      <a:pt x="101" y="7026"/>
                      <a:pt x="101" y="4565"/>
                    </a:cubicBezTo>
                    <a:cubicBezTo>
                      <a:pt x="101" y="2104"/>
                      <a:pt x="2103" y="101"/>
                      <a:pt x="4565" y="101"/>
                    </a:cubicBezTo>
                    <a:close/>
                    <a:moveTo>
                      <a:pt x="4565" y="0"/>
                    </a:moveTo>
                    <a:cubicBezTo>
                      <a:pt x="2048" y="0"/>
                      <a:pt x="0" y="2048"/>
                      <a:pt x="0" y="4565"/>
                    </a:cubicBezTo>
                    <a:cubicBezTo>
                      <a:pt x="0" y="7083"/>
                      <a:pt x="2048" y="9130"/>
                      <a:pt x="4565" y="9130"/>
                    </a:cubicBezTo>
                    <a:cubicBezTo>
                      <a:pt x="7083" y="9130"/>
                      <a:pt x="9130" y="7082"/>
                      <a:pt x="9130" y="4565"/>
                    </a:cubicBezTo>
                    <a:cubicBezTo>
                      <a:pt x="9130" y="2048"/>
                      <a:pt x="7083" y="0"/>
                      <a:pt x="4565"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5" name="Google Shape;1885;p49"/>
              <p:cNvSpPr/>
              <p:nvPr/>
            </p:nvSpPr>
            <p:spPr>
              <a:xfrm>
                <a:off x="4521613" y="2366302"/>
                <a:ext cx="255729" cy="236954"/>
              </a:xfrm>
              <a:custGeom>
                <a:avLst/>
                <a:gdLst/>
                <a:ahLst/>
                <a:cxnLst/>
                <a:rect l="l" t="t" r="r" b="b"/>
                <a:pathLst>
                  <a:path w="6824" h="6323" extrusionOk="0">
                    <a:moveTo>
                      <a:pt x="3412" y="0"/>
                    </a:moveTo>
                    <a:cubicBezTo>
                      <a:pt x="1528" y="0"/>
                      <a:pt x="0" y="1415"/>
                      <a:pt x="0" y="3161"/>
                    </a:cubicBezTo>
                    <a:cubicBezTo>
                      <a:pt x="0" y="4907"/>
                      <a:pt x="1528" y="6323"/>
                      <a:pt x="3412" y="6323"/>
                    </a:cubicBezTo>
                    <a:cubicBezTo>
                      <a:pt x="5296" y="6323"/>
                      <a:pt x="6824" y="4907"/>
                      <a:pt x="6824" y="3161"/>
                    </a:cubicBezTo>
                    <a:cubicBezTo>
                      <a:pt x="6824" y="1415"/>
                      <a:pt x="5296" y="0"/>
                      <a:pt x="3412"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6" name="Google Shape;1886;p49"/>
              <p:cNvSpPr/>
              <p:nvPr/>
            </p:nvSpPr>
            <p:spPr>
              <a:xfrm>
                <a:off x="4633665" y="2586509"/>
                <a:ext cx="71240" cy="95336"/>
              </a:xfrm>
              <a:custGeom>
                <a:avLst/>
                <a:gdLst/>
                <a:ahLst/>
                <a:cxnLst/>
                <a:rect l="l" t="t" r="r" b="b"/>
                <a:pathLst>
                  <a:path w="1901" h="2544" extrusionOk="0">
                    <a:moveTo>
                      <a:pt x="1" y="0"/>
                    </a:moveTo>
                    <a:lnTo>
                      <a:pt x="112" y="1677"/>
                    </a:lnTo>
                    <a:lnTo>
                      <a:pt x="1901" y="2543"/>
                    </a:lnTo>
                    <a:lnTo>
                      <a:pt x="1845" y="811"/>
                    </a:lnTo>
                    <a:lnTo>
                      <a:pt x="1" y="0"/>
                    </a:lnTo>
                    <a:close/>
                  </a:path>
                </a:pathLst>
              </a:custGeom>
              <a:solidFill>
                <a:srgbClr val="E0E0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7" name="Google Shape;1887;p49"/>
              <p:cNvSpPr/>
              <p:nvPr/>
            </p:nvSpPr>
            <p:spPr>
              <a:xfrm>
                <a:off x="4631566" y="2583548"/>
                <a:ext cx="75325" cy="101332"/>
              </a:xfrm>
              <a:custGeom>
                <a:avLst/>
                <a:gdLst/>
                <a:ahLst/>
                <a:cxnLst/>
                <a:rect l="l" t="t" r="r" b="b"/>
                <a:pathLst>
                  <a:path w="2010" h="2704" extrusionOk="0">
                    <a:moveTo>
                      <a:pt x="112" y="158"/>
                    </a:moveTo>
                    <a:lnTo>
                      <a:pt x="1851" y="924"/>
                    </a:lnTo>
                    <a:lnTo>
                      <a:pt x="1904" y="2541"/>
                    </a:lnTo>
                    <a:lnTo>
                      <a:pt x="216" y="1724"/>
                    </a:lnTo>
                    <a:lnTo>
                      <a:pt x="112" y="158"/>
                    </a:lnTo>
                    <a:close/>
                    <a:moveTo>
                      <a:pt x="1" y="1"/>
                    </a:moveTo>
                    <a:lnTo>
                      <a:pt x="120" y="1788"/>
                    </a:lnTo>
                    <a:lnTo>
                      <a:pt x="2009" y="2704"/>
                    </a:lnTo>
                    <a:lnTo>
                      <a:pt x="1950" y="857"/>
                    </a:lnTo>
                    <a:lnTo>
                      <a:pt x="1" y="1"/>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8" name="Google Shape;1888;p49"/>
              <p:cNvSpPr/>
              <p:nvPr/>
            </p:nvSpPr>
            <p:spPr>
              <a:xfrm>
                <a:off x="4664545" y="2618738"/>
                <a:ext cx="40173" cy="34177"/>
              </a:xfrm>
              <a:custGeom>
                <a:avLst/>
                <a:gdLst/>
                <a:ahLst/>
                <a:cxnLst/>
                <a:rect l="l" t="t" r="r" b="b"/>
                <a:pathLst>
                  <a:path w="1072" h="912" extrusionOk="0">
                    <a:moveTo>
                      <a:pt x="0" y="1"/>
                    </a:moveTo>
                    <a:lnTo>
                      <a:pt x="1072" y="912"/>
                    </a:lnTo>
                    <a:lnTo>
                      <a:pt x="1072" y="242"/>
                    </a:lnTo>
                    <a:lnTo>
                      <a:pt x="0" y="1"/>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9" name="Google Shape;1889;p49"/>
              <p:cNvSpPr/>
              <p:nvPr/>
            </p:nvSpPr>
            <p:spPr>
              <a:xfrm>
                <a:off x="4611292" y="2449348"/>
                <a:ext cx="134123" cy="180817"/>
              </a:xfrm>
              <a:custGeom>
                <a:avLst/>
                <a:gdLst/>
                <a:ahLst/>
                <a:cxnLst/>
                <a:rect l="l" t="t" r="r" b="b"/>
                <a:pathLst>
                  <a:path w="3579" h="4825" extrusionOk="0">
                    <a:moveTo>
                      <a:pt x="1925" y="1"/>
                    </a:moveTo>
                    <a:cubicBezTo>
                      <a:pt x="1077" y="1"/>
                      <a:pt x="0" y="426"/>
                      <a:pt x="66" y="1347"/>
                    </a:cubicBezTo>
                    <a:cubicBezTo>
                      <a:pt x="66" y="1347"/>
                      <a:pt x="66" y="3203"/>
                      <a:pt x="467" y="3856"/>
                    </a:cubicBezTo>
                    <a:cubicBezTo>
                      <a:pt x="826" y="4440"/>
                      <a:pt x="1913" y="4824"/>
                      <a:pt x="2640" y="4824"/>
                    </a:cubicBezTo>
                    <a:cubicBezTo>
                      <a:pt x="2724" y="4824"/>
                      <a:pt x="2803" y="4819"/>
                      <a:pt x="2875" y="4808"/>
                    </a:cubicBezTo>
                    <a:cubicBezTo>
                      <a:pt x="3578" y="4708"/>
                      <a:pt x="3226" y="995"/>
                      <a:pt x="2875" y="343"/>
                    </a:cubicBezTo>
                    <a:cubicBezTo>
                      <a:pt x="2754" y="118"/>
                      <a:pt x="2371" y="1"/>
                      <a:pt x="1925" y="1"/>
                    </a:cubicBezTo>
                    <a:close/>
                  </a:path>
                </a:pathLst>
              </a:custGeom>
              <a:solidFill>
                <a:srgbClr val="E0E0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0" name="Google Shape;1890;p49"/>
              <p:cNvSpPr/>
              <p:nvPr/>
            </p:nvSpPr>
            <p:spPr>
              <a:xfrm>
                <a:off x="4610280" y="2447475"/>
                <a:ext cx="134048" cy="184564"/>
              </a:xfrm>
              <a:custGeom>
                <a:avLst/>
                <a:gdLst/>
                <a:ahLst/>
                <a:cxnLst/>
                <a:rect l="l" t="t" r="r" b="b"/>
                <a:pathLst>
                  <a:path w="3577" h="4925" extrusionOk="0">
                    <a:moveTo>
                      <a:pt x="1948" y="102"/>
                    </a:moveTo>
                    <a:cubicBezTo>
                      <a:pt x="2382" y="102"/>
                      <a:pt x="2750" y="215"/>
                      <a:pt x="2858" y="417"/>
                    </a:cubicBezTo>
                    <a:cubicBezTo>
                      <a:pt x="3149" y="955"/>
                      <a:pt x="3477" y="3842"/>
                      <a:pt x="3074" y="4642"/>
                    </a:cubicBezTo>
                    <a:cubicBezTo>
                      <a:pt x="3023" y="4743"/>
                      <a:pt x="2963" y="4799"/>
                      <a:pt x="2895" y="4809"/>
                    </a:cubicBezTo>
                    <a:cubicBezTo>
                      <a:pt x="2821" y="4820"/>
                      <a:pt x="2741" y="4825"/>
                      <a:pt x="2658" y="4825"/>
                    </a:cubicBezTo>
                    <a:cubicBezTo>
                      <a:pt x="1924" y="4825"/>
                      <a:pt x="878" y="4432"/>
                      <a:pt x="537" y="3879"/>
                    </a:cubicBezTo>
                    <a:cubicBezTo>
                      <a:pt x="147" y="3246"/>
                      <a:pt x="143" y="1415"/>
                      <a:pt x="143" y="1397"/>
                    </a:cubicBezTo>
                    <a:lnTo>
                      <a:pt x="143" y="1393"/>
                    </a:lnTo>
                    <a:cubicBezTo>
                      <a:pt x="88" y="617"/>
                      <a:pt x="868" y="305"/>
                      <a:pt x="1207" y="207"/>
                    </a:cubicBezTo>
                    <a:cubicBezTo>
                      <a:pt x="1447" y="137"/>
                      <a:pt x="1697" y="103"/>
                      <a:pt x="1948" y="102"/>
                    </a:cubicBezTo>
                    <a:close/>
                    <a:moveTo>
                      <a:pt x="1960" y="0"/>
                    </a:moveTo>
                    <a:cubicBezTo>
                      <a:pt x="1702" y="0"/>
                      <a:pt x="1427" y="39"/>
                      <a:pt x="1178" y="111"/>
                    </a:cubicBezTo>
                    <a:cubicBezTo>
                      <a:pt x="415" y="333"/>
                      <a:pt x="1" y="802"/>
                      <a:pt x="43" y="1398"/>
                    </a:cubicBezTo>
                    <a:cubicBezTo>
                      <a:pt x="43" y="1497"/>
                      <a:pt x="50" y="3280"/>
                      <a:pt x="452" y="3931"/>
                    </a:cubicBezTo>
                    <a:cubicBezTo>
                      <a:pt x="809" y="4513"/>
                      <a:pt x="1901" y="4925"/>
                      <a:pt x="2664" y="4925"/>
                    </a:cubicBezTo>
                    <a:cubicBezTo>
                      <a:pt x="2747" y="4925"/>
                      <a:pt x="2829" y="4920"/>
                      <a:pt x="2910" y="4909"/>
                    </a:cubicBezTo>
                    <a:cubicBezTo>
                      <a:pt x="3012" y="4894"/>
                      <a:pt x="3097" y="4820"/>
                      <a:pt x="3164" y="4687"/>
                    </a:cubicBezTo>
                    <a:cubicBezTo>
                      <a:pt x="3577" y="3869"/>
                      <a:pt x="3243" y="919"/>
                      <a:pt x="2946" y="369"/>
                    </a:cubicBezTo>
                    <a:cubicBezTo>
                      <a:pt x="2810" y="116"/>
                      <a:pt x="2409" y="0"/>
                      <a:pt x="1960"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1" name="Google Shape;1891;p49"/>
              <p:cNvSpPr/>
              <p:nvPr/>
            </p:nvSpPr>
            <p:spPr>
              <a:xfrm>
                <a:off x="4572168" y="2649356"/>
                <a:ext cx="159306" cy="68729"/>
              </a:xfrm>
              <a:custGeom>
                <a:avLst/>
                <a:gdLst/>
                <a:ahLst/>
                <a:cxnLst/>
                <a:rect l="l" t="t" r="r" b="b"/>
                <a:pathLst>
                  <a:path w="4251" h="1834" extrusionOk="0">
                    <a:moveTo>
                      <a:pt x="1753" y="0"/>
                    </a:moveTo>
                    <a:lnTo>
                      <a:pt x="1" y="1035"/>
                    </a:lnTo>
                    <a:cubicBezTo>
                      <a:pt x="752" y="1556"/>
                      <a:pt x="1646" y="1834"/>
                      <a:pt x="2560" y="1834"/>
                    </a:cubicBezTo>
                    <a:cubicBezTo>
                      <a:pt x="2561" y="1834"/>
                      <a:pt x="2563" y="1834"/>
                      <a:pt x="2565" y="1834"/>
                    </a:cubicBezTo>
                    <a:cubicBezTo>
                      <a:pt x="3143" y="1834"/>
                      <a:pt x="3715" y="1724"/>
                      <a:pt x="4251" y="1508"/>
                    </a:cubicBezTo>
                    <a:lnTo>
                      <a:pt x="1753" y="0"/>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2" name="Google Shape;1892;p49"/>
              <p:cNvSpPr/>
              <p:nvPr/>
            </p:nvSpPr>
            <p:spPr>
              <a:xfrm>
                <a:off x="4587383" y="2515680"/>
                <a:ext cx="39536" cy="50741"/>
              </a:xfrm>
              <a:custGeom>
                <a:avLst/>
                <a:gdLst/>
                <a:ahLst/>
                <a:cxnLst/>
                <a:rect l="l" t="t" r="r" b="b"/>
                <a:pathLst>
                  <a:path w="1055" h="1354" extrusionOk="0">
                    <a:moveTo>
                      <a:pt x="396" y="0"/>
                    </a:moveTo>
                    <a:cubicBezTo>
                      <a:pt x="318" y="0"/>
                      <a:pt x="249" y="50"/>
                      <a:pt x="202" y="179"/>
                    </a:cubicBezTo>
                    <a:cubicBezTo>
                      <a:pt x="1" y="731"/>
                      <a:pt x="101" y="1233"/>
                      <a:pt x="403" y="1333"/>
                    </a:cubicBezTo>
                    <a:cubicBezTo>
                      <a:pt x="446" y="1347"/>
                      <a:pt x="490" y="1353"/>
                      <a:pt x="534" y="1353"/>
                    </a:cubicBezTo>
                    <a:cubicBezTo>
                      <a:pt x="797" y="1353"/>
                      <a:pt x="1055" y="1132"/>
                      <a:pt x="1055" y="1132"/>
                    </a:cubicBezTo>
                    <a:lnTo>
                      <a:pt x="1005" y="530"/>
                    </a:lnTo>
                    <a:cubicBezTo>
                      <a:pt x="1005" y="530"/>
                      <a:pt x="652" y="0"/>
                      <a:pt x="396" y="0"/>
                    </a:cubicBezTo>
                    <a:close/>
                  </a:path>
                </a:pathLst>
              </a:custGeom>
              <a:solidFill>
                <a:srgbClr val="E0E0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3" name="Google Shape;1893;p49"/>
              <p:cNvSpPr/>
              <p:nvPr/>
            </p:nvSpPr>
            <p:spPr>
              <a:xfrm>
                <a:off x="4587795" y="2513769"/>
                <a:ext cx="40361" cy="54526"/>
              </a:xfrm>
              <a:custGeom>
                <a:avLst/>
                <a:gdLst/>
                <a:ahLst/>
                <a:cxnLst/>
                <a:rect l="l" t="t" r="r" b="b"/>
                <a:pathLst>
                  <a:path w="1077" h="1455" extrusionOk="0">
                    <a:moveTo>
                      <a:pt x="385" y="1"/>
                    </a:moveTo>
                    <a:cubicBezTo>
                      <a:pt x="375" y="1"/>
                      <a:pt x="366" y="1"/>
                      <a:pt x="357" y="3"/>
                    </a:cubicBezTo>
                    <a:cubicBezTo>
                      <a:pt x="262" y="14"/>
                      <a:pt x="190" y="85"/>
                      <a:pt x="143" y="213"/>
                    </a:cubicBezTo>
                    <a:cubicBezTo>
                      <a:pt x="10" y="581"/>
                      <a:pt x="0" y="946"/>
                      <a:pt x="118" y="1188"/>
                    </a:cubicBezTo>
                    <a:cubicBezTo>
                      <a:pt x="177" y="1311"/>
                      <a:pt x="266" y="1395"/>
                      <a:pt x="376" y="1432"/>
                    </a:cubicBezTo>
                    <a:cubicBezTo>
                      <a:pt x="424" y="1447"/>
                      <a:pt x="473" y="1454"/>
                      <a:pt x="523" y="1454"/>
                    </a:cubicBezTo>
                    <a:cubicBezTo>
                      <a:pt x="800" y="1454"/>
                      <a:pt x="1063" y="1232"/>
                      <a:pt x="1076" y="1221"/>
                    </a:cubicBezTo>
                    <a:lnTo>
                      <a:pt x="1011" y="1144"/>
                    </a:lnTo>
                    <a:cubicBezTo>
                      <a:pt x="1009" y="1147"/>
                      <a:pt x="764" y="1354"/>
                      <a:pt x="523" y="1354"/>
                    </a:cubicBezTo>
                    <a:cubicBezTo>
                      <a:pt x="484" y="1354"/>
                      <a:pt x="445" y="1348"/>
                      <a:pt x="407" y="1336"/>
                    </a:cubicBezTo>
                    <a:cubicBezTo>
                      <a:pt x="324" y="1308"/>
                      <a:pt x="255" y="1242"/>
                      <a:pt x="208" y="1144"/>
                    </a:cubicBezTo>
                    <a:cubicBezTo>
                      <a:pt x="103" y="928"/>
                      <a:pt x="115" y="585"/>
                      <a:pt x="237" y="246"/>
                    </a:cubicBezTo>
                    <a:cubicBezTo>
                      <a:pt x="270" y="157"/>
                      <a:pt x="315" y="108"/>
                      <a:pt x="369" y="102"/>
                    </a:cubicBezTo>
                    <a:cubicBezTo>
                      <a:pt x="374" y="101"/>
                      <a:pt x="379" y="101"/>
                      <a:pt x="384" y="101"/>
                    </a:cubicBezTo>
                    <a:cubicBezTo>
                      <a:pt x="549" y="101"/>
                      <a:pt x="819" y="408"/>
                      <a:pt x="952" y="608"/>
                    </a:cubicBezTo>
                    <a:lnTo>
                      <a:pt x="1035" y="553"/>
                    </a:lnTo>
                    <a:cubicBezTo>
                      <a:pt x="997" y="496"/>
                      <a:pt x="663" y="1"/>
                      <a:pt x="385"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4" name="Google Shape;1894;p49"/>
              <p:cNvSpPr/>
              <p:nvPr/>
            </p:nvSpPr>
            <p:spPr>
              <a:xfrm>
                <a:off x="4664020" y="2499566"/>
                <a:ext cx="5809" cy="19037"/>
              </a:xfrm>
              <a:custGeom>
                <a:avLst/>
                <a:gdLst/>
                <a:ahLst/>
                <a:cxnLst/>
                <a:rect l="l" t="t" r="r" b="b"/>
                <a:pathLst>
                  <a:path w="155" h="508" extrusionOk="0">
                    <a:moveTo>
                      <a:pt x="78" y="1"/>
                    </a:moveTo>
                    <a:cubicBezTo>
                      <a:pt x="35" y="1"/>
                      <a:pt x="0" y="114"/>
                      <a:pt x="0" y="255"/>
                    </a:cubicBezTo>
                    <a:cubicBezTo>
                      <a:pt x="0" y="394"/>
                      <a:pt x="35" y="507"/>
                      <a:pt x="78" y="507"/>
                    </a:cubicBezTo>
                    <a:cubicBezTo>
                      <a:pt x="121" y="507"/>
                      <a:pt x="155" y="394"/>
                      <a:pt x="155" y="255"/>
                    </a:cubicBezTo>
                    <a:cubicBezTo>
                      <a:pt x="155" y="114"/>
                      <a:pt x="121" y="1"/>
                      <a:pt x="78"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5" name="Google Shape;1895;p49"/>
              <p:cNvSpPr/>
              <p:nvPr/>
            </p:nvSpPr>
            <p:spPr>
              <a:xfrm>
                <a:off x="4714574" y="2496343"/>
                <a:ext cx="5809" cy="19037"/>
              </a:xfrm>
              <a:custGeom>
                <a:avLst/>
                <a:gdLst/>
                <a:ahLst/>
                <a:cxnLst/>
                <a:rect l="l" t="t" r="r" b="b"/>
                <a:pathLst>
                  <a:path w="155" h="508" extrusionOk="0">
                    <a:moveTo>
                      <a:pt x="77" y="1"/>
                    </a:moveTo>
                    <a:cubicBezTo>
                      <a:pt x="36" y="1"/>
                      <a:pt x="1" y="115"/>
                      <a:pt x="1" y="254"/>
                    </a:cubicBezTo>
                    <a:cubicBezTo>
                      <a:pt x="1" y="394"/>
                      <a:pt x="36" y="507"/>
                      <a:pt x="77" y="507"/>
                    </a:cubicBezTo>
                    <a:cubicBezTo>
                      <a:pt x="119" y="507"/>
                      <a:pt x="154" y="394"/>
                      <a:pt x="154" y="254"/>
                    </a:cubicBezTo>
                    <a:cubicBezTo>
                      <a:pt x="154" y="115"/>
                      <a:pt x="119" y="1"/>
                      <a:pt x="77"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6" name="Google Shape;1896;p49"/>
              <p:cNvSpPr/>
              <p:nvPr/>
            </p:nvSpPr>
            <p:spPr>
              <a:xfrm>
                <a:off x="4709065" y="2486637"/>
                <a:ext cx="17838" cy="5659"/>
              </a:xfrm>
              <a:custGeom>
                <a:avLst/>
                <a:gdLst/>
                <a:ahLst/>
                <a:cxnLst/>
                <a:rect l="l" t="t" r="r" b="b"/>
                <a:pathLst>
                  <a:path w="476" h="151" extrusionOk="0">
                    <a:moveTo>
                      <a:pt x="237" y="0"/>
                    </a:moveTo>
                    <a:cubicBezTo>
                      <a:pt x="115" y="0"/>
                      <a:pt x="0" y="67"/>
                      <a:pt x="0" y="67"/>
                    </a:cubicBezTo>
                    <a:lnTo>
                      <a:pt x="475" y="150"/>
                    </a:lnTo>
                    <a:cubicBezTo>
                      <a:pt x="417" y="34"/>
                      <a:pt x="325" y="0"/>
                      <a:pt x="23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7" name="Google Shape;1897;p49"/>
              <p:cNvSpPr/>
              <p:nvPr/>
            </p:nvSpPr>
            <p:spPr>
              <a:xfrm>
                <a:off x="4720570" y="2488323"/>
                <a:ext cx="150" cy="187"/>
              </a:xfrm>
              <a:custGeom>
                <a:avLst/>
                <a:gdLst/>
                <a:ahLst/>
                <a:cxnLst/>
                <a:rect l="l" t="t" r="r" b="b"/>
                <a:pathLst>
                  <a:path w="4" h="5" extrusionOk="0">
                    <a:moveTo>
                      <a:pt x="0" y="0"/>
                    </a:moveTo>
                    <a:lnTo>
                      <a:pt x="2" y="4"/>
                    </a:lnTo>
                    <a:lnTo>
                      <a:pt x="2" y="3"/>
                    </a:lnTo>
                    <a:cubicBezTo>
                      <a:pt x="3" y="1"/>
                      <a:pt x="2" y="1"/>
                      <a:pt x="0" y="0"/>
                    </a:cubicBezTo>
                    <a:close/>
                  </a:path>
                </a:pathLst>
              </a:custGeom>
              <a:solidFill>
                <a:srgbClr val="2633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8" name="Google Shape;1898;p49"/>
              <p:cNvSpPr/>
              <p:nvPr/>
            </p:nvSpPr>
            <p:spPr>
              <a:xfrm>
                <a:off x="4718847" y="2487686"/>
                <a:ext cx="75" cy="262"/>
              </a:xfrm>
              <a:custGeom>
                <a:avLst/>
                <a:gdLst/>
                <a:ahLst/>
                <a:cxnLst/>
                <a:rect l="l" t="t" r="r" b="b"/>
                <a:pathLst>
                  <a:path w="2" h="7" extrusionOk="0">
                    <a:moveTo>
                      <a:pt x="0" y="1"/>
                    </a:moveTo>
                    <a:lnTo>
                      <a:pt x="0" y="7"/>
                    </a:lnTo>
                    <a:lnTo>
                      <a:pt x="1" y="7"/>
                    </a:lnTo>
                    <a:lnTo>
                      <a:pt x="0" y="1"/>
                    </a:lnTo>
                    <a:close/>
                  </a:path>
                </a:pathLst>
              </a:custGeom>
              <a:solidFill>
                <a:srgbClr val="2633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9" name="Google Shape;1899;p49"/>
              <p:cNvSpPr/>
              <p:nvPr/>
            </p:nvSpPr>
            <p:spPr>
              <a:xfrm>
                <a:off x="4717235" y="2488061"/>
                <a:ext cx="262" cy="150"/>
              </a:xfrm>
              <a:custGeom>
                <a:avLst/>
                <a:gdLst/>
                <a:ahLst/>
                <a:cxnLst/>
                <a:rect l="l" t="t" r="r" b="b"/>
                <a:pathLst>
                  <a:path w="7" h="4" extrusionOk="0">
                    <a:moveTo>
                      <a:pt x="1" y="1"/>
                    </a:moveTo>
                    <a:cubicBezTo>
                      <a:pt x="1" y="1"/>
                      <a:pt x="1" y="1"/>
                      <a:pt x="1" y="4"/>
                    </a:cubicBezTo>
                    <a:cubicBezTo>
                      <a:pt x="2" y="4"/>
                      <a:pt x="3" y="3"/>
                      <a:pt x="5" y="2"/>
                    </a:cubicBezTo>
                    <a:lnTo>
                      <a:pt x="5" y="2"/>
                    </a:lnTo>
                    <a:cubicBezTo>
                      <a:pt x="5" y="2"/>
                      <a:pt x="5" y="2"/>
                      <a:pt x="5" y="2"/>
                    </a:cubicBezTo>
                    <a:cubicBezTo>
                      <a:pt x="5" y="2"/>
                      <a:pt x="6" y="2"/>
                      <a:pt x="6" y="2"/>
                    </a:cubicBezTo>
                    <a:lnTo>
                      <a:pt x="6" y="2"/>
                    </a:lnTo>
                    <a:cubicBezTo>
                      <a:pt x="6" y="2"/>
                      <a:pt x="5" y="2"/>
                      <a:pt x="5" y="2"/>
                    </a:cubicBezTo>
                    <a:lnTo>
                      <a:pt x="5" y="2"/>
                    </a:lnTo>
                    <a:cubicBezTo>
                      <a:pt x="3" y="2"/>
                      <a:pt x="2" y="1"/>
                      <a:pt x="1" y="1"/>
                    </a:cubicBezTo>
                    <a:close/>
                  </a:path>
                </a:pathLst>
              </a:custGeom>
              <a:solidFill>
                <a:srgbClr val="2633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0" name="Google Shape;1900;p49"/>
              <p:cNvSpPr/>
              <p:nvPr/>
            </p:nvSpPr>
            <p:spPr>
              <a:xfrm>
                <a:off x="4716036" y="2487911"/>
                <a:ext cx="37" cy="75"/>
              </a:xfrm>
              <a:custGeom>
                <a:avLst/>
                <a:gdLst/>
                <a:ahLst/>
                <a:cxnLst/>
                <a:rect l="l" t="t" r="r" b="b"/>
                <a:pathLst>
                  <a:path w="1" h="2" extrusionOk="0">
                    <a:moveTo>
                      <a:pt x="1" y="1"/>
                    </a:moveTo>
                    <a:lnTo>
                      <a:pt x="1" y="1"/>
                    </a:lnTo>
                    <a:lnTo>
                      <a:pt x="1" y="2"/>
                    </a:lnTo>
                    <a:close/>
                  </a:path>
                </a:pathLst>
              </a:custGeom>
              <a:solidFill>
                <a:srgbClr val="2633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1" name="Google Shape;1901;p49"/>
              <p:cNvSpPr/>
              <p:nvPr/>
            </p:nvSpPr>
            <p:spPr>
              <a:xfrm>
                <a:off x="4726492" y="2492295"/>
                <a:ext cx="300" cy="150"/>
              </a:xfrm>
              <a:custGeom>
                <a:avLst/>
                <a:gdLst/>
                <a:ahLst/>
                <a:cxnLst/>
                <a:rect l="l" t="t" r="r" b="b"/>
                <a:pathLst>
                  <a:path w="8" h="4" extrusionOk="0">
                    <a:moveTo>
                      <a:pt x="7" y="0"/>
                    </a:moveTo>
                    <a:lnTo>
                      <a:pt x="1" y="4"/>
                    </a:lnTo>
                    <a:lnTo>
                      <a:pt x="1" y="4"/>
                    </a:lnTo>
                    <a:cubicBezTo>
                      <a:pt x="3" y="3"/>
                      <a:pt x="5" y="2"/>
                      <a:pt x="7" y="0"/>
                    </a:cubicBezTo>
                    <a:close/>
                  </a:path>
                </a:pathLst>
              </a:custGeom>
              <a:solidFill>
                <a:srgbClr val="2633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2" name="Google Shape;1902;p49"/>
              <p:cNvSpPr/>
              <p:nvPr/>
            </p:nvSpPr>
            <p:spPr>
              <a:xfrm>
                <a:off x="4725742" y="2492220"/>
                <a:ext cx="637" cy="187"/>
              </a:xfrm>
              <a:custGeom>
                <a:avLst/>
                <a:gdLst/>
                <a:ahLst/>
                <a:cxnLst/>
                <a:rect l="l" t="t" r="r" b="b"/>
                <a:pathLst>
                  <a:path w="17" h="5" extrusionOk="0">
                    <a:moveTo>
                      <a:pt x="17" y="0"/>
                    </a:moveTo>
                    <a:lnTo>
                      <a:pt x="0" y="4"/>
                    </a:lnTo>
                    <a:cubicBezTo>
                      <a:pt x="1" y="4"/>
                      <a:pt x="4" y="5"/>
                      <a:pt x="5" y="5"/>
                    </a:cubicBezTo>
                    <a:lnTo>
                      <a:pt x="11" y="5"/>
                    </a:lnTo>
                    <a:lnTo>
                      <a:pt x="17" y="0"/>
                    </a:lnTo>
                    <a:close/>
                  </a:path>
                </a:pathLst>
              </a:custGeom>
              <a:solidFill>
                <a:srgbClr val="2633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3" name="Google Shape;1903;p49"/>
              <p:cNvSpPr/>
              <p:nvPr/>
            </p:nvSpPr>
            <p:spPr>
              <a:xfrm>
                <a:off x="4710752" y="2488960"/>
                <a:ext cx="75" cy="112"/>
              </a:xfrm>
              <a:custGeom>
                <a:avLst/>
                <a:gdLst/>
                <a:ahLst/>
                <a:cxnLst/>
                <a:rect l="l" t="t" r="r" b="b"/>
                <a:pathLst>
                  <a:path w="2" h="3" extrusionOk="0">
                    <a:moveTo>
                      <a:pt x="1" y="0"/>
                    </a:moveTo>
                    <a:lnTo>
                      <a:pt x="1" y="0"/>
                    </a:lnTo>
                    <a:cubicBezTo>
                      <a:pt x="0" y="3"/>
                      <a:pt x="0" y="3"/>
                      <a:pt x="1" y="0"/>
                    </a:cubicBezTo>
                    <a:close/>
                  </a:path>
                </a:pathLst>
              </a:custGeom>
              <a:solidFill>
                <a:srgbClr val="2633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4" name="Google Shape;1904;p49"/>
              <p:cNvSpPr/>
              <p:nvPr/>
            </p:nvSpPr>
            <p:spPr>
              <a:xfrm>
                <a:off x="4715961" y="2487948"/>
                <a:ext cx="187" cy="225"/>
              </a:xfrm>
              <a:custGeom>
                <a:avLst/>
                <a:gdLst/>
                <a:ahLst/>
                <a:cxnLst/>
                <a:rect l="l" t="t" r="r" b="b"/>
                <a:pathLst>
                  <a:path w="5" h="6" extrusionOk="0">
                    <a:moveTo>
                      <a:pt x="3" y="1"/>
                    </a:moveTo>
                    <a:lnTo>
                      <a:pt x="1" y="6"/>
                    </a:lnTo>
                    <a:cubicBezTo>
                      <a:pt x="5" y="5"/>
                      <a:pt x="3" y="3"/>
                      <a:pt x="3" y="1"/>
                    </a:cubicBezTo>
                    <a:close/>
                  </a:path>
                </a:pathLst>
              </a:custGeom>
              <a:solidFill>
                <a:srgbClr val="2633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5" name="Google Shape;1905;p49"/>
              <p:cNvSpPr/>
              <p:nvPr/>
            </p:nvSpPr>
            <p:spPr>
              <a:xfrm>
                <a:off x="4716486" y="2485287"/>
                <a:ext cx="225" cy="112"/>
              </a:xfrm>
              <a:custGeom>
                <a:avLst/>
                <a:gdLst/>
                <a:ahLst/>
                <a:cxnLst/>
                <a:rect l="l" t="t" r="r" b="b"/>
                <a:pathLst>
                  <a:path w="6" h="3" extrusionOk="0">
                    <a:moveTo>
                      <a:pt x="1" y="0"/>
                    </a:moveTo>
                    <a:lnTo>
                      <a:pt x="1" y="1"/>
                    </a:lnTo>
                    <a:cubicBezTo>
                      <a:pt x="2" y="2"/>
                      <a:pt x="3" y="2"/>
                      <a:pt x="6" y="2"/>
                    </a:cubicBezTo>
                    <a:lnTo>
                      <a:pt x="1" y="0"/>
                    </a:lnTo>
                    <a:close/>
                  </a:path>
                </a:pathLst>
              </a:custGeom>
              <a:solidFill>
                <a:srgbClr val="2633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6" name="Google Shape;1906;p49"/>
              <p:cNvSpPr/>
              <p:nvPr/>
            </p:nvSpPr>
            <p:spPr>
              <a:xfrm>
                <a:off x="4718847" y="2485400"/>
                <a:ext cx="112" cy="225"/>
              </a:xfrm>
              <a:custGeom>
                <a:avLst/>
                <a:gdLst/>
                <a:ahLst/>
                <a:cxnLst/>
                <a:rect l="l" t="t" r="r" b="b"/>
                <a:pathLst>
                  <a:path w="3" h="6" extrusionOk="0">
                    <a:moveTo>
                      <a:pt x="0" y="0"/>
                    </a:moveTo>
                    <a:lnTo>
                      <a:pt x="2" y="5"/>
                    </a:lnTo>
                    <a:lnTo>
                      <a:pt x="2" y="0"/>
                    </a:lnTo>
                    <a:close/>
                  </a:path>
                </a:pathLst>
              </a:custGeom>
              <a:solidFill>
                <a:srgbClr val="2633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7" name="Google Shape;1907;p49"/>
              <p:cNvSpPr/>
              <p:nvPr/>
            </p:nvSpPr>
            <p:spPr>
              <a:xfrm>
                <a:off x="4720683" y="2485437"/>
                <a:ext cx="300" cy="150"/>
              </a:xfrm>
              <a:custGeom>
                <a:avLst/>
                <a:gdLst/>
                <a:ahLst/>
                <a:cxnLst/>
                <a:rect l="l" t="t" r="r" b="b"/>
                <a:pathLst>
                  <a:path w="8" h="4" extrusionOk="0">
                    <a:moveTo>
                      <a:pt x="0" y="0"/>
                    </a:moveTo>
                    <a:cubicBezTo>
                      <a:pt x="4" y="0"/>
                      <a:pt x="6" y="4"/>
                      <a:pt x="7" y="4"/>
                    </a:cubicBezTo>
                    <a:cubicBezTo>
                      <a:pt x="7" y="4"/>
                      <a:pt x="7" y="3"/>
                      <a:pt x="8" y="1"/>
                    </a:cubicBezTo>
                    <a:cubicBezTo>
                      <a:pt x="6" y="0"/>
                      <a:pt x="3" y="0"/>
                      <a:pt x="0" y="0"/>
                    </a:cubicBezTo>
                    <a:close/>
                  </a:path>
                </a:pathLst>
              </a:custGeom>
              <a:solidFill>
                <a:srgbClr val="2633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8" name="Google Shape;1908;p49"/>
              <p:cNvSpPr/>
              <p:nvPr/>
            </p:nvSpPr>
            <p:spPr>
              <a:xfrm>
                <a:off x="4722294" y="2486187"/>
                <a:ext cx="37" cy="75"/>
              </a:xfrm>
              <a:custGeom>
                <a:avLst/>
                <a:gdLst/>
                <a:ahLst/>
                <a:cxnLst/>
                <a:rect l="l" t="t" r="r" b="b"/>
                <a:pathLst>
                  <a:path w="1" h="2" extrusionOk="0">
                    <a:moveTo>
                      <a:pt x="0" y="2"/>
                    </a:moveTo>
                    <a:lnTo>
                      <a:pt x="0" y="2"/>
                    </a:lnTo>
                    <a:lnTo>
                      <a:pt x="0" y="1"/>
                    </a:lnTo>
                    <a:close/>
                  </a:path>
                </a:pathLst>
              </a:custGeom>
              <a:solidFill>
                <a:srgbClr val="2633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9" name="Google Shape;1909;p49"/>
              <p:cNvSpPr/>
              <p:nvPr/>
            </p:nvSpPr>
            <p:spPr>
              <a:xfrm>
                <a:off x="4708841" y="2488698"/>
                <a:ext cx="150" cy="225"/>
              </a:xfrm>
              <a:custGeom>
                <a:avLst/>
                <a:gdLst/>
                <a:ahLst/>
                <a:cxnLst/>
                <a:rect l="l" t="t" r="r" b="b"/>
                <a:pathLst>
                  <a:path w="4" h="6" extrusionOk="0">
                    <a:moveTo>
                      <a:pt x="0" y="0"/>
                    </a:moveTo>
                    <a:lnTo>
                      <a:pt x="0" y="1"/>
                    </a:lnTo>
                    <a:cubicBezTo>
                      <a:pt x="1" y="2"/>
                      <a:pt x="2" y="4"/>
                      <a:pt x="3" y="5"/>
                    </a:cubicBezTo>
                    <a:lnTo>
                      <a:pt x="0" y="0"/>
                    </a:lnTo>
                    <a:close/>
                  </a:path>
                </a:pathLst>
              </a:custGeom>
              <a:solidFill>
                <a:srgbClr val="2633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0" name="Google Shape;1910;p49"/>
              <p:cNvSpPr/>
              <p:nvPr/>
            </p:nvSpPr>
            <p:spPr>
              <a:xfrm>
                <a:off x="4708878" y="2487948"/>
                <a:ext cx="225" cy="637"/>
              </a:xfrm>
              <a:custGeom>
                <a:avLst/>
                <a:gdLst/>
                <a:ahLst/>
                <a:cxnLst/>
                <a:rect l="l" t="t" r="r" b="b"/>
                <a:pathLst>
                  <a:path w="6" h="17" extrusionOk="0">
                    <a:moveTo>
                      <a:pt x="3" y="1"/>
                    </a:moveTo>
                    <a:cubicBezTo>
                      <a:pt x="2" y="2"/>
                      <a:pt x="2" y="4"/>
                      <a:pt x="1" y="5"/>
                    </a:cubicBezTo>
                    <a:cubicBezTo>
                      <a:pt x="1" y="7"/>
                      <a:pt x="1" y="9"/>
                      <a:pt x="0" y="11"/>
                    </a:cubicBezTo>
                    <a:lnTo>
                      <a:pt x="5" y="16"/>
                    </a:lnTo>
                    <a:lnTo>
                      <a:pt x="3" y="1"/>
                    </a:lnTo>
                    <a:close/>
                  </a:path>
                </a:pathLst>
              </a:custGeom>
              <a:solidFill>
                <a:srgbClr val="2633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1" name="Google Shape;1911;p49"/>
              <p:cNvSpPr/>
              <p:nvPr/>
            </p:nvSpPr>
            <p:spPr>
              <a:xfrm>
                <a:off x="4712476" y="2485550"/>
                <a:ext cx="11767" cy="3972"/>
              </a:xfrm>
              <a:custGeom>
                <a:avLst/>
                <a:gdLst/>
                <a:ahLst/>
                <a:cxnLst/>
                <a:rect l="l" t="t" r="r" b="b"/>
                <a:pathLst>
                  <a:path w="314" h="106" extrusionOk="0">
                    <a:moveTo>
                      <a:pt x="127" y="1"/>
                    </a:moveTo>
                    <a:cubicBezTo>
                      <a:pt x="125" y="1"/>
                      <a:pt x="123" y="3"/>
                      <a:pt x="122" y="3"/>
                    </a:cubicBezTo>
                    <a:cubicBezTo>
                      <a:pt x="123" y="4"/>
                      <a:pt x="124" y="5"/>
                      <a:pt x="125" y="5"/>
                    </a:cubicBezTo>
                    <a:cubicBezTo>
                      <a:pt x="126" y="5"/>
                      <a:pt x="127" y="4"/>
                      <a:pt x="128" y="1"/>
                    </a:cubicBezTo>
                    <a:cubicBezTo>
                      <a:pt x="128" y="1"/>
                      <a:pt x="127" y="1"/>
                      <a:pt x="127" y="1"/>
                    </a:cubicBezTo>
                    <a:close/>
                    <a:moveTo>
                      <a:pt x="3" y="37"/>
                    </a:moveTo>
                    <a:cubicBezTo>
                      <a:pt x="2" y="37"/>
                      <a:pt x="1" y="37"/>
                      <a:pt x="0" y="38"/>
                    </a:cubicBezTo>
                    <a:cubicBezTo>
                      <a:pt x="2" y="38"/>
                      <a:pt x="4" y="38"/>
                      <a:pt x="6" y="37"/>
                    </a:cubicBezTo>
                    <a:cubicBezTo>
                      <a:pt x="5" y="37"/>
                      <a:pt x="4" y="37"/>
                      <a:pt x="3" y="37"/>
                    </a:cubicBezTo>
                    <a:close/>
                    <a:moveTo>
                      <a:pt x="310" y="102"/>
                    </a:moveTo>
                    <a:cubicBezTo>
                      <a:pt x="310" y="105"/>
                      <a:pt x="311" y="106"/>
                      <a:pt x="314" y="106"/>
                    </a:cubicBezTo>
                    <a:cubicBezTo>
                      <a:pt x="313" y="104"/>
                      <a:pt x="311" y="103"/>
                      <a:pt x="310" y="102"/>
                    </a:cubicBezTo>
                    <a:close/>
                  </a:path>
                </a:pathLst>
              </a:custGeom>
              <a:solidFill>
                <a:srgbClr val="2633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2" name="Google Shape;1912;p49"/>
              <p:cNvSpPr/>
              <p:nvPr/>
            </p:nvSpPr>
            <p:spPr>
              <a:xfrm>
                <a:off x="4726679" y="2490497"/>
                <a:ext cx="112" cy="112"/>
              </a:xfrm>
              <a:custGeom>
                <a:avLst/>
                <a:gdLst/>
                <a:ahLst/>
                <a:cxnLst/>
                <a:rect l="l" t="t" r="r" b="b"/>
                <a:pathLst>
                  <a:path w="3" h="3" extrusionOk="0">
                    <a:moveTo>
                      <a:pt x="0" y="0"/>
                    </a:moveTo>
                    <a:lnTo>
                      <a:pt x="0" y="0"/>
                    </a:lnTo>
                    <a:cubicBezTo>
                      <a:pt x="2" y="2"/>
                      <a:pt x="1" y="1"/>
                      <a:pt x="0" y="0"/>
                    </a:cubicBezTo>
                    <a:close/>
                  </a:path>
                </a:pathLst>
              </a:custGeom>
              <a:solidFill>
                <a:srgbClr val="2633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3" name="Google Shape;1913;p49"/>
              <p:cNvSpPr/>
              <p:nvPr/>
            </p:nvSpPr>
            <p:spPr>
              <a:xfrm>
                <a:off x="4722294" y="2486112"/>
                <a:ext cx="225" cy="112"/>
              </a:xfrm>
              <a:custGeom>
                <a:avLst/>
                <a:gdLst/>
                <a:ahLst/>
                <a:cxnLst/>
                <a:rect l="l" t="t" r="r" b="b"/>
                <a:pathLst>
                  <a:path w="6" h="3" extrusionOk="0">
                    <a:moveTo>
                      <a:pt x="3" y="0"/>
                    </a:moveTo>
                    <a:cubicBezTo>
                      <a:pt x="1" y="0"/>
                      <a:pt x="1" y="2"/>
                      <a:pt x="0" y="3"/>
                    </a:cubicBezTo>
                    <a:lnTo>
                      <a:pt x="5" y="1"/>
                    </a:lnTo>
                    <a:cubicBezTo>
                      <a:pt x="4" y="0"/>
                      <a:pt x="3" y="0"/>
                      <a:pt x="3" y="0"/>
                    </a:cubicBezTo>
                    <a:close/>
                  </a:path>
                </a:pathLst>
              </a:custGeom>
              <a:solidFill>
                <a:srgbClr val="2633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4" name="Google Shape;1914;p49"/>
              <p:cNvSpPr/>
              <p:nvPr/>
            </p:nvSpPr>
            <p:spPr>
              <a:xfrm>
                <a:off x="4627069" y="2628557"/>
                <a:ext cx="94400" cy="69591"/>
              </a:xfrm>
              <a:custGeom>
                <a:avLst/>
                <a:gdLst/>
                <a:ahLst/>
                <a:cxnLst/>
                <a:rect l="l" t="t" r="r" b="b"/>
                <a:pathLst>
                  <a:path w="2519" h="1857" extrusionOk="0">
                    <a:moveTo>
                      <a:pt x="177" y="1"/>
                    </a:moveTo>
                    <a:lnTo>
                      <a:pt x="1" y="814"/>
                    </a:lnTo>
                    <a:lnTo>
                      <a:pt x="2519" y="1857"/>
                    </a:lnTo>
                    <a:lnTo>
                      <a:pt x="2409" y="1133"/>
                    </a:lnTo>
                    <a:lnTo>
                      <a:pt x="17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5" name="Google Shape;1915;p49"/>
              <p:cNvSpPr/>
              <p:nvPr/>
            </p:nvSpPr>
            <p:spPr>
              <a:xfrm>
                <a:off x="4672339" y="2552181"/>
                <a:ext cx="52390" cy="18250"/>
              </a:xfrm>
              <a:custGeom>
                <a:avLst/>
                <a:gdLst/>
                <a:ahLst/>
                <a:cxnLst/>
                <a:rect l="l" t="t" r="r" b="b"/>
                <a:pathLst>
                  <a:path w="1398" h="487" extrusionOk="0">
                    <a:moveTo>
                      <a:pt x="47" y="1"/>
                    </a:moveTo>
                    <a:cubicBezTo>
                      <a:pt x="24" y="1"/>
                      <a:pt x="0" y="20"/>
                      <a:pt x="10" y="50"/>
                    </a:cubicBezTo>
                    <a:cubicBezTo>
                      <a:pt x="14" y="65"/>
                      <a:pt x="130" y="424"/>
                      <a:pt x="414" y="472"/>
                    </a:cubicBezTo>
                    <a:cubicBezTo>
                      <a:pt x="479" y="482"/>
                      <a:pt x="546" y="487"/>
                      <a:pt x="613" y="487"/>
                    </a:cubicBezTo>
                    <a:cubicBezTo>
                      <a:pt x="619" y="487"/>
                      <a:pt x="625" y="487"/>
                      <a:pt x="631" y="487"/>
                    </a:cubicBezTo>
                    <a:cubicBezTo>
                      <a:pt x="892" y="487"/>
                      <a:pt x="1210" y="441"/>
                      <a:pt x="1352" y="405"/>
                    </a:cubicBezTo>
                    <a:cubicBezTo>
                      <a:pt x="1397" y="394"/>
                      <a:pt x="1385" y="331"/>
                      <a:pt x="1344" y="331"/>
                    </a:cubicBezTo>
                    <a:cubicBezTo>
                      <a:pt x="1341" y="331"/>
                      <a:pt x="1337" y="331"/>
                      <a:pt x="1333" y="332"/>
                    </a:cubicBezTo>
                    <a:cubicBezTo>
                      <a:pt x="1195" y="367"/>
                      <a:pt x="887" y="411"/>
                      <a:pt x="636" y="411"/>
                    </a:cubicBezTo>
                    <a:cubicBezTo>
                      <a:pt x="558" y="411"/>
                      <a:pt x="486" y="407"/>
                      <a:pt x="426" y="397"/>
                    </a:cubicBezTo>
                    <a:cubicBezTo>
                      <a:pt x="188" y="358"/>
                      <a:pt x="83" y="30"/>
                      <a:pt x="82" y="27"/>
                    </a:cubicBezTo>
                    <a:cubicBezTo>
                      <a:pt x="76" y="9"/>
                      <a:pt x="61" y="1"/>
                      <a:pt x="47"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6" name="Google Shape;1916;p49"/>
              <p:cNvSpPr/>
              <p:nvPr/>
            </p:nvSpPr>
            <p:spPr>
              <a:xfrm>
                <a:off x="4702207" y="2494544"/>
                <a:ext cx="21061" cy="51041"/>
              </a:xfrm>
              <a:custGeom>
                <a:avLst/>
                <a:gdLst/>
                <a:ahLst/>
                <a:cxnLst/>
                <a:rect l="l" t="t" r="r" b="b"/>
                <a:pathLst>
                  <a:path w="562" h="1362" extrusionOk="0">
                    <a:moveTo>
                      <a:pt x="105" y="1"/>
                    </a:moveTo>
                    <a:cubicBezTo>
                      <a:pt x="89" y="1"/>
                      <a:pt x="73" y="10"/>
                      <a:pt x="69" y="32"/>
                    </a:cubicBezTo>
                    <a:cubicBezTo>
                      <a:pt x="58" y="93"/>
                      <a:pt x="4" y="404"/>
                      <a:pt x="76" y="500"/>
                    </a:cubicBezTo>
                    <a:cubicBezTo>
                      <a:pt x="88" y="517"/>
                      <a:pt x="110" y="543"/>
                      <a:pt x="136" y="576"/>
                    </a:cubicBezTo>
                    <a:cubicBezTo>
                      <a:pt x="242" y="704"/>
                      <a:pt x="486" y="1003"/>
                      <a:pt x="486" y="1115"/>
                    </a:cubicBezTo>
                    <a:cubicBezTo>
                      <a:pt x="486" y="1163"/>
                      <a:pt x="472" y="1200"/>
                      <a:pt x="441" y="1227"/>
                    </a:cubicBezTo>
                    <a:cubicBezTo>
                      <a:pt x="397" y="1266"/>
                      <a:pt x="315" y="1287"/>
                      <a:pt x="203" y="1287"/>
                    </a:cubicBezTo>
                    <a:cubicBezTo>
                      <a:pt x="155" y="1287"/>
                      <a:pt x="103" y="1283"/>
                      <a:pt x="45" y="1276"/>
                    </a:cubicBezTo>
                    <a:cubicBezTo>
                      <a:pt x="43" y="1275"/>
                      <a:pt x="41" y="1275"/>
                      <a:pt x="39" y="1275"/>
                    </a:cubicBezTo>
                    <a:cubicBezTo>
                      <a:pt x="21" y="1275"/>
                      <a:pt x="5" y="1289"/>
                      <a:pt x="3" y="1308"/>
                    </a:cubicBezTo>
                    <a:cubicBezTo>
                      <a:pt x="0" y="1329"/>
                      <a:pt x="15" y="1347"/>
                      <a:pt x="35" y="1350"/>
                    </a:cubicBezTo>
                    <a:cubicBezTo>
                      <a:pt x="92" y="1358"/>
                      <a:pt x="149" y="1362"/>
                      <a:pt x="206" y="1362"/>
                    </a:cubicBezTo>
                    <a:cubicBezTo>
                      <a:pt x="337" y="1362"/>
                      <a:pt x="431" y="1336"/>
                      <a:pt x="490" y="1283"/>
                    </a:cubicBezTo>
                    <a:cubicBezTo>
                      <a:pt x="537" y="1242"/>
                      <a:pt x="562" y="1186"/>
                      <a:pt x="562" y="1115"/>
                    </a:cubicBezTo>
                    <a:cubicBezTo>
                      <a:pt x="562" y="986"/>
                      <a:pt x="373" y="745"/>
                      <a:pt x="195" y="528"/>
                    </a:cubicBezTo>
                    <a:cubicBezTo>
                      <a:pt x="169" y="496"/>
                      <a:pt x="148" y="470"/>
                      <a:pt x="136" y="455"/>
                    </a:cubicBezTo>
                    <a:cubicBezTo>
                      <a:pt x="97" y="403"/>
                      <a:pt x="118" y="184"/>
                      <a:pt x="143" y="45"/>
                    </a:cubicBezTo>
                    <a:cubicBezTo>
                      <a:pt x="149" y="17"/>
                      <a:pt x="127" y="1"/>
                      <a:pt x="105"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7" name="Google Shape;1917;p49"/>
              <p:cNvSpPr/>
              <p:nvPr/>
            </p:nvSpPr>
            <p:spPr>
              <a:xfrm>
                <a:off x="4650229" y="2484088"/>
                <a:ext cx="30317" cy="11655"/>
              </a:xfrm>
              <a:custGeom>
                <a:avLst/>
                <a:gdLst/>
                <a:ahLst/>
                <a:cxnLst/>
                <a:rect l="l" t="t" r="r" b="b"/>
                <a:pathLst>
                  <a:path w="809" h="311" extrusionOk="0">
                    <a:moveTo>
                      <a:pt x="595" y="0"/>
                    </a:moveTo>
                    <a:cubicBezTo>
                      <a:pt x="214" y="0"/>
                      <a:pt x="22" y="239"/>
                      <a:pt x="13" y="250"/>
                    </a:cubicBezTo>
                    <a:cubicBezTo>
                      <a:pt x="1" y="267"/>
                      <a:pt x="3" y="290"/>
                      <a:pt x="19" y="302"/>
                    </a:cubicBezTo>
                    <a:cubicBezTo>
                      <a:pt x="25" y="307"/>
                      <a:pt x="34" y="311"/>
                      <a:pt x="43" y="311"/>
                    </a:cubicBezTo>
                    <a:cubicBezTo>
                      <a:pt x="54" y="311"/>
                      <a:pt x="65" y="305"/>
                      <a:pt x="72" y="296"/>
                    </a:cubicBezTo>
                    <a:cubicBezTo>
                      <a:pt x="80" y="286"/>
                      <a:pt x="253" y="75"/>
                      <a:pt x="596" y="75"/>
                    </a:cubicBezTo>
                    <a:cubicBezTo>
                      <a:pt x="647" y="75"/>
                      <a:pt x="702" y="80"/>
                      <a:pt x="761" y="91"/>
                    </a:cubicBezTo>
                    <a:cubicBezTo>
                      <a:pt x="763" y="91"/>
                      <a:pt x="766" y="91"/>
                      <a:pt x="768" y="91"/>
                    </a:cubicBezTo>
                    <a:cubicBezTo>
                      <a:pt x="786" y="91"/>
                      <a:pt x="802" y="78"/>
                      <a:pt x="805" y="60"/>
                    </a:cubicBezTo>
                    <a:cubicBezTo>
                      <a:pt x="808" y="39"/>
                      <a:pt x="795" y="20"/>
                      <a:pt x="774" y="17"/>
                    </a:cubicBezTo>
                    <a:cubicBezTo>
                      <a:pt x="711" y="5"/>
                      <a:pt x="651" y="0"/>
                      <a:pt x="595"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8" name="Google Shape;1918;p49"/>
              <p:cNvSpPr/>
              <p:nvPr/>
            </p:nvSpPr>
            <p:spPr>
              <a:xfrm>
                <a:off x="4707042" y="2483189"/>
                <a:ext cx="21436" cy="8807"/>
              </a:xfrm>
              <a:custGeom>
                <a:avLst/>
                <a:gdLst/>
                <a:ahLst/>
                <a:cxnLst/>
                <a:rect l="l" t="t" r="r" b="b"/>
                <a:pathLst>
                  <a:path w="572" h="235" extrusionOk="0">
                    <a:moveTo>
                      <a:pt x="275" y="0"/>
                    </a:moveTo>
                    <a:cubicBezTo>
                      <a:pt x="134" y="0"/>
                      <a:pt x="31" y="112"/>
                      <a:pt x="27" y="117"/>
                    </a:cubicBezTo>
                    <a:cubicBezTo>
                      <a:pt x="0" y="144"/>
                      <a:pt x="26" y="180"/>
                      <a:pt x="54" y="180"/>
                    </a:cubicBezTo>
                    <a:cubicBezTo>
                      <a:pt x="64" y="180"/>
                      <a:pt x="74" y="177"/>
                      <a:pt x="82" y="168"/>
                    </a:cubicBezTo>
                    <a:cubicBezTo>
                      <a:pt x="83" y="167"/>
                      <a:pt x="166" y="76"/>
                      <a:pt x="277" y="76"/>
                    </a:cubicBezTo>
                    <a:cubicBezTo>
                      <a:pt x="281" y="76"/>
                      <a:pt x="286" y="76"/>
                      <a:pt x="290" y="77"/>
                    </a:cubicBezTo>
                    <a:cubicBezTo>
                      <a:pt x="363" y="82"/>
                      <a:pt x="431" y="129"/>
                      <a:pt x="492" y="218"/>
                    </a:cubicBezTo>
                    <a:cubicBezTo>
                      <a:pt x="499" y="228"/>
                      <a:pt x="510" y="234"/>
                      <a:pt x="523" y="234"/>
                    </a:cubicBezTo>
                    <a:lnTo>
                      <a:pt x="523" y="234"/>
                    </a:lnTo>
                    <a:cubicBezTo>
                      <a:pt x="554" y="233"/>
                      <a:pt x="571" y="199"/>
                      <a:pt x="554" y="175"/>
                    </a:cubicBezTo>
                    <a:cubicBezTo>
                      <a:pt x="479" y="66"/>
                      <a:pt x="391" y="8"/>
                      <a:pt x="295" y="1"/>
                    </a:cubicBezTo>
                    <a:cubicBezTo>
                      <a:pt x="288" y="0"/>
                      <a:pt x="282" y="0"/>
                      <a:pt x="275" y="0"/>
                    </a:cubicBezTo>
                    <a:close/>
                    <a:moveTo>
                      <a:pt x="523" y="234"/>
                    </a:moveTo>
                    <a:cubicBezTo>
                      <a:pt x="523" y="234"/>
                      <a:pt x="523" y="234"/>
                      <a:pt x="523" y="234"/>
                    </a:cubicBezTo>
                    <a:lnTo>
                      <a:pt x="524" y="234"/>
                    </a:lnTo>
                    <a:cubicBezTo>
                      <a:pt x="524" y="234"/>
                      <a:pt x="523" y="234"/>
                      <a:pt x="523" y="234"/>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9" name="Google Shape;1919;p49"/>
              <p:cNvSpPr/>
              <p:nvPr/>
            </p:nvSpPr>
            <p:spPr>
              <a:xfrm>
                <a:off x="4535554" y="2926562"/>
                <a:ext cx="414961" cy="414923"/>
              </a:xfrm>
              <a:custGeom>
                <a:avLst/>
                <a:gdLst/>
                <a:ahLst/>
                <a:cxnLst/>
                <a:rect l="l" t="t" r="r" b="b"/>
                <a:pathLst>
                  <a:path w="11073" h="11072" extrusionOk="0">
                    <a:moveTo>
                      <a:pt x="5527" y="0"/>
                    </a:moveTo>
                    <a:cubicBezTo>
                      <a:pt x="5481" y="0"/>
                      <a:pt x="5435" y="1"/>
                      <a:pt x="5390" y="2"/>
                    </a:cubicBezTo>
                    <a:lnTo>
                      <a:pt x="5392" y="102"/>
                    </a:lnTo>
                    <a:cubicBezTo>
                      <a:pt x="5441" y="101"/>
                      <a:pt x="5491" y="100"/>
                      <a:pt x="5542" y="100"/>
                    </a:cubicBezTo>
                    <a:cubicBezTo>
                      <a:pt x="5592" y="100"/>
                      <a:pt x="5642" y="101"/>
                      <a:pt x="5691" y="102"/>
                    </a:cubicBezTo>
                    <a:lnTo>
                      <a:pt x="5694" y="2"/>
                    </a:lnTo>
                    <a:cubicBezTo>
                      <a:pt x="5639" y="1"/>
                      <a:pt x="5583" y="0"/>
                      <a:pt x="5527" y="0"/>
                    </a:cubicBezTo>
                    <a:close/>
                    <a:moveTo>
                      <a:pt x="5085" y="17"/>
                    </a:moveTo>
                    <a:cubicBezTo>
                      <a:pt x="4983" y="26"/>
                      <a:pt x="4882" y="37"/>
                      <a:pt x="4782" y="51"/>
                    </a:cubicBezTo>
                    <a:lnTo>
                      <a:pt x="4795" y="150"/>
                    </a:lnTo>
                    <a:lnTo>
                      <a:pt x="4796" y="150"/>
                    </a:lnTo>
                    <a:cubicBezTo>
                      <a:pt x="4894" y="137"/>
                      <a:pt x="4995" y="127"/>
                      <a:pt x="5093" y="118"/>
                    </a:cubicBezTo>
                    <a:lnTo>
                      <a:pt x="5085" y="17"/>
                    </a:lnTo>
                    <a:close/>
                    <a:moveTo>
                      <a:pt x="5998" y="19"/>
                    </a:moveTo>
                    <a:lnTo>
                      <a:pt x="5990" y="119"/>
                    </a:lnTo>
                    <a:cubicBezTo>
                      <a:pt x="6089" y="127"/>
                      <a:pt x="6190" y="138"/>
                      <a:pt x="6288" y="152"/>
                    </a:cubicBezTo>
                    <a:lnTo>
                      <a:pt x="6301" y="52"/>
                    </a:lnTo>
                    <a:cubicBezTo>
                      <a:pt x="6202" y="39"/>
                      <a:pt x="6100" y="28"/>
                      <a:pt x="5998" y="19"/>
                    </a:cubicBezTo>
                    <a:close/>
                    <a:moveTo>
                      <a:pt x="4481" y="100"/>
                    </a:moveTo>
                    <a:cubicBezTo>
                      <a:pt x="4382" y="120"/>
                      <a:pt x="4281" y="141"/>
                      <a:pt x="4183" y="166"/>
                    </a:cubicBezTo>
                    <a:lnTo>
                      <a:pt x="4208" y="264"/>
                    </a:lnTo>
                    <a:lnTo>
                      <a:pt x="4209" y="264"/>
                    </a:lnTo>
                    <a:cubicBezTo>
                      <a:pt x="4305" y="241"/>
                      <a:pt x="4403" y="218"/>
                      <a:pt x="4499" y="199"/>
                    </a:cubicBezTo>
                    <a:lnTo>
                      <a:pt x="4481" y="100"/>
                    </a:lnTo>
                    <a:close/>
                    <a:moveTo>
                      <a:pt x="6602" y="102"/>
                    </a:moveTo>
                    <a:lnTo>
                      <a:pt x="6584" y="201"/>
                    </a:lnTo>
                    <a:cubicBezTo>
                      <a:pt x="6681" y="220"/>
                      <a:pt x="6779" y="243"/>
                      <a:pt x="6875" y="266"/>
                    </a:cubicBezTo>
                    <a:lnTo>
                      <a:pt x="6900" y="169"/>
                    </a:lnTo>
                    <a:cubicBezTo>
                      <a:pt x="6802" y="144"/>
                      <a:pt x="6701" y="122"/>
                      <a:pt x="6602" y="102"/>
                    </a:cubicBezTo>
                    <a:close/>
                    <a:moveTo>
                      <a:pt x="3890" y="249"/>
                    </a:moveTo>
                    <a:cubicBezTo>
                      <a:pt x="3792" y="279"/>
                      <a:pt x="3695" y="312"/>
                      <a:pt x="3600" y="348"/>
                    </a:cubicBezTo>
                    <a:lnTo>
                      <a:pt x="3636" y="442"/>
                    </a:lnTo>
                    <a:cubicBezTo>
                      <a:pt x="3729" y="407"/>
                      <a:pt x="3824" y="375"/>
                      <a:pt x="3919" y="345"/>
                    </a:cubicBezTo>
                    <a:lnTo>
                      <a:pt x="3890" y="249"/>
                    </a:lnTo>
                    <a:close/>
                    <a:moveTo>
                      <a:pt x="7193" y="252"/>
                    </a:moveTo>
                    <a:lnTo>
                      <a:pt x="7164" y="348"/>
                    </a:lnTo>
                    <a:cubicBezTo>
                      <a:pt x="7258" y="378"/>
                      <a:pt x="7353" y="410"/>
                      <a:pt x="7447" y="445"/>
                    </a:cubicBezTo>
                    <a:lnTo>
                      <a:pt x="7482" y="351"/>
                    </a:lnTo>
                    <a:cubicBezTo>
                      <a:pt x="7387" y="316"/>
                      <a:pt x="7290" y="282"/>
                      <a:pt x="7193" y="252"/>
                    </a:cubicBezTo>
                    <a:close/>
                    <a:moveTo>
                      <a:pt x="3318" y="463"/>
                    </a:moveTo>
                    <a:cubicBezTo>
                      <a:pt x="3225" y="502"/>
                      <a:pt x="3132" y="546"/>
                      <a:pt x="3041" y="593"/>
                    </a:cubicBezTo>
                    <a:lnTo>
                      <a:pt x="3086" y="682"/>
                    </a:lnTo>
                    <a:lnTo>
                      <a:pt x="3087" y="683"/>
                    </a:lnTo>
                    <a:cubicBezTo>
                      <a:pt x="3176" y="638"/>
                      <a:pt x="3267" y="595"/>
                      <a:pt x="3358" y="555"/>
                    </a:cubicBezTo>
                    <a:lnTo>
                      <a:pt x="3318" y="463"/>
                    </a:lnTo>
                    <a:close/>
                    <a:moveTo>
                      <a:pt x="7763" y="467"/>
                    </a:moveTo>
                    <a:lnTo>
                      <a:pt x="7723" y="558"/>
                    </a:lnTo>
                    <a:cubicBezTo>
                      <a:pt x="7815" y="599"/>
                      <a:pt x="7906" y="642"/>
                      <a:pt x="7994" y="686"/>
                    </a:cubicBezTo>
                    <a:lnTo>
                      <a:pt x="8039" y="597"/>
                    </a:lnTo>
                    <a:cubicBezTo>
                      <a:pt x="7950" y="552"/>
                      <a:pt x="7856" y="508"/>
                      <a:pt x="7763" y="467"/>
                    </a:cubicBezTo>
                    <a:close/>
                    <a:moveTo>
                      <a:pt x="2773" y="738"/>
                    </a:moveTo>
                    <a:cubicBezTo>
                      <a:pt x="2685" y="789"/>
                      <a:pt x="2597" y="842"/>
                      <a:pt x="2512" y="897"/>
                    </a:cubicBezTo>
                    <a:lnTo>
                      <a:pt x="2568" y="981"/>
                    </a:lnTo>
                    <a:lnTo>
                      <a:pt x="2568" y="982"/>
                    </a:lnTo>
                    <a:cubicBezTo>
                      <a:pt x="2652" y="928"/>
                      <a:pt x="2737" y="875"/>
                      <a:pt x="2823" y="825"/>
                    </a:cubicBezTo>
                    <a:lnTo>
                      <a:pt x="2773" y="738"/>
                    </a:lnTo>
                    <a:close/>
                    <a:moveTo>
                      <a:pt x="8307" y="742"/>
                    </a:moveTo>
                    <a:lnTo>
                      <a:pt x="8257" y="829"/>
                    </a:lnTo>
                    <a:cubicBezTo>
                      <a:pt x="8342" y="879"/>
                      <a:pt x="8427" y="931"/>
                      <a:pt x="8511" y="985"/>
                    </a:cubicBezTo>
                    <a:lnTo>
                      <a:pt x="8566" y="902"/>
                    </a:lnTo>
                    <a:cubicBezTo>
                      <a:pt x="8481" y="846"/>
                      <a:pt x="8394" y="793"/>
                      <a:pt x="8307" y="742"/>
                    </a:cubicBezTo>
                    <a:close/>
                    <a:moveTo>
                      <a:pt x="2262" y="1071"/>
                    </a:moveTo>
                    <a:cubicBezTo>
                      <a:pt x="2181" y="1131"/>
                      <a:pt x="2099" y="1194"/>
                      <a:pt x="2021" y="1259"/>
                    </a:cubicBezTo>
                    <a:lnTo>
                      <a:pt x="2085" y="1336"/>
                    </a:lnTo>
                    <a:lnTo>
                      <a:pt x="2086" y="1336"/>
                    </a:lnTo>
                    <a:cubicBezTo>
                      <a:pt x="2162" y="1273"/>
                      <a:pt x="2242" y="1212"/>
                      <a:pt x="2321" y="1152"/>
                    </a:cubicBezTo>
                    <a:lnTo>
                      <a:pt x="2262" y="1071"/>
                    </a:lnTo>
                    <a:close/>
                    <a:moveTo>
                      <a:pt x="8816" y="1075"/>
                    </a:moveTo>
                    <a:lnTo>
                      <a:pt x="8757" y="1156"/>
                    </a:lnTo>
                    <a:cubicBezTo>
                      <a:pt x="8837" y="1216"/>
                      <a:pt x="8917" y="1277"/>
                      <a:pt x="8993" y="1340"/>
                    </a:cubicBezTo>
                    <a:lnTo>
                      <a:pt x="9057" y="1263"/>
                    </a:lnTo>
                    <a:cubicBezTo>
                      <a:pt x="8978" y="1198"/>
                      <a:pt x="8897" y="1136"/>
                      <a:pt x="8816" y="1075"/>
                    </a:cubicBezTo>
                    <a:close/>
                    <a:moveTo>
                      <a:pt x="1791" y="1459"/>
                    </a:moveTo>
                    <a:cubicBezTo>
                      <a:pt x="1715" y="1528"/>
                      <a:pt x="1642" y="1599"/>
                      <a:pt x="1572" y="1671"/>
                    </a:cubicBezTo>
                    <a:lnTo>
                      <a:pt x="1644" y="1742"/>
                    </a:lnTo>
                    <a:lnTo>
                      <a:pt x="1645" y="1742"/>
                    </a:lnTo>
                    <a:cubicBezTo>
                      <a:pt x="1713" y="1671"/>
                      <a:pt x="1786" y="1601"/>
                      <a:pt x="1859" y="1533"/>
                    </a:cubicBezTo>
                    <a:lnTo>
                      <a:pt x="1791" y="1459"/>
                    </a:lnTo>
                    <a:close/>
                    <a:moveTo>
                      <a:pt x="9287" y="1463"/>
                    </a:moveTo>
                    <a:lnTo>
                      <a:pt x="9218" y="1537"/>
                    </a:lnTo>
                    <a:cubicBezTo>
                      <a:pt x="9292" y="1605"/>
                      <a:pt x="9364" y="1675"/>
                      <a:pt x="9433" y="1746"/>
                    </a:cubicBezTo>
                    <a:lnTo>
                      <a:pt x="9505" y="1676"/>
                    </a:lnTo>
                    <a:cubicBezTo>
                      <a:pt x="9434" y="1604"/>
                      <a:pt x="9362" y="1532"/>
                      <a:pt x="9287" y="1463"/>
                    </a:cubicBezTo>
                    <a:close/>
                    <a:moveTo>
                      <a:pt x="1365" y="1895"/>
                    </a:moveTo>
                    <a:cubicBezTo>
                      <a:pt x="1299" y="1972"/>
                      <a:pt x="1233" y="2051"/>
                      <a:pt x="1171" y="2130"/>
                    </a:cubicBezTo>
                    <a:lnTo>
                      <a:pt x="1251" y="2192"/>
                    </a:lnTo>
                    <a:lnTo>
                      <a:pt x="1251" y="2193"/>
                    </a:lnTo>
                    <a:cubicBezTo>
                      <a:pt x="1311" y="2115"/>
                      <a:pt x="1376" y="2037"/>
                      <a:pt x="1441" y="1962"/>
                    </a:cubicBezTo>
                    <a:lnTo>
                      <a:pt x="1365" y="1895"/>
                    </a:lnTo>
                    <a:close/>
                    <a:moveTo>
                      <a:pt x="9712" y="1900"/>
                    </a:moveTo>
                    <a:lnTo>
                      <a:pt x="9636" y="1967"/>
                    </a:lnTo>
                    <a:cubicBezTo>
                      <a:pt x="9700" y="2040"/>
                      <a:pt x="9765" y="2118"/>
                      <a:pt x="9826" y="2198"/>
                    </a:cubicBezTo>
                    <a:lnTo>
                      <a:pt x="9906" y="2137"/>
                    </a:lnTo>
                    <a:cubicBezTo>
                      <a:pt x="9842" y="2056"/>
                      <a:pt x="9778" y="1976"/>
                      <a:pt x="9712" y="1900"/>
                    </a:cubicBezTo>
                    <a:close/>
                    <a:moveTo>
                      <a:pt x="990" y="2376"/>
                    </a:moveTo>
                    <a:cubicBezTo>
                      <a:pt x="933" y="2460"/>
                      <a:pt x="876" y="2545"/>
                      <a:pt x="823" y="2631"/>
                    </a:cubicBezTo>
                    <a:lnTo>
                      <a:pt x="908" y="2684"/>
                    </a:lnTo>
                    <a:lnTo>
                      <a:pt x="909" y="2684"/>
                    </a:lnTo>
                    <a:cubicBezTo>
                      <a:pt x="960" y="2599"/>
                      <a:pt x="1015" y="2515"/>
                      <a:pt x="1073" y="2433"/>
                    </a:cubicBezTo>
                    <a:lnTo>
                      <a:pt x="990" y="2376"/>
                    </a:lnTo>
                    <a:close/>
                    <a:moveTo>
                      <a:pt x="10087" y="2382"/>
                    </a:moveTo>
                    <a:lnTo>
                      <a:pt x="10004" y="2439"/>
                    </a:lnTo>
                    <a:cubicBezTo>
                      <a:pt x="10061" y="2521"/>
                      <a:pt x="10117" y="2606"/>
                      <a:pt x="10168" y="2690"/>
                    </a:cubicBezTo>
                    <a:lnTo>
                      <a:pt x="10254" y="2638"/>
                    </a:lnTo>
                    <a:cubicBezTo>
                      <a:pt x="10201" y="2552"/>
                      <a:pt x="10144" y="2466"/>
                      <a:pt x="10087" y="2382"/>
                    </a:cubicBezTo>
                    <a:close/>
                    <a:moveTo>
                      <a:pt x="671" y="2895"/>
                    </a:moveTo>
                    <a:cubicBezTo>
                      <a:pt x="622" y="2984"/>
                      <a:pt x="575" y="3075"/>
                      <a:pt x="533" y="3166"/>
                    </a:cubicBezTo>
                    <a:lnTo>
                      <a:pt x="623" y="3209"/>
                    </a:lnTo>
                    <a:cubicBezTo>
                      <a:pt x="666" y="3120"/>
                      <a:pt x="711" y="3030"/>
                      <a:pt x="759" y="2942"/>
                    </a:cubicBezTo>
                    <a:lnTo>
                      <a:pt x="671" y="2895"/>
                    </a:lnTo>
                    <a:close/>
                    <a:moveTo>
                      <a:pt x="10406" y="2902"/>
                    </a:moveTo>
                    <a:lnTo>
                      <a:pt x="10318" y="2950"/>
                    </a:lnTo>
                    <a:cubicBezTo>
                      <a:pt x="10366" y="3038"/>
                      <a:pt x="10411" y="3128"/>
                      <a:pt x="10454" y="3217"/>
                    </a:cubicBezTo>
                    <a:lnTo>
                      <a:pt x="10544" y="3174"/>
                    </a:lnTo>
                    <a:cubicBezTo>
                      <a:pt x="10501" y="3084"/>
                      <a:pt x="10455" y="2992"/>
                      <a:pt x="10406" y="2902"/>
                    </a:cubicBezTo>
                    <a:close/>
                    <a:moveTo>
                      <a:pt x="410" y="3444"/>
                    </a:moveTo>
                    <a:cubicBezTo>
                      <a:pt x="371" y="3537"/>
                      <a:pt x="335" y="3633"/>
                      <a:pt x="302" y="3730"/>
                    </a:cubicBezTo>
                    <a:lnTo>
                      <a:pt x="396" y="3762"/>
                    </a:lnTo>
                    <a:cubicBezTo>
                      <a:pt x="429" y="3667"/>
                      <a:pt x="465" y="3573"/>
                      <a:pt x="502" y="3482"/>
                    </a:cubicBezTo>
                    <a:lnTo>
                      <a:pt x="410" y="3444"/>
                    </a:lnTo>
                    <a:close/>
                    <a:moveTo>
                      <a:pt x="10667" y="3453"/>
                    </a:moveTo>
                    <a:lnTo>
                      <a:pt x="10574" y="3491"/>
                    </a:lnTo>
                    <a:cubicBezTo>
                      <a:pt x="10612" y="3583"/>
                      <a:pt x="10647" y="3677"/>
                      <a:pt x="10679" y="3773"/>
                    </a:cubicBezTo>
                    <a:lnTo>
                      <a:pt x="10775" y="3739"/>
                    </a:lnTo>
                    <a:cubicBezTo>
                      <a:pt x="10742" y="3643"/>
                      <a:pt x="10706" y="3546"/>
                      <a:pt x="10667" y="3453"/>
                    </a:cubicBezTo>
                    <a:close/>
                    <a:moveTo>
                      <a:pt x="210" y="4020"/>
                    </a:moveTo>
                    <a:cubicBezTo>
                      <a:pt x="183" y="4118"/>
                      <a:pt x="157" y="4218"/>
                      <a:pt x="136" y="4316"/>
                    </a:cubicBezTo>
                    <a:lnTo>
                      <a:pt x="233" y="4337"/>
                    </a:lnTo>
                    <a:cubicBezTo>
                      <a:pt x="255" y="4241"/>
                      <a:pt x="280" y="4144"/>
                      <a:pt x="306" y="4048"/>
                    </a:cubicBezTo>
                    <a:lnTo>
                      <a:pt x="210" y="4020"/>
                    </a:lnTo>
                    <a:close/>
                    <a:moveTo>
                      <a:pt x="10866" y="4031"/>
                    </a:moveTo>
                    <a:lnTo>
                      <a:pt x="10768" y="4058"/>
                    </a:lnTo>
                    <a:cubicBezTo>
                      <a:pt x="10796" y="4154"/>
                      <a:pt x="10821" y="4252"/>
                      <a:pt x="10842" y="4349"/>
                    </a:cubicBezTo>
                    <a:lnTo>
                      <a:pt x="10940" y="4327"/>
                    </a:lnTo>
                    <a:cubicBezTo>
                      <a:pt x="10918" y="4229"/>
                      <a:pt x="10893" y="4129"/>
                      <a:pt x="10866" y="4031"/>
                    </a:cubicBezTo>
                    <a:close/>
                    <a:moveTo>
                      <a:pt x="76" y="4615"/>
                    </a:moveTo>
                    <a:cubicBezTo>
                      <a:pt x="60" y="4715"/>
                      <a:pt x="45" y="4816"/>
                      <a:pt x="34" y="4918"/>
                    </a:cubicBezTo>
                    <a:lnTo>
                      <a:pt x="134" y="4928"/>
                    </a:lnTo>
                    <a:cubicBezTo>
                      <a:pt x="146" y="4830"/>
                      <a:pt x="159" y="4729"/>
                      <a:pt x="175" y="4632"/>
                    </a:cubicBezTo>
                    <a:lnTo>
                      <a:pt x="76" y="4615"/>
                    </a:lnTo>
                    <a:close/>
                    <a:moveTo>
                      <a:pt x="10998" y="4626"/>
                    </a:moveTo>
                    <a:lnTo>
                      <a:pt x="10899" y="4642"/>
                    </a:lnTo>
                    <a:cubicBezTo>
                      <a:pt x="10916" y="4741"/>
                      <a:pt x="10929" y="4841"/>
                      <a:pt x="10939" y="4939"/>
                    </a:cubicBezTo>
                    <a:lnTo>
                      <a:pt x="11040" y="4928"/>
                    </a:lnTo>
                    <a:cubicBezTo>
                      <a:pt x="11028" y="4827"/>
                      <a:pt x="11015" y="4726"/>
                      <a:pt x="10998" y="4626"/>
                    </a:cubicBezTo>
                    <a:close/>
                    <a:moveTo>
                      <a:pt x="9" y="5221"/>
                    </a:moveTo>
                    <a:cubicBezTo>
                      <a:pt x="4" y="5322"/>
                      <a:pt x="0" y="5425"/>
                      <a:pt x="0" y="5526"/>
                    </a:cubicBezTo>
                    <a:lnTo>
                      <a:pt x="101" y="5526"/>
                    </a:lnTo>
                    <a:lnTo>
                      <a:pt x="101" y="5525"/>
                    </a:lnTo>
                    <a:cubicBezTo>
                      <a:pt x="101" y="5426"/>
                      <a:pt x="104" y="5326"/>
                      <a:pt x="109" y="5227"/>
                    </a:cubicBezTo>
                    <a:lnTo>
                      <a:pt x="9" y="5221"/>
                    </a:lnTo>
                    <a:close/>
                    <a:moveTo>
                      <a:pt x="11064" y="5233"/>
                    </a:moveTo>
                    <a:lnTo>
                      <a:pt x="10964" y="5238"/>
                    </a:lnTo>
                    <a:cubicBezTo>
                      <a:pt x="10970" y="5337"/>
                      <a:pt x="10972" y="5437"/>
                      <a:pt x="10972" y="5537"/>
                    </a:cubicBezTo>
                    <a:lnTo>
                      <a:pt x="10972" y="5559"/>
                    </a:lnTo>
                    <a:lnTo>
                      <a:pt x="11072" y="5559"/>
                    </a:lnTo>
                    <a:lnTo>
                      <a:pt x="11072" y="5537"/>
                    </a:lnTo>
                    <a:cubicBezTo>
                      <a:pt x="11072" y="5435"/>
                      <a:pt x="11070" y="5333"/>
                      <a:pt x="11064" y="5233"/>
                    </a:cubicBezTo>
                    <a:close/>
                    <a:moveTo>
                      <a:pt x="108" y="5825"/>
                    </a:moveTo>
                    <a:lnTo>
                      <a:pt x="8" y="5830"/>
                    </a:lnTo>
                    <a:cubicBezTo>
                      <a:pt x="13" y="5932"/>
                      <a:pt x="21" y="6034"/>
                      <a:pt x="32" y="6134"/>
                    </a:cubicBezTo>
                    <a:lnTo>
                      <a:pt x="131" y="6124"/>
                    </a:lnTo>
                    <a:cubicBezTo>
                      <a:pt x="120" y="6025"/>
                      <a:pt x="113" y="5924"/>
                      <a:pt x="108" y="5825"/>
                    </a:cubicBezTo>
                    <a:close/>
                    <a:moveTo>
                      <a:pt x="10963" y="5858"/>
                    </a:moveTo>
                    <a:cubicBezTo>
                      <a:pt x="10957" y="5957"/>
                      <a:pt x="10949" y="6057"/>
                      <a:pt x="10937" y="6157"/>
                    </a:cubicBezTo>
                    <a:lnTo>
                      <a:pt x="11038" y="6168"/>
                    </a:lnTo>
                    <a:cubicBezTo>
                      <a:pt x="11049" y="6067"/>
                      <a:pt x="11057" y="5964"/>
                      <a:pt x="11063" y="5864"/>
                    </a:cubicBezTo>
                    <a:lnTo>
                      <a:pt x="10963" y="5858"/>
                    </a:lnTo>
                    <a:close/>
                    <a:moveTo>
                      <a:pt x="172" y="6421"/>
                    </a:moveTo>
                    <a:lnTo>
                      <a:pt x="73" y="6437"/>
                    </a:lnTo>
                    <a:cubicBezTo>
                      <a:pt x="89" y="6536"/>
                      <a:pt x="108" y="6638"/>
                      <a:pt x="130" y="6736"/>
                    </a:cubicBezTo>
                    <a:lnTo>
                      <a:pt x="229" y="6715"/>
                    </a:lnTo>
                    <a:cubicBezTo>
                      <a:pt x="207" y="6617"/>
                      <a:pt x="188" y="6519"/>
                      <a:pt x="172" y="6421"/>
                    </a:cubicBezTo>
                    <a:close/>
                    <a:moveTo>
                      <a:pt x="10895" y="6453"/>
                    </a:moveTo>
                    <a:cubicBezTo>
                      <a:pt x="10879" y="6551"/>
                      <a:pt x="10860" y="6650"/>
                      <a:pt x="10837" y="6747"/>
                    </a:cubicBezTo>
                    <a:lnTo>
                      <a:pt x="10935" y="6768"/>
                    </a:lnTo>
                    <a:cubicBezTo>
                      <a:pt x="10958" y="6670"/>
                      <a:pt x="10978" y="6569"/>
                      <a:pt x="10995" y="6470"/>
                    </a:cubicBezTo>
                    <a:lnTo>
                      <a:pt x="10895" y="6453"/>
                    </a:lnTo>
                    <a:close/>
                    <a:moveTo>
                      <a:pt x="301" y="7005"/>
                    </a:moveTo>
                    <a:lnTo>
                      <a:pt x="204" y="7032"/>
                    </a:lnTo>
                    <a:cubicBezTo>
                      <a:pt x="232" y="7129"/>
                      <a:pt x="261" y="7227"/>
                      <a:pt x="294" y="7323"/>
                    </a:cubicBezTo>
                    <a:lnTo>
                      <a:pt x="389" y="7291"/>
                    </a:lnTo>
                    <a:cubicBezTo>
                      <a:pt x="358" y="7197"/>
                      <a:pt x="328" y="7100"/>
                      <a:pt x="301" y="7005"/>
                    </a:cubicBezTo>
                    <a:close/>
                    <a:moveTo>
                      <a:pt x="10763" y="7037"/>
                    </a:moveTo>
                    <a:cubicBezTo>
                      <a:pt x="10737" y="7132"/>
                      <a:pt x="10705" y="7228"/>
                      <a:pt x="10672" y="7322"/>
                    </a:cubicBezTo>
                    <a:lnTo>
                      <a:pt x="10767" y="7355"/>
                    </a:lnTo>
                    <a:cubicBezTo>
                      <a:pt x="10801" y="7259"/>
                      <a:pt x="10832" y="7160"/>
                      <a:pt x="10860" y="7064"/>
                    </a:cubicBezTo>
                    <a:lnTo>
                      <a:pt x="10763" y="7037"/>
                    </a:lnTo>
                    <a:close/>
                    <a:moveTo>
                      <a:pt x="495" y="7572"/>
                    </a:moveTo>
                    <a:lnTo>
                      <a:pt x="402" y="7610"/>
                    </a:lnTo>
                    <a:cubicBezTo>
                      <a:pt x="439" y="7705"/>
                      <a:pt x="480" y="7799"/>
                      <a:pt x="523" y="7890"/>
                    </a:cubicBezTo>
                    <a:lnTo>
                      <a:pt x="614" y="7847"/>
                    </a:lnTo>
                    <a:cubicBezTo>
                      <a:pt x="572" y="7758"/>
                      <a:pt x="531" y="7665"/>
                      <a:pt x="495" y="7572"/>
                    </a:cubicBezTo>
                    <a:close/>
                    <a:moveTo>
                      <a:pt x="10566" y="7602"/>
                    </a:moveTo>
                    <a:cubicBezTo>
                      <a:pt x="10528" y="7694"/>
                      <a:pt x="10488" y="7786"/>
                      <a:pt x="10445" y="7876"/>
                    </a:cubicBezTo>
                    <a:lnTo>
                      <a:pt x="10536" y="7919"/>
                    </a:lnTo>
                    <a:cubicBezTo>
                      <a:pt x="10579" y="7827"/>
                      <a:pt x="10621" y="7733"/>
                      <a:pt x="10659" y="7640"/>
                    </a:cubicBezTo>
                    <a:lnTo>
                      <a:pt x="10566" y="7602"/>
                    </a:lnTo>
                    <a:close/>
                    <a:moveTo>
                      <a:pt x="749" y="8115"/>
                    </a:moveTo>
                    <a:lnTo>
                      <a:pt x="660" y="8162"/>
                    </a:lnTo>
                    <a:cubicBezTo>
                      <a:pt x="708" y="8251"/>
                      <a:pt x="760" y="8340"/>
                      <a:pt x="813" y="8427"/>
                    </a:cubicBezTo>
                    <a:lnTo>
                      <a:pt x="899" y="8374"/>
                    </a:lnTo>
                    <a:cubicBezTo>
                      <a:pt x="847" y="8289"/>
                      <a:pt x="795" y="8202"/>
                      <a:pt x="749" y="8115"/>
                    </a:cubicBezTo>
                    <a:close/>
                    <a:moveTo>
                      <a:pt x="10309" y="8141"/>
                    </a:moveTo>
                    <a:cubicBezTo>
                      <a:pt x="10261" y="8229"/>
                      <a:pt x="10211" y="8316"/>
                      <a:pt x="10159" y="8399"/>
                    </a:cubicBezTo>
                    <a:lnTo>
                      <a:pt x="10244" y="8453"/>
                    </a:lnTo>
                    <a:cubicBezTo>
                      <a:pt x="10297" y="8367"/>
                      <a:pt x="10349" y="8278"/>
                      <a:pt x="10397" y="8189"/>
                    </a:cubicBezTo>
                    <a:lnTo>
                      <a:pt x="10309" y="8141"/>
                    </a:lnTo>
                    <a:close/>
                    <a:moveTo>
                      <a:pt x="1063" y="8626"/>
                    </a:moveTo>
                    <a:lnTo>
                      <a:pt x="980" y="8682"/>
                    </a:lnTo>
                    <a:cubicBezTo>
                      <a:pt x="1038" y="8766"/>
                      <a:pt x="1098" y="8849"/>
                      <a:pt x="1160" y="8928"/>
                    </a:cubicBezTo>
                    <a:lnTo>
                      <a:pt x="1240" y="8867"/>
                    </a:lnTo>
                    <a:cubicBezTo>
                      <a:pt x="1179" y="8789"/>
                      <a:pt x="1120" y="8707"/>
                      <a:pt x="1063" y="8626"/>
                    </a:cubicBezTo>
                    <a:close/>
                    <a:moveTo>
                      <a:pt x="9994" y="8649"/>
                    </a:moveTo>
                    <a:cubicBezTo>
                      <a:pt x="9937" y="8731"/>
                      <a:pt x="9876" y="8812"/>
                      <a:pt x="9816" y="8890"/>
                    </a:cubicBezTo>
                    <a:lnTo>
                      <a:pt x="9895" y="8952"/>
                    </a:lnTo>
                    <a:cubicBezTo>
                      <a:pt x="9957" y="8872"/>
                      <a:pt x="10017" y="8789"/>
                      <a:pt x="10076" y="8706"/>
                    </a:cubicBezTo>
                    <a:lnTo>
                      <a:pt x="9994" y="8649"/>
                    </a:lnTo>
                    <a:close/>
                    <a:moveTo>
                      <a:pt x="1430" y="9098"/>
                    </a:moveTo>
                    <a:lnTo>
                      <a:pt x="1353" y="9164"/>
                    </a:lnTo>
                    <a:cubicBezTo>
                      <a:pt x="1420" y="9240"/>
                      <a:pt x="1489" y="9316"/>
                      <a:pt x="1560" y="9389"/>
                    </a:cubicBezTo>
                    <a:lnTo>
                      <a:pt x="1631" y="9319"/>
                    </a:lnTo>
                    <a:cubicBezTo>
                      <a:pt x="1563" y="9248"/>
                      <a:pt x="1494" y="9173"/>
                      <a:pt x="1430" y="9098"/>
                    </a:cubicBezTo>
                    <a:close/>
                    <a:moveTo>
                      <a:pt x="9625" y="9120"/>
                    </a:moveTo>
                    <a:cubicBezTo>
                      <a:pt x="9559" y="9194"/>
                      <a:pt x="9491" y="9268"/>
                      <a:pt x="9421" y="9340"/>
                    </a:cubicBezTo>
                    <a:lnTo>
                      <a:pt x="9493" y="9409"/>
                    </a:lnTo>
                    <a:cubicBezTo>
                      <a:pt x="9563" y="9338"/>
                      <a:pt x="9634" y="9262"/>
                      <a:pt x="9700" y="9186"/>
                    </a:cubicBezTo>
                    <a:lnTo>
                      <a:pt x="9625" y="9120"/>
                    </a:lnTo>
                    <a:close/>
                    <a:moveTo>
                      <a:pt x="1845" y="9528"/>
                    </a:moveTo>
                    <a:lnTo>
                      <a:pt x="1777" y="9602"/>
                    </a:lnTo>
                    <a:cubicBezTo>
                      <a:pt x="1852" y="9671"/>
                      <a:pt x="1929" y="9739"/>
                      <a:pt x="2007" y="9803"/>
                    </a:cubicBezTo>
                    <a:lnTo>
                      <a:pt x="2070" y="9725"/>
                    </a:lnTo>
                    <a:cubicBezTo>
                      <a:pt x="1995" y="9662"/>
                      <a:pt x="1919" y="9596"/>
                      <a:pt x="1845" y="9528"/>
                    </a:cubicBezTo>
                    <a:close/>
                    <a:moveTo>
                      <a:pt x="9205" y="9547"/>
                    </a:moveTo>
                    <a:cubicBezTo>
                      <a:pt x="9132" y="9615"/>
                      <a:pt x="9056" y="9680"/>
                      <a:pt x="8979" y="9744"/>
                    </a:cubicBezTo>
                    <a:lnTo>
                      <a:pt x="9042" y="9822"/>
                    </a:lnTo>
                    <a:lnTo>
                      <a:pt x="9043" y="9822"/>
                    </a:lnTo>
                    <a:cubicBezTo>
                      <a:pt x="9121" y="9757"/>
                      <a:pt x="9199" y="9690"/>
                      <a:pt x="9273" y="9622"/>
                    </a:cubicBezTo>
                    <a:lnTo>
                      <a:pt x="9205" y="9547"/>
                    </a:lnTo>
                    <a:close/>
                    <a:moveTo>
                      <a:pt x="2307" y="9910"/>
                    </a:moveTo>
                    <a:lnTo>
                      <a:pt x="2247" y="9990"/>
                    </a:lnTo>
                    <a:cubicBezTo>
                      <a:pt x="2328" y="10051"/>
                      <a:pt x="2412" y="10109"/>
                      <a:pt x="2497" y="10165"/>
                    </a:cubicBezTo>
                    <a:lnTo>
                      <a:pt x="2552" y="10082"/>
                    </a:lnTo>
                    <a:cubicBezTo>
                      <a:pt x="2469" y="10026"/>
                      <a:pt x="2387" y="9969"/>
                      <a:pt x="2307" y="9910"/>
                    </a:cubicBezTo>
                    <a:close/>
                    <a:moveTo>
                      <a:pt x="8743" y="9927"/>
                    </a:moveTo>
                    <a:cubicBezTo>
                      <a:pt x="8662" y="9985"/>
                      <a:pt x="8580" y="10043"/>
                      <a:pt x="8496" y="10097"/>
                    </a:cubicBezTo>
                    <a:lnTo>
                      <a:pt x="8550" y="10182"/>
                    </a:lnTo>
                    <a:cubicBezTo>
                      <a:pt x="8636" y="10127"/>
                      <a:pt x="8720" y="10068"/>
                      <a:pt x="8802" y="10008"/>
                    </a:cubicBezTo>
                    <a:lnTo>
                      <a:pt x="8743" y="9927"/>
                    </a:lnTo>
                    <a:close/>
                    <a:moveTo>
                      <a:pt x="2806" y="10239"/>
                    </a:moveTo>
                    <a:lnTo>
                      <a:pt x="2756" y="10325"/>
                    </a:lnTo>
                    <a:cubicBezTo>
                      <a:pt x="2844" y="10376"/>
                      <a:pt x="2934" y="10425"/>
                      <a:pt x="3023" y="10471"/>
                    </a:cubicBezTo>
                    <a:lnTo>
                      <a:pt x="3069" y="10381"/>
                    </a:lnTo>
                    <a:cubicBezTo>
                      <a:pt x="2981" y="10337"/>
                      <a:pt x="2893" y="10289"/>
                      <a:pt x="2806" y="10239"/>
                    </a:cubicBezTo>
                    <a:close/>
                    <a:moveTo>
                      <a:pt x="8240" y="10253"/>
                    </a:moveTo>
                    <a:cubicBezTo>
                      <a:pt x="8153" y="10304"/>
                      <a:pt x="8065" y="10352"/>
                      <a:pt x="7976" y="10396"/>
                    </a:cubicBezTo>
                    <a:lnTo>
                      <a:pt x="8021" y="10486"/>
                    </a:lnTo>
                    <a:cubicBezTo>
                      <a:pt x="8111" y="10440"/>
                      <a:pt x="8202" y="10392"/>
                      <a:pt x="8290" y="10340"/>
                    </a:cubicBezTo>
                    <a:lnTo>
                      <a:pt x="8240" y="10253"/>
                    </a:lnTo>
                    <a:close/>
                    <a:moveTo>
                      <a:pt x="3339" y="10510"/>
                    </a:moveTo>
                    <a:lnTo>
                      <a:pt x="3298" y="10602"/>
                    </a:lnTo>
                    <a:cubicBezTo>
                      <a:pt x="3391" y="10643"/>
                      <a:pt x="3485" y="10682"/>
                      <a:pt x="3580" y="10718"/>
                    </a:cubicBezTo>
                    <a:lnTo>
                      <a:pt x="3615" y="10624"/>
                    </a:lnTo>
                    <a:cubicBezTo>
                      <a:pt x="3523" y="10589"/>
                      <a:pt x="3430" y="10551"/>
                      <a:pt x="3339" y="10510"/>
                    </a:cubicBezTo>
                    <a:close/>
                    <a:moveTo>
                      <a:pt x="7705" y="10524"/>
                    </a:moveTo>
                    <a:cubicBezTo>
                      <a:pt x="7613" y="10562"/>
                      <a:pt x="7520" y="10600"/>
                      <a:pt x="7427" y="10635"/>
                    </a:cubicBezTo>
                    <a:lnTo>
                      <a:pt x="7462" y="10729"/>
                    </a:lnTo>
                    <a:cubicBezTo>
                      <a:pt x="7557" y="10694"/>
                      <a:pt x="7652" y="10656"/>
                      <a:pt x="7745" y="10615"/>
                    </a:cubicBezTo>
                    <a:lnTo>
                      <a:pt x="7705" y="10524"/>
                    </a:lnTo>
                    <a:close/>
                    <a:moveTo>
                      <a:pt x="3899" y="10722"/>
                    </a:moveTo>
                    <a:lnTo>
                      <a:pt x="3868" y="10817"/>
                    </a:lnTo>
                    <a:cubicBezTo>
                      <a:pt x="3964" y="10848"/>
                      <a:pt x="4063" y="10876"/>
                      <a:pt x="4162" y="10901"/>
                    </a:cubicBezTo>
                    <a:lnTo>
                      <a:pt x="4186" y="10804"/>
                    </a:lnTo>
                    <a:cubicBezTo>
                      <a:pt x="4089" y="10779"/>
                      <a:pt x="3993" y="10752"/>
                      <a:pt x="3899" y="10722"/>
                    </a:cubicBezTo>
                    <a:close/>
                    <a:moveTo>
                      <a:pt x="7142" y="10731"/>
                    </a:moveTo>
                    <a:cubicBezTo>
                      <a:pt x="7048" y="10761"/>
                      <a:pt x="6951" y="10788"/>
                      <a:pt x="6854" y="10812"/>
                    </a:cubicBezTo>
                    <a:lnTo>
                      <a:pt x="6878" y="10909"/>
                    </a:lnTo>
                    <a:cubicBezTo>
                      <a:pt x="6977" y="10885"/>
                      <a:pt x="7076" y="10857"/>
                      <a:pt x="7172" y="10827"/>
                    </a:cubicBezTo>
                    <a:lnTo>
                      <a:pt x="7142" y="10731"/>
                    </a:lnTo>
                    <a:close/>
                    <a:moveTo>
                      <a:pt x="4478" y="10869"/>
                    </a:moveTo>
                    <a:lnTo>
                      <a:pt x="4458" y="10968"/>
                    </a:lnTo>
                    <a:cubicBezTo>
                      <a:pt x="4559" y="10988"/>
                      <a:pt x="4659" y="11005"/>
                      <a:pt x="4759" y="11019"/>
                    </a:cubicBezTo>
                    <a:lnTo>
                      <a:pt x="4774" y="10919"/>
                    </a:lnTo>
                    <a:cubicBezTo>
                      <a:pt x="4675" y="10905"/>
                      <a:pt x="4576" y="10889"/>
                      <a:pt x="4478" y="10869"/>
                    </a:cubicBezTo>
                    <a:close/>
                    <a:moveTo>
                      <a:pt x="6562" y="10877"/>
                    </a:moveTo>
                    <a:cubicBezTo>
                      <a:pt x="6464" y="10895"/>
                      <a:pt x="6365" y="10911"/>
                      <a:pt x="6266" y="10925"/>
                    </a:cubicBezTo>
                    <a:lnTo>
                      <a:pt x="6280" y="11024"/>
                    </a:lnTo>
                    <a:cubicBezTo>
                      <a:pt x="6380" y="11011"/>
                      <a:pt x="6481" y="10994"/>
                      <a:pt x="6581" y="10975"/>
                    </a:cubicBezTo>
                    <a:lnTo>
                      <a:pt x="6562" y="10877"/>
                    </a:lnTo>
                    <a:close/>
                    <a:moveTo>
                      <a:pt x="5071" y="10953"/>
                    </a:moveTo>
                    <a:lnTo>
                      <a:pt x="5062" y="11053"/>
                    </a:lnTo>
                    <a:cubicBezTo>
                      <a:pt x="5163" y="11062"/>
                      <a:pt x="5266" y="11068"/>
                      <a:pt x="5367" y="11071"/>
                    </a:cubicBezTo>
                    <a:lnTo>
                      <a:pt x="5370" y="10970"/>
                    </a:lnTo>
                    <a:cubicBezTo>
                      <a:pt x="5271" y="10968"/>
                      <a:pt x="5170" y="10962"/>
                      <a:pt x="5071" y="10953"/>
                    </a:cubicBezTo>
                    <a:close/>
                    <a:moveTo>
                      <a:pt x="5969" y="10956"/>
                    </a:moveTo>
                    <a:cubicBezTo>
                      <a:pt x="5868" y="10964"/>
                      <a:pt x="5768" y="10969"/>
                      <a:pt x="5670" y="10971"/>
                    </a:cubicBezTo>
                    <a:lnTo>
                      <a:pt x="5672" y="11072"/>
                    </a:lnTo>
                    <a:cubicBezTo>
                      <a:pt x="5773" y="11069"/>
                      <a:pt x="5876" y="11064"/>
                      <a:pt x="5976" y="11056"/>
                    </a:cubicBezTo>
                    <a:lnTo>
                      <a:pt x="5969" y="10956"/>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0" name="Google Shape;1920;p49"/>
              <p:cNvSpPr/>
              <p:nvPr/>
            </p:nvSpPr>
            <p:spPr>
              <a:xfrm>
                <a:off x="4933431" y="3353447"/>
                <a:ext cx="339748" cy="319474"/>
              </a:xfrm>
              <a:custGeom>
                <a:avLst/>
                <a:gdLst/>
                <a:ahLst/>
                <a:cxnLst/>
                <a:rect l="l" t="t" r="r" b="b"/>
                <a:pathLst>
                  <a:path w="9066" h="8525" extrusionOk="0">
                    <a:moveTo>
                      <a:pt x="553" y="0"/>
                    </a:moveTo>
                    <a:cubicBezTo>
                      <a:pt x="248" y="0"/>
                      <a:pt x="0" y="247"/>
                      <a:pt x="0" y="552"/>
                    </a:cubicBezTo>
                    <a:lnTo>
                      <a:pt x="0" y="8524"/>
                    </a:lnTo>
                    <a:lnTo>
                      <a:pt x="9065" y="8524"/>
                    </a:lnTo>
                    <a:lnTo>
                      <a:pt x="9065" y="552"/>
                    </a:lnTo>
                    <a:cubicBezTo>
                      <a:pt x="9065" y="247"/>
                      <a:pt x="8819" y="0"/>
                      <a:pt x="851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1" name="Google Shape;1921;p49"/>
              <p:cNvSpPr/>
              <p:nvPr/>
            </p:nvSpPr>
            <p:spPr>
              <a:xfrm>
                <a:off x="4931520" y="3351573"/>
                <a:ext cx="343533" cy="323222"/>
              </a:xfrm>
              <a:custGeom>
                <a:avLst/>
                <a:gdLst/>
                <a:ahLst/>
                <a:cxnLst/>
                <a:rect l="l" t="t" r="r" b="b"/>
                <a:pathLst>
                  <a:path w="9167" h="8625" extrusionOk="0">
                    <a:moveTo>
                      <a:pt x="8565" y="100"/>
                    </a:moveTo>
                    <a:cubicBezTo>
                      <a:pt x="8841" y="100"/>
                      <a:pt x="9066" y="324"/>
                      <a:pt x="9066" y="602"/>
                    </a:cubicBezTo>
                    <a:lnTo>
                      <a:pt x="9066" y="8524"/>
                    </a:lnTo>
                    <a:lnTo>
                      <a:pt x="101" y="8524"/>
                    </a:lnTo>
                    <a:lnTo>
                      <a:pt x="101" y="602"/>
                    </a:lnTo>
                    <a:cubicBezTo>
                      <a:pt x="102" y="324"/>
                      <a:pt x="326" y="100"/>
                      <a:pt x="604" y="100"/>
                    </a:cubicBezTo>
                    <a:close/>
                    <a:moveTo>
                      <a:pt x="604" y="0"/>
                    </a:moveTo>
                    <a:cubicBezTo>
                      <a:pt x="271" y="0"/>
                      <a:pt x="1" y="269"/>
                      <a:pt x="1" y="602"/>
                    </a:cubicBezTo>
                    <a:lnTo>
                      <a:pt x="1" y="8625"/>
                    </a:lnTo>
                    <a:lnTo>
                      <a:pt x="9167" y="8625"/>
                    </a:lnTo>
                    <a:lnTo>
                      <a:pt x="9167" y="602"/>
                    </a:lnTo>
                    <a:cubicBezTo>
                      <a:pt x="9167" y="269"/>
                      <a:pt x="8898" y="0"/>
                      <a:pt x="8565"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2" name="Google Shape;1922;p49"/>
              <p:cNvSpPr/>
              <p:nvPr/>
            </p:nvSpPr>
            <p:spPr>
              <a:xfrm>
                <a:off x="5209363" y="3353447"/>
                <a:ext cx="63820" cy="319474"/>
              </a:xfrm>
              <a:custGeom>
                <a:avLst/>
                <a:gdLst/>
                <a:ahLst/>
                <a:cxnLst/>
                <a:rect l="l" t="t" r="r" b="b"/>
                <a:pathLst>
                  <a:path w="1703" h="8525" extrusionOk="0">
                    <a:moveTo>
                      <a:pt x="552" y="0"/>
                    </a:moveTo>
                    <a:cubicBezTo>
                      <a:pt x="248" y="0"/>
                      <a:pt x="1" y="247"/>
                      <a:pt x="1" y="552"/>
                    </a:cubicBezTo>
                    <a:lnTo>
                      <a:pt x="1" y="8524"/>
                    </a:lnTo>
                    <a:lnTo>
                      <a:pt x="1702" y="8524"/>
                    </a:lnTo>
                    <a:lnTo>
                      <a:pt x="1702" y="552"/>
                    </a:lnTo>
                    <a:cubicBezTo>
                      <a:pt x="1702" y="247"/>
                      <a:pt x="1456" y="0"/>
                      <a:pt x="1151"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3" name="Google Shape;1923;p49"/>
              <p:cNvSpPr/>
              <p:nvPr/>
            </p:nvSpPr>
            <p:spPr>
              <a:xfrm>
                <a:off x="5207489" y="3351573"/>
                <a:ext cx="67567" cy="323222"/>
              </a:xfrm>
              <a:custGeom>
                <a:avLst/>
                <a:gdLst/>
                <a:ahLst/>
                <a:cxnLst/>
                <a:rect l="l" t="t" r="r" b="b"/>
                <a:pathLst>
                  <a:path w="1803" h="8625" extrusionOk="0">
                    <a:moveTo>
                      <a:pt x="1201" y="100"/>
                    </a:moveTo>
                    <a:cubicBezTo>
                      <a:pt x="1477" y="100"/>
                      <a:pt x="1702" y="324"/>
                      <a:pt x="1702" y="602"/>
                    </a:cubicBezTo>
                    <a:lnTo>
                      <a:pt x="1702" y="8524"/>
                    </a:lnTo>
                    <a:lnTo>
                      <a:pt x="101" y="8524"/>
                    </a:lnTo>
                    <a:lnTo>
                      <a:pt x="101" y="602"/>
                    </a:lnTo>
                    <a:cubicBezTo>
                      <a:pt x="101" y="324"/>
                      <a:pt x="325" y="100"/>
                      <a:pt x="602" y="100"/>
                    </a:cubicBezTo>
                    <a:close/>
                    <a:moveTo>
                      <a:pt x="602" y="0"/>
                    </a:moveTo>
                    <a:cubicBezTo>
                      <a:pt x="270" y="0"/>
                      <a:pt x="1" y="269"/>
                      <a:pt x="1" y="602"/>
                    </a:cubicBezTo>
                    <a:lnTo>
                      <a:pt x="1" y="8625"/>
                    </a:lnTo>
                    <a:lnTo>
                      <a:pt x="1803" y="8625"/>
                    </a:lnTo>
                    <a:lnTo>
                      <a:pt x="1803" y="602"/>
                    </a:lnTo>
                    <a:cubicBezTo>
                      <a:pt x="1803" y="269"/>
                      <a:pt x="1534" y="0"/>
                      <a:pt x="1201"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4" name="Google Shape;1924;p49"/>
              <p:cNvSpPr/>
              <p:nvPr/>
            </p:nvSpPr>
            <p:spPr>
              <a:xfrm>
                <a:off x="5272734" y="3221983"/>
                <a:ext cx="52952" cy="41410"/>
              </a:xfrm>
              <a:custGeom>
                <a:avLst/>
                <a:gdLst/>
                <a:ahLst/>
                <a:cxnLst/>
                <a:rect l="l" t="t" r="r" b="b"/>
                <a:pathLst>
                  <a:path w="1413" h="1105" extrusionOk="0">
                    <a:moveTo>
                      <a:pt x="427" y="1"/>
                    </a:moveTo>
                    <a:cubicBezTo>
                      <a:pt x="411" y="1"/>
                      <a:pt x="395" y="2"/>
                      <a:pt x="379" y="4"/>
                    </a:cubicBezTo>
                    <a:cubicBezTo>
                      <a:pt x="135" y="37"/>
                      <a:pt x="0" y="281"/>
                      <a:pt x="54" y="510"/>
                    </a:cubicBezTo>
                    <a:cubicBezTo>
                      <a:pt x="112" y="745"/>
                      <a:pt x="352" y="920"/>
                      <a:pt x="561" y="1011"/>
                    </a:cubicBezTo>
                    <a:cubicBezTo>
                      <a:pt x="757" y="1096"/>
                      <a:pt x="1179" y="1104"/>
                      <a:pt x="1341" y="1104"/>
                    </a:cubicBezTo>
                    <a:cubicBezTo>
                      <a:pt x="1382" y="1104"/>
                      <a:pt x="1406" y="1104"/>
                      <a:pt x="1406" y="1104"/>
                    </a:cubicBezTo>
                    <a:cubicBezTo>
                      <a:pt x="1412" y="1104"/>
                      <a:pt x="1277" y="712"/>
                      <a:pt x="1265" y="687"/>
                    </a:cubicBezTo>
                    <a:cubicBezTo>
                      <a:pt x="1140" y="426"/>
                      <a:pt x="756" y="1"/>
                      <a:pt x="427"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5" name="Google Shape;1925;p49"/>
              <p:cNvSpPr/>
              <p:nvPr/>
            </p:nvSpPr>
            <p:spPr>
              <a:xfrm>
                <a:off x="5273971" y="3156887"/>
                <a:ext cx="328468" cy="396523"/>
              </a:xfrm>
              <a:custGeom>
                <a:avLst/>
                <a:gdLst/>
                <a:ahLst/>
                <a:cxnLst/>
                <a:rect l="l" t="t" r="r" b="b"/>
                <a:pathLst>
                  <a:path w="8765" h="10581" extrusionOk="0">
                    <a:moveTo>
                      <a:pt x="1839" y="1"/>
                    </a:moveTo>
                    <a:cubicBezTo>
                      <a:pt x="1781" y="1"/>
                      <a:pt x="1722" y="14"/>
                      <a:pt x="1666" y="43"/>
                    </a:cubicBezTo>
                    <a:cubicBezTo>
                      <a:pt x="1362" y="201"/>
                      <a:pt x="1282" y="811"/>
                      <a:pt x="1333" y="1112"/>
                    </a:cubicBezTo>
                    <a:cubicBezTo>
                      <a:pt x="1337" y="1137"/>
                      <a:pt x="1451" y="1533"/>
                      <a:pt x="1457" y="1533"/>
                    </a:cubicBezTo>
                    <a:cubicBezTo>
                      <a:pt x="1457" y="1533"/>
                      <a:pt x="1457" y="1533"/>
                      <a:pt x="1457" y="1533"/>
                    </a:cubicBezTo>
                    <a:lnTo>
                      <a:pt x="1463" y="1529"/>
                    </a:lnTo>
                    <a:lnTo>
                      <a:pt x="1463" y="1529"/>
                    </a:lnTo>
                    <a:cubicBezTo>
                      <a:pt x="1450" y="1625"/>
                      <a:pt x="1437" y="1729"/>
                      <a:pt x="1424" y="1842"/>
                    </a:cubicBezTo>
                    <a:cubicBezTo>
                      <a:pt x="1404" y="2052"/>
                      <a:pt x="1382" y="2288"/>
                      <a:pt x="1376" y="2547"/>
                    </a:cubicBezTo>
                    <a:cubicBezTo>
                      <a:pt x="1370" y="2807"/>
                      <a:pt x="1369" y="3088"/>
                      <a:pt x="1396" y="3385"/>
                    </a:cubicBezTo>
                    <a:cubicBezTo>
                      <a:pt x="1423" y="3681"/>
                      <a:pt x="1465" y="3994"/>
                      <a:pt x="1551" y="4309"/>
                    </a:cubicBezTo>
                    <a:cubicBezTo>
                      <a:pt x="1552" y="4312"/>
                      <a:pt x="1553" y="4316"/>
                      <a:pt x="1554" y="4319"/>
                    </a:cubicBezTo>
                    <a:cubicBezTo>
                      <a:pt x="1501" y="4235"/>
                      <a:pt x="1342" y="4004"/>
                      <a:pt x="1328" y="3988"/>
                    </a:cubicBezTo>
                    <a:cubicBezTo>
                      <a:pt x="1161" y="3794"/>
                      <a:pt x="766" y="3531"/>
                      <a:pt x="458" y="3531"/>
                    </a:cubicBezTo>
                    <a:cubicBezTo>
                      <a:pt x="399" y="3531"/>
                      <a:pt x="344" y="3541"/>
                      <a:pt x="294" y="3562"/>
                    </a:cubicBezTo>
                    <a:cubicBezTo>
                      <a:pt x="68" y="3658"/>
                      <a:pt x="1" y="3929"/>
                      <a:pt x="115" y="4136"/>
                    </a:cubicBezTo>
                    <a:cubicBezTo>
                      <a:pt x="231" y="4346"/>
                      <a:pt x="510" y="4450"/>
                      <a:pt x="735" y="4484"/>
                    </a:cubicBezTo>
                    <a:cubicBezTo>
                      <a:pt x="761" y="4488"/>
                      <a:pt x="791" y="4490"/>
                      <a:pt x="824" y="4490"/>
                    </a:cubicBezTo>
                    <a:cubicBezTo>
                      <a:pt x="1097" y="4490"/>
                      <a:pt x="1528" y="4364"/>
                      <a:pt x="1566" y="4353"/>
                    </a:cubicBezTo>
                    <a:cubicBezTo>
                      <a:pt x="1653" y="4659"/>
                      <a:pt x="1762" y="4959"/>
                      <a:pt x="1891" y="5250"/>
                    </a:cubicBezTo>
                    <a:cubicBezTo>
                      <a:pt x="1963" y="5421"/>
                      <a:pt x="2044" y="5590"/>
                      <a:pt x="2125" y="5759"/>
                    </a:cubicBezTo>
                    <a:cubicBezTo>
                      <a:pt x="2076" y="5687"/>
                      <a:pt x="2032" y="5624"/>
                      <a:pt x="2025" y="5616"/>
                    </a:cubicBezTo>
                    <a:cubicBezTo>
                      <a:pt x="1857" y="5422"/>
                      <a:pt x="1463" y="5159"/>
                      <a:pt x="1154" y="5159"/>
                    </a:cubicBezTo>
                    <a:cubicBezTo>
                      <a:pt x="1096" y="5159"/>
                      <a:pt x="1041" y="5169"/>
                      <a:pt x="990" y="5190"/>
                    </a:cubicBezTo>
                    <a:cubicBezTo>
                      <a:pt x="763" y="5286"/>
                      <a:pt x="698" y="5557"/>
                      <a:pt x="811" y="5764"/>
                    </a:cubicBezTo>
                    <a:cubicBezTo>
                      <a:pt x="927" y="5976"/>
                      <a:pt x="1205" y="6080"/>
                      <a:pt x="1430" y="6113"/>
                    </a:cubicBezTo>
                    <a:cubicBezTo>
                      <a:pt x="1458" y="6117"/>
                      <a:pt x="1488" y="6119"/>
                      <a:pt x="1521" y="6119"/>
                    </a:cubicBezTo>
                    <a:cubicBezTo>
                      <a:pt x="1764" y="6119"/>
                      <a:pt x="2132" y="6020"/>
                      <a:pt x="2239" y="5989"/>
                    </a:cubicBezTo>
                    <a:cubicBezTo>
                      <a:pt x="2271" y="6053"/>
                      <a:pt x="2303" y="6118"/>
                      <a:pt x="2335" y="6182"/>
                    </a:cubicBezTo>
                    <a:cubicBezTo>
                      <a:pt x="2489" y="6490"/>
                      <a:pt x="2645" y="6797"/>
                      <a:pt x="2789" y="7103"/>
                    </a:cubicBezTo>
                    <a:cubicBezTo>
                      <a:pt x="2840" y="7211"/>
                      <a:pt x="2885" y="7319"/>
                      <a:pt x="2932" y="7427"/>
                    </a:cubicBezTo>
                    <a:cubicBezTo>
                      <a:pt x="2888" y="7363"/>
                      <a:pt x="2852" y="7310"/>
                      <a:pt x="2845" y="7303"/>
                    </a:cubicBezTo>
                    <a:cubicBezTo>
                      <a:pt x="2678" y="7109"/>
                      <a:pt x="2282" y="6847"/>
                      <a:pt x="1974" y="6847"/>
                    </a:cubicBezTo>
                    <a:cubicBezTo>
                      <a:pt x="1916" y="6847"/>
                      <a:pt x="1860" y="6856"/>
                      <a:pt x="1810" y="6877"/>
                    </a:cubicBezTo>
                    <a:cubicBezTo>
                      <a:pt x="1584" y="6973"/>
                      <a:pt x="1517" y="7245"/>
                      <a:pt x="1631" y="7451"/>
                    </a:cubicBezTo>
                    <a:cubicBezTo>
                      <a:pt x="1748" y="7663"/>
                      <a:pt x="2025" y="7767"/>
                      <a:pt x="2251" y="7800"/>
                    </a:cubicBezTo>
                    <a:cubicBezTo>
                      <a:pt x="2278" y="7804"/>
                      <a:pt x="2308" y="7806"/>
                      <a:pt x="2340" y="7806"/>
                    </a:cubicBezTo>
                    <a:cubicBezTo>
                      <a:pt x="2570" y="7806"/>
                      <a:pt x="2911" y="7717"/>
                      <a:pt x="3037" y="7682"/>
                    </a:cubicBezTo>
                    <a:cubicBezTo>
                      <a:pt x="3082" y="7794"/>
                      <a:pt x="3126" y="7907"/>
                      <a:pt x="3164" y="8016"/>
                    </a:cubicBezTo>
                    <a:cubicBezTo>
                      <a:pt x="3187" y="8093"/>
                      <a:pt x="3216" y="8164"/>
                      <a:pt x="3236" y="8242"/>
                    </a:cubicBezTo>
                    <a:cubicBezTo>
                      <a:pt x="3256" y="8319"/>
                      <a:pt x="3278" y="8394"/>
                      <a:pt x="3300" y="8469"/>
                    </a:cubicBezTo>
                    <a:cubicBezTo>
                      <a:pt x="3335" y="8615"/>
                      <a:pt x="3371" y="8765"/>
                      <a:pt x="3402" y="8908"/>
                    </a:cubicBezTo>
                    <a:cubicBezTo>
                      <a:pt x="3425" y="9008"/>
                      <a:pt x="3443" y="9103"/>
                      <a:pt x="3462" y="9199"/>
                    </a:cubicBezTo>
                    <a:cubicBezTo>
                      <a:pt x="3413" y="9090"/>
                      <a:pt x="3313" y="8882"/>
                      <a:pt x="3303" y="8865"/>
                    </a:cubicBezTo>
                    <a:cubicBezTo>
                      <a:pt x="3155" y="8630"/>
                      <a:pt x="2758" y="8277"/>
                      <a:pt x="2439" y="8277"/>
                    </a:cubicBezTo>
                    <a:cubicBezTo>
                      <a:pt x="2406" y="8277"/>
                      <a:pt x="2375" y="8280"/>
                      <a:pt x="2344" y="8288"/>
                    </a:cubicBezTo>
                    <a:cubicBezTo>
                      <a:pt x="2106" y="8349"/>
                      <a:pt x="1998" y="8606"/>
                      <a:pt x="2080" y="8828"/>
                    </a:cubicBezTo>
                    <a:cubicBezTo>
                      <a:pt x="2163" y="9055"/>
                      <a:pt x="2422" y="9200"/>
                      <a:pt x="2640" y="9266"/>
                    </a:cubicBezTo>
                    <a:cubicBezTo>
                      <a:pt x="2723" y="9292"/>
                      <a:pt x="2840" y="9300"/>
                      <a:pt x="2961" y="9300"/>
                    </a:cubicBezTo>
                    <a:cubicBezTo>
                      <a:pt x="3191" y="9300"/>
                      <a:pt x="3433" y="9270"/>
                      <a:pt x="3477" y="9264"/>
                    </a:cubicBezTo>
                    <a:cubicBezTo>
                      <a:pt x="3508" y="9423"/>
                      <a:pt x="3538" y="9577"/>
                      <a:pt x="3564" y="9724"/>
                    </a:cubicBezTo>
                    <a:cubicBezTo>
                      <a:pt x="3620" y="10047"/>
                      <a:pt x="3663" y="10336"/>
                      <a:pt x="3696" y="10580"/>
                    </a:cubicBezTo>
                    <a:lnTo>
                      <a:pt x="3920" y="10580"/>
                    </a:lnTo>
                    <a:cubicBezTo>
                      <a:pt x="3881" y="10327"/>
                      <a:pt x="3830" y="10026"/>
                      <a:pt x="3762" y="9686"/>
                    </a:cubicBezTo>
                    <a:cubicBezTo>
                      <a:pt x="3731" y="9525"/>
                      <a:pt x="3694" y="9353"/>
                      <a:pt x="3654" y="9177"/>
                    </a:cubicBezTo>
                    <a:cubicBezTo>
                      <a:pt x="3813" y="9113"/>
                      <a:pt x="3969" y="9040"/>
                      <a:pt x="4120" y="8957"/>
                    </a:cubicBezTo>
                    <a:cubicBezTo>
                      <a:pt x="4295" y="9147"/>
                      <a:pt x="4743" y="9369"/>
                      <a:pt x="4802" y="9396"/>
                    </a:cubicBezTo>
                    <a:cubicBezTo>
                      <a:pt x="4740" y="9547"/>
                      <a:pt x="4680" y="9692"/>
                      <a:pt x="4620" y="9828"/>
                    </a:cubicBezTo>
                    <a:cubicBezTo>
                      <a:pt x="4496" y="10113"/>
                      <a:pt x="4378" y="10365"/>
                      <a:pt x="4275" y="10580"/>
                    </a:cubicBezTo>
                    <a:lnTo>
                      <a:pt x="4516" y="10580"/>
                    </a:lnTo>
                    <a:cubicBezTo>
                      <a:pt x="4606" y="10383"/>
                      <a:pt x="4705" y="10157"/>
                      <a:pt x="4807" y="9907"/>
                    </a:cubicBezTo>
                    <a:cubicBezTo>
                      <a:pt x="4869" y="9754"/>
                      <a:pt x="4933" y="9591"/>
                      <a:pt x="4997" y="9422"/>
                    </a:cubicBezTo>
                    <a:cubicBezTo>
                      <a:pt x="5048" y="9433"/>
                      <a:pt x="5393" y="9503"/>
                      <a:pt x="5655" y="9503"/>
                    </a:cubicBezTo>
                    <a:cubicBezTo>
                      <a:pt x="5721" y="9503"/>
                      <a:pt x="5782" y="9499"/>
                      <a:pt x="5831" y="9487"/>
                    </a:cubicBezTo>
                    <a:cubicBezTo>
                      <a:pt x="6053" y="9437"/>
                      <a:pt x="6322" y="9311"/>
                      <a:pt x="6423" y="9091"/>
                    </a:cubicBezTo>
                    <a:cubicBezTo>
                      <a:pt x="6520" y="8877"/>
                      <a:pt x="6433" y="8612"/>
                      <a:pt x="6199" y="8533"/>
                    </a:cubicBezTo>
                    <a:cubicBezTo>
                      <a:pt x="6159" y="8519"/>
                      <a:pt x="6117" y="8513"/>
                      <a:pt x="6072" y="8513"/>
                    </a:cubicBezTo>
                    <a:cubicBezTo>
                      <a:pt x="5758" y="8513"/>
                      <a:pt x="5359" y="8822"/>
                      <a:pt x="5200" y="9037"/>
                    </a:cubicBezTo>
                    <a:cubicBezTo>
                      <a:pt x="5190" y="9052"/>
                      <a:pt x="5091" y="9222"/>
                      <a:pt x="5031" y="9330"/>
                    </a:cubicBezTo>
                    <a:cubicBezTo>
                      <a:pt x="5057" y="9261"/>
                      <a:pt x="5082" y="9195"/>
                      <a:pt x="5108" y="9123"/>
                    </a:cubicBezTo>
                    <a:cubicBezTo>
                      <a:pt x="5159" y="8982"/>
                      <a:pt x="5207" y="8840"/>
                      <a:pt x="5258" y="8688"/>
                    </a:cubicBezTo>
                    <a:cubicBezTo>
                      <a:pt x="5281" y="8614"/>
                      <a:pt x="5303" y="8538"/>
                      <a:pt x="5326" y="8462"/>
                    </a:cubicBezTo>
                    <a:cubicBezTo>
                      <a:pt x="5350" y="8387"/>
                      <a:pt x="5367" y="8305"/>
                      <a:pt x="5387" y="8226"/>
                    </a:cubicBezTo>
                    <a:cubicBezTo>
                      <a:pt x="5431" y="8041"/>
                      <a:pt x="5467" y="7851"/>
                      <a:pt x="5499" y="7660"/>
                    </a:cubicBezTo>
                    <a:cubicBezTo>
                      <a:pt x="5616" y="7703"/>
                      <a:pt x="6021" y="7843"/>
                      <a:pt x="6257" y="7843"/>
                    </a:cubicBezTo>
                    <a:cubicBezTo>
                      <a:pt x="6268" y="7843"/>
                      <a:pt x="6280" y="7843"/>
                      <a:pt x="6291" y="7842"/>
                    </a:cubicBezTo>
                    <a:cubicBezTo>
                      <a:pt x="6519" y="7826"/>
                      <a:pt x="6802" y="7743"/>
                      <a:pt x="6934" y="7540"/>
                    </a:cubicBezTo>
                    <a:cubicBezTo>
                      <a:pt x="7063" y="7343"/>
                      <a:pt x="7017" y="7068"/>
                      <a:pt x="6798" y="6955"/>
                    </a:cubicBezTo>
                    <a:cubicBezTo>
                      <a:pt x="6738" y="6924"/>
                      <a:pt x="6668" y="6910"/>
                      <a:pt x="6593" y="6910"/>
                    </a:cubicBezTo>
                    <a:cubicBezTo>
                      <a:pt x="6292" y="6910"/>
                      <a:pt x="5908" y="7130"/>
                      <a:pt x="5735" y="7302"/>
                    </a:cubicBezTo>
                    <a:cubicBezTo>
                      <a:pt x="5722" y="7314"/>
                      <a:pt x="5584" y="7487"/>
                      <a:pt x="5510" y="7583"/>
                    </a:cubicBezTo>
                    <a:cubicBezTo>
                      <a:pt x="5527" y="7468"/>
                      <a:pt x="5547" y="7353"/>
                      <a:pt x="5561" y="7235"/>
                    </a:cubicBezTo>
                    <a:cubicBezTo>
                      <a:pt x="5603" y="6897"/>
                      <a:pt x="5635" y="6553"/>
                      <a:pt x="5668" y="6210"/>
                    </a:cubicBezTo>
                    <a:cubicBezTo>
                      <a:pt x="5679" y="6105"/>
                      <a:pt x="5690" y="6000"/>
                      <a:pt x="5701" y="5895"/>
                    </a:cubicBezTo>
                    <a:cubicBezTo>
                      <a:pt x="5742" y="5911"/>
                      <a:pt x="6218" y="6089"/>
                      <a:pt x="6484" y="6089"/>
                    </a:cubicBezTo>
                    <a:cubicBezTo>
                      <a:pt x="6496" y="6089"/>
                      <a:pt x="6508" y="6088"/>
                      <a:pt x="6520" y="6087"/>
                    </a:cubicBezTo>
                    <a:cubicBezTo>
                      <a:pt x="6747" y="6071"/>
                      <a:pt x="7031" y="5988"/>
                      <a:pt x="7163" y="5785"/>
                    </a:cubicBezTo>
                    <a:cubicBezTo>
                      <a:pt x="7292" y="5588"/>
                      <a:pt x="7246" y="5313"/>
                      <a:pt x="7027" y="5200"/>
                    </a:cubicBezTo>
                    <a:cubicBezTo>
                      <a:pt x="6967" y="5169"/>
                      <a:pt x="6897" y="5156"/>
                      <a:pt x="6822" y="5156"/>
                    </a:cubicBezTo>
                    <a:cubicBezTo>
                      <a:pt x="6520" y="5156"/>
                      <a:pt x="6137" y="5375"/>
                      <a:pt x="5963" y="5547"/>
                    </a:cubicBezTo>
                    <a:cubicBezTo>
                      <a:pt x="5947" y="5563"/>
                      <a:pt x="5749" y="5811"/>
                      <a:pt x="5702" y="5877"/>
                    </a:cubicBezTo>
                    <a:cubicBezTo>
                      <a:pt x="5727" y="5646"/>
                      <a:pt x="5753" y="5416"/>
                      <a:pt x="5788" y="5190"/>
                    </a:cubicBezTo>
                    <a:cubicBezTo>
                      <a:pt x="5834" y="4886"/>
                      <a:pt x="5900" y="4584"/>
                      <a:pt x="5985" y="4289"/>
                    </a:cubicBezTo>
                    <a:cubicBezTo>
                      <a:pt x="6004" y="4296"/>
                      <a:pt x="6501" y="4483"/>
                      <a:pt x="6773" y="4483"/>
                    </a:cubicBezTo>
                    <a:cubicBezTo>
                      <a:pt x="6785" y="4483"/>
                      <a:pt x="6797" y="4483"/>
                      <a:pt x="6808" y="4482"/>
                    </a:cubicBezTo>
                    <a:cubicBezTo>
                      <a:pt x="7035" y="4467"/>
                      <a:pt x="7320" y="4383"/>
                      <a:pt x="7453" y="4181"/>
                    </a:cubicBezTo>
                    <a:cubicBezTo>
                      <a:pt x="7581" y="3983"/>
                      <a:pt x="7536" y="3707"/>
                      <a:pt x="7317" y="3595"/>
                    </a:cubicBezTo>
                    <a:cubicBezTo>
                      <a:pt x="7256" y="3564"/>
                      <a:pt x="7186" y="3550"/>
                      <a:pt x="7111" y="3550"/>
                    </a:cubicBezTo>
                    <a:cubicBezTo>
                      <a:pt x="6809" y="3550"/>
                      <a:pt x="6426" y="3770"/>
                      <a:pt x="6253" y="3942"/>
                    </a:cubicBezTo>
                    <a:cubicBezTo>
                      <a:pt x="6236" y="3959"/>
                      <a:pt x="6023" y="4225"/>
                      <a:pt x="5988" y="4276"/>
                    </a:cubicBezTo>
                    <a:cubicBezTo>
                      <a:pt x="5993" y="4259"/>
                      <a:pt x="5997" y="4240"/>
                      <a:pt x="6002" y="4224"/>
                    </a:cubicBezTo>
                    <a:cubicBezTo>
                      <a:pt x="6095" y="3917"/>
                      <a:pt x="6225" y="3632"/>
                      <a:pt x="6359" y="3371"/>
                    </a:cubicBezTo>
                    <a:cubicBezTo>
                      <a:pt x="6437" y="3218"/>
                      <a:pt x="6520" y="3078"/>
                      <a:pt x="6603" y="2942"/>
                    </a:cubicBezTo>
                    <a:cubicBezTo>
                      <a:pt x="6700" y="2991"/>
                      <a:pt x="7145" y="3207"/>
                      <a:pt x="7383" y="3216"/>
                    </a:cubicBezTo>
                    <a:cubicBezTo>
                      <a:pt x="7400" y="3217"/>
                      <a:pt x="7417" y="3217"/>
                      <a:pt x="7434" y="3217"/>
                    </a:cubicBezTo>
                    <a:cubicBezTo>
                      <a:pt x="7652" y="3217"/>
                      <a:pt x="7914" y="3161"/>
                      <a:pt x="8056" y="2988"/>
                    </a:cubicBezTo>
                    <a:cubicBezTo>
                      <a:pt x="8206" y="2805"/>
                      <a:pt x="8191" y="2527"/>
                      <a:pt x="7985" y="2391"/>
                    </a:cubicBezTo>
                    <a:cubicBezTo>
                      <a:pt x="7909" y="2340"/>
                      <a:pt x="7813" y="2319"/>
                      <a:pt x="7709" y="2319"/>
                    </a:cubicBezTo>
                    <a:cubicBezTo>
                      <a:pt x="7420" y="2319"/>
                      <a:pt x="7065" y="2479"/>
                      <a:pt x="6890" y="2619"/>
                    </a:cubicBezTo>
                    <a:cubicBezTo>
                      <a:pt x="6877" y="2629"/>
                      <a:pt x="6757" y="2749"/>
                      <a:pt x="6670" y="2837"/>
                    </a:cubicBezTo>
                    <a:cubicBezTo>
                      <a:pt x="6709" y="2776"/>
                      <a:pt x="6748" y="2714"/>
                      <a:pt x="6786" y="2657"/>
                    </a:cubicBezTo>
                    <a:cubicBezTo>
                      <a:pt x="6929" y="2441"/>
                      <a:pt x="7072" y="2253"/>
                      <a:pt x="7201" y="2088"/>
                    </a:cubicBezTo>
                    <a:cubicBezTo>
                      <a:pt x="7276" y="1994"/>
                      <a:pt x="7344" y="1911"/>
                      <a:pt x="7410" y="1834"/>
                    </a:cubicBezTo>
                    <a:cubicBezTo>
                      <a:pt x="7530" y="1831"/>
                      <a:pt x="8013" y="1817"/>
                      <a:pt x="8224" y="1717"/>
                    </a:cubicBezTo>
                    <a:cubicBezTo>
                      <a:pt x="8430" y="1621"/>
                      <a:pt x="8666" y="1440"/>
                      <a:pt x="8715" y="1205"/>
                    </a:cubicBezTo>
                    <a:cubicBezTo>
                      <a:pt x="8765" y="973"/>
                      <a:pt x="8622" y="733"/>
                      <a:pt x="8378" y="706"/>
                    </a:cubicBezTo>
                    <a:cubicBezTo>
                      <a:pt x="8365" y="705"/>
                      <a:pt x="8353" y="704"/>
                      <a:pt x="8340" y="704"/>
                    </a:cubicBezTo>
                    <a:cubicBezTo>
                      <a:pt x="8009" y="704"/>
                      <a:pt x="7630" y="1145"/>
                      <a:pt x="7511" y="1414"/>
                    </a:cubicBezTo>
                    <a:cubicBezTo>
                      <a:pt x="7500" y="1438"/>
                      <a:pt x="7376" y="1834"/>
                      <a:pt x="7382" y="1834"/>
                    </a:cubicBezTo>
                    <a:lnTo>
                      <a:pt x="7389" y="1834"/>
                    </a:lnTo>
                    <a:cubicBezTo>
                      <a:pt x="7325" y="1907"/>
                      <a:pt x="7257" y="1985"/>
                      <a:pt x="7185" y="2073"/>
                    </a:cubicBezTo>
                    <a:cubicBezTo>
                      <a:pt x="7052" y="2237"/>
                      <a:pt x="6903" y="2422"/>
                      <a:pt x="6755" y="2635"/>
                    </a:cubicBezTo>
                    <a:cubicBezTo>
                      <a:pt x="6608" y="2848"/>
                      <a:pt x="6451" y="3083"/>
                      <a:pt x="6310" y="3344"/>
                    </a:cubicBezTo>
                    <a:cubicBezTo>
                      <a:pt x="6169" y="3606"/>
                      <a:pt x="6032" y="3891"/>
                      <a:pt x="5929" y="4202"/>
                    </a:cubicBezTo>
                    <a:cubicBezTo>
                      <a:pt x="5928" y="4205"/>
                      <a:pt x="5927" y="4209"/>
                      <a:pt x="5926" y="4212"/>
                    </a:cubicBezTo>
                    <a:cubicBezTo>
                      <a:pt x="5928" y="4113"/>
                      <a:pt x="5924" y="3832"/>
                      <a:pt x="5921" y="3811"/>
                    </a:cubicBezTo>
                    <a:cubicBezTo>
                      <a:pt x="5882" y="3509"/>
                      <a:pt x="5629" y="2947"/>
                      <a:pt x="5293" y="2885"/>
                    </a:cubicBezTo>
                    <a:cubicBezTo>
                      <a:pt x="5269" y="2880"/>
                      <a:pt x="5246" y="2878"/>
                      <a:pt x="5223" y="2878"/>
                    </a:cubicBezTo>
                    <a:cubicBezTo>
                      <a:pt x="5012" y="2878"/>
                      <a:pt x="4844" y="3053"/>
                      <a:pt x="4826" y="3265"/>
                    </a:cubicBezTo>
                    <a:cubicBezTo>
                      <a:pt x="4807" y="3506"/>
                      <a:pt x="4981" y="3746"/>
                      <a:pt x="5151" y="3898"/>
                    </a:cubicBezTo>
                    <a:cubicBezTo>
                      <a:pt x="5343" y="4069"/>
                      <a:pt x="5874" y="4234"/>
                      <a:pt x="5917" y="4248"/>
                    </a:cubicBezTo>
                    <a:cubicBezTo>
                      <a:pt x="5821" y="4552"/>
                      <a:pt x="5746" y="4862"/>
                      <a:pt x="5692" y="5176"/>
                    </a:cubicBezTo>
                    <a:cubicBezTo>
                      <a:pt x="5659" y="5358"/>
                      <a:pt x="5633" y="5543"/>
                      <a:pt x="5607" y="5729"/>
                    </a:cubicBezTo>
                    <a:cubicBezTo>
                      <a:pt x="5606" y="5642"/>
                      <a:pt x="5604" y="5564"/>
                      <a:pt x="5603" y="5554"/>
                    </a:cubicBezTo>
                    <a:cubicBezTo>
                      <a:pt x="5564" y="5251"/>
                      <a:pt x="5310" y="4691"/>
                      <a:pt x="4975" y="4628"/>
                    </a:cubicBezTo>
                    <a:cubicBezTo>
                      <a:pt x="4951" y="4624"/>
                      <a:pt x="4927" y="4622"/>
                      <a:pt x="4903" y="4622"/>
                    </a:cubicBezTo>
                    <a:cubicBezTo>
                      <a:pt x="4693" y="4622"/>
                      <a:pt x="4526" y="4797"/>
                      <a:pt x="4508" y="5009"/>
                    </a:cubicBezTo>
                    <a:cubicBezTo>
                      <a:pt x="4489" y="5248"/>
                      <a:pt x="4663" y="5489"/>
                      <a:pt x="4832" y="5641"/>
                    </a:cubicBezTo>
                    <a:cubicBezTo>
                      <a:pt x="5005" y="5795"/>
                      <a:pt x="5456" y="5945"/>
                      <a:pt x="5575" y="5984"/>
                    </a:cubicBezTo>
                    <a:cubicBezTo>
                      <a:pt x="5566" y="6055"/>
                      <a:pt x="5557" y="6126"/>
                      <a:pt x="5549" y="6198"/>
                    </a:cubicBezTo>
                    <a:cubicBezTo>
                      <a:pt x="5508" y="6541"/>
                      <a:pt x="5468" y="6882"/>
                      <a:pt x="5419" y="7217"/>
                    </a:cubicBezTo>
                    <a:cubicBezTo>
                      <a:pt x="5402" y="7335"/>
                      <a:pt x="5381" y="7450"/>
                      <a:pt x="5359" y="7566"/>
                    </a:cubicBezTo>
                    <a:cubicBezTo>
                      <a:pt x="5358" y="7489"/>
                      <a:pt x="5357" y="7424"/>
                      <a:pt x="5355" y="7414"/>
                    </a:cubicBezTo>
                    <a:cubicBezTo>
                      <a:pt x="5316" y="7112"/>
                      <a:pt x="5063" y="6551"/>
                      <a:pt x="4727" y="6488"/>
                    </a:cubicBezTo>
                    <a:cubicBezTo>
                      <a:pt x="4703" y="6484"/>
                      <a:pt x="4679" y="6482"/>
                      <a:pt x="4656" y="6482"/>
                    </a:cubicBezTo>
                    <a:cubicBezTo>
                      <a:pt x="4447" y="6482"/>
                      <a:pt x="4279" y="6657"/>
                      <a:pt x="4262" y="6869"/>
                    </a:cubicBezTo>
                    <a:cubicBezTo>
                      <a:pt x="4241" y="7108"/>
                      <a:pt x="4416" y="7349"/>
                      <a:pt x="4586" y="7501"/>
                    </a:cubicBezTo>
                    <a:cubicBezTo>
                      <a:pt x="4750" y="7648"/>
                      <a:pt x="5165" y="7791"/>
                      <a:pt x="5307" y="7837"/>
                    </a:cubicBezTo>
                    <a:cubicBezTo>
                      <a:pt x="5282" y="7955"/>
                      <a:pt x="5257" y="8072"/>
                      <a:pt x="5227" y="8185"/>
                    </a:cubicBezTo>
                    <a:cubicBezTo>
                      <a:pt x="5206" y="8262"/>
                      <a:pt x="5190" y="8337"/>
                      <a:pt x="5164" y="8413"/>
                    </a:cubicBezTo>
                    <a:cubicBezTo>
                      <a:pt x="5139" y="8489"/>
                      <a:pt x="5115" y="8563"/>
                      <a:pt x="5091" y="8637"/>
                    </a:cubicBezTo>
                    <a:cubicBezTo>
                      <a:pt x="5040" y="8778"/>
                      <a:pt x="4988" y="8925"/>
                      <a:pt x="4935" y="9061"/>
                    </a:cubicBezTo>
                    <a:cubicBezTo>
                      <a:pt x="4898" y="9156"/>
                      <a:pt x="4861" y="9246"/>
                      <a:pt x="4825" y="9336"/>
                    </a:cubicBezTo>
                    <a:cubicBezTo>
                      <a:pt x="4844" y="9219"/>
                      <a:pt x="4874" y="8989"/>
                      <a:pt x="4875" y="8970"/>
                    </a:cubicBezTo>
                    <a:cubicBezTo>
                      <a:pt x="4880" y="8767"/>
                      <a:pt x="4808" y="8438"/>
                      <a:pt x="4665" y="8206"/>
                    </a:cubicBezTo>
                    <a:cubicBezTo>
                      <a:pt x="4666" y="8177"/>
                      <a:pt x="4664" y="8146"/>
                      <a:pt x="4660" y="8116"/>
                    </a:cubicBezTo>
                    <a:cubicBezTo>
                      <a:pt x="4627" y="7917"/>
                      <a:pt x="4460" y="7761"/>
                      <a:pt x="4263" y="7761"/>
                    </a:cubicBezTo>
                    <a:cubicBezTo>
                      <a:pt x="4231" y="7761"/>
                      <a:pt x="4199" y="7765"/>
                      <a:pt x="4165" y="7774"/>
                    </a:cubicBezTo>
                    <a:cubicBezTo>
                      <a:pt x="3835" y="7862"/>
                      <a:pt x="3626" y="8441"/>
                      <a:pt x="3610" y="8746"/>
                    </a:cubicBezTo>
                    <a:cubicBezTo>
                      <a:pt x="3609" y="8764"/>
                      <a:pt x="3621" y="8960"/>
                      <a:pt x="3630" y="9083"/>
                    </a:cubicBezTo>
                    <a:cubicBezTo>
                      <a:pt x="3614" y="9012"/>
                      <a:pt x="3599" y="8942"/>
                      <a:pt x="3580" y="8868"/>
                    </a:cubicBezTo>
                    <a:cubicBezTo>
                      <a:pt x="3546" y="8722"/>
                      <a:pt x="3507" y="8578"/>
                      <a:pt x="3466" y="8422"/>
                    </a:cubicBezTo>
                    <a:lnTo>
                      <a:pt x="3397" y="8196"/>
                    </a:lnTo>
                    <a:cubicBezTo>
                      <a:pt x="3375" y="8120"/>
                      <a:pt x="3344" y="8043"/>
                      <a:pt x="3317" y="7966"/>
                    </a:cubicBezTo>
                    <a:cubicBezTo>
                      <a:pt x="3252" y="7787"/>
                      <a:pt x="3177" y="7610"/>
                      <a:pt x="3098" y="7433"/>
                    </a:cubicBezTo>
                    <a:cubicBezTo>
                      <a:pt x="3226" y="7402"/>
                      <a:pt x="3677" y="7287"/>
                      <a:pt x="3859" y="7147"/>
                    </a:cubicBezTo>
                    <a:cubicBezTo>
                      <a:pt x="4041" y="7008"/>
                      <a:pt x="4232" y="6782"/>
                      <a:pt x="4230" y="6541"/>
                    </a:cubicBezTo>
                    <a:cubicBezTo>
                      <a:pt x="4228" y="6318"/>
                      <a:pt x="4060" y="6125"/>
                      <a:pt x="3837" y="6125"/>
                    </a:cubicBezTo>
                    <a:cubicBezTo>
                      <a:pt x="3823" y="6125"/>
                      <a:pt x="3808" y="6126"/>
                      <a:pt x="3794" y="6127"/>
                    </a:cubicBezTo>
                    <a:cubicBezTo>
                      <a:pt x="3454" y="6164"/>
                      <a:pt x="3160" y="6704"/>
                      <a:pt x="3098" y="7003"/>
                    </a:cubicBezTo>
                    <a:cubicBezTo>
                      <a:pt x="3094" y="7021"/>
                      <a:pt x="3074" y="7241"/>
                      <a:pt x="3065" y="7361"/>
                    </a:cubicBezTo>
                    <a:cubicBezTo>
                      <a:pt x="3016" y="7255"/>
                      <a:pt x="2968" y="7149"/>
                      <a:pt x="2916" y="7043"/>
                    </a:cubicBezTo>
                    <a:cubicBezTo>
                      <a:pt x="2765" y="6737"/>
                      <a:pt x="2601" y="6433"/>
                      <a:pt x="2440" y="6128"/>
                    </a:cubicBezTo>
                    <a:cubicBezTo>
                      <a:pt x="2390" y="6035"/>
                      <a:pt x="2342" y="5942"/>
                      <a:pt x="2294" y="5848"/>
                    </a:cubicBezTo>
                    <a:cubicBezTo>
                      <a:pt x="2339" y="5838"/>
                      <a:pt x="2879" y="5712"/>
                      <a:pt x="3083" y="5556"/>
                    </a:cubicBezTo>
                    <a:cubicBezTo>
                      <a:pt x="3264" y="5418"/>
                      <a:pt x="3455" y="5191"/>
                      <a:pt x="3453" y="4950"/>
                    </a:cubicBezTo>
                    <a:cubicBezTo>
                      <a:pt x="3452" y="4728"/>
                      <a:pt x="3284" y="4534"/>
                      <a:pt x="3060" y="4534"/>
                    </a:cubicBezTo>
                    <a:cubicBezTo>
                      <a:pt x="3046" y="4534"/>
                      <a:pt x="3032" y="4535"/>
                      <a:pt x="3017" y="4536"/>
                    </a:cubicBezTo>
                    <a:cubicBezTo>
                      <a:pt x="2678" y="4573"/>
                      <a:pt x="2383" y="5113"/>
                      <a:pt x="2322" y="5412"/>
                    </a:cubicBezTo>
                    <a:cubicBezTo>
                      <a:pt x="2316" y="5435"/>
                      <a:pt x="2289" y="5751"/>
                      <a:pt x="2285" y="5831"/>
                    </a:cubicBezTo>
                    <a:cubicBezTo>
                      <a:pt x="2178" y="5625"/>
                      <a:pt x="2074" y="5419"/>
                      <a:pt x="1978" y="5211"/>
                    </a:cubicBezTo>
                    <a:cubicBezTo>
                      <a:pt x="1849" y="4932"/>
                      <a:pt x="1737" y="4645"/>
                      <a:pt x="1645" y="4351"/>
                    </a:cubicBezTo>
                    <a:cubicBezTo>
                      <a:pt x="1666" y="4346"/>
                      <a:pt x="2231" y="4218"/>
                      <a:pt x="2439" y="4058"/>
                    </a:cubicBezTo>
                    <a:cubicBezTo>
                      <a:pt x="2619" y="3919"/>
                      <a:pt x="2811" y="3693"/>
                      <a:pt x="2810" y="3452"/>
                    </a:cubicBezTo>
                    <a:cubicBezTo>
                      <a:pt x="2808" y="3229"/>
                      <a:pt x="2640" y="3036"/>
                      <a:pt x="2417" y="3036"/>
                    </a:cubicBezTo>
                    <a:cubicBezTo>
                      <a:pt x="2403" y="3036"/>
                      <a:pt x="2388" y="3037"/>
                      <a:pt x="2374" y="3038"/>
                    </a:cubicBezTo>
                    <a:cubicBezTo>
                      <a:pt x="2034" y="3075"/>
                      <a:pt x="1739" y="3615"/>
                      <a:pt x="1678" y="3914"/>
                    </a:cubicBezTo>
                    <a:cubicBezTo>
                      <a:pt x="1673" y="3938"/>
                      <a:pt x="1642" y="4277"/>
                      <a:pt x="1641" y="4339"/>
                    </a:cubicBezTo>
                    <a:cubicBezTo>
                      <a:pt x="1636" y="4322"/>
                      <a:pt x="1629" y="4305"/>
                      <a:pt x="1624" y="4288"/>
                    </a:cubicBezTo>
                    <a:cubicBezTo>
                      <a:pt x="1533" y="3981"/>
                      <a:pt x="1483" y="3671"/>
                      <a:pt x="1451" y="3379"/>
                    </a:cubicBezTo>
                    <a:cubicBezTo>
                      <a:pt x="1431" y="3209"/>
                      <a:pt x="1423" y="3046"/>
                      <a:pt x="1418" y="2888"/>
                    </a:cubicBezTo>
                    <a:cubicBezTo>
                      <a:pt x="1526" y="2875"/>
                      <a:pt x="2017" y="2809"/>
                      <a:pt x="2220" y="2686"/>
                    </a:cubicBezTo>
                    <a:cubicBezTo>
                      <a:pt x="2415" y="2568"/>
                      <a:pt x="2631" y="2363"/>
                      <a:pt x="2655" y="2123"/>
                    </a:cubicBezTo>
                    <a:cubicBezTo>
                      <a:pt x="2679" y="1889"/>
                      <a:pt x="2512" y="1665"/>
                      <a:pt x="2266" y="1664"/>
                    </a:cubicBezTo>
                    <a:cubicBezTo>
                      <a:pt x="1925" y="1664"/>
                      <a:pt x="1573" y="2170"/>
                      <a:pt x="1478" y="2459"/>
                    </a:cubicBezTo>
                    <a:cubicBezTo>
                      <a:pt x="1473" y="2474"/>
                      <a:pt x="1440" y="2641"/>
                      <a:pt x="1416" y="2762"/>
                    </a:cubicBezTo>
                    <a:cubicBezTo>
                      <a:pt x="1415" y="2690"/>
                      <a:pt x="1412" y="2617"/>
                      <a:pt x="1413" y="2548"/>
                    </a:cubicBezTo>
                    <a:cubicBezTo>
                      <a:pt x="1413" y="2289"/>
                      <a:pt x="1429" y="2053"/>
                      <a:pt x="1446" y="1844"/>
                    </a:cubicBezTo>
                    <a:cubicBezTo>
                      <a:pt x="1456" y="1725"/>
                      <a:pt x="1467" y="1618"/>
                      <a:pt x="1480" y="1518"/>
                    </a:cubicBezTo>
                    <a:cubicBezTo>
                      <a:pt x="1578" y="1450"/>
                      <a:pt x="1973" y="1171"/>
                      <a:pt x="2094" y="971"/>
                    </a:cubicBezTo>
                    <a:cubicBezTo>
                      <a:pt x="2213" y="777"/>
                      <a:pt x="2310" y="497"/>
                      <a:pt x="2221" y="273"/>
                    </a:cubicBezTo>
                    <a:cubicBezTo>
                      <a:pt x="2157" y="110"/>
                      <a:pt x="2003" y="1"/>
                      <a:pt x="1839"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6" name="Google Shape;1926;p49"/>
              <p:cNvSpPr/>
              <p:nvPr/>
            </p:nvSpPr>
            <p:spPr>
              <a:xfrm>
                <a:off x="5487881" y="3207742"/>
                <a:ext cx="38862" cy="57074"/>
              </a:xfrm>
              <a:custGeom>
                <a:avLst/>
                <a:gdLst/>
                <a:ahLst/>
                <a:cxnLst/>
                <a:rect l="l" t="t" r="r" b="b"/>
                <a:pathLst>
                  <a:path w="1037" h="1523" extrusionOk="0">
                    <a:moveTo>
                      <a:pt x="468" y="0"/>
                    </a:moveTo>
                    <a:cubicBezTo>
                      <a:pt x="300" y="0"/>
                      <a:pt x="144" y="115"/>
                      <a:pt x="83" y="282"/>
                    </a:cubicBezTo>
                    <a:cubicBezTo>
                      <a:pt x="0" y="509"/>
                      <a:pt x="106" y="786"/>
                      <a:pt x="230" y="977"/>
                    </a:cubicBezTo>
                    <a:cubicBezTo>
                      <a:pt x="375" y="1202"/>
                      <a:pt x="882" y="1522"/>
                      <a:pt x="882" y="1523"/>
                    </a:cubicBezTo>
                    <a:cubicBezTo>
                      <a:pt x="882" y="1523"/>
                      <a:pt x="882" y="1523"/>
                      <a:pt x="882" y="1523"/>
                    </a:cubicBezTo>
                    <a:cubicBezTo>
                      <a:pt x="888" y="1523"/>
                      <a:pt x="992" y="1123"/>
                      <a:pt x="995" y="1098"/>
                    </a:cubicBezTo>
                    <a:cubicBezTo>
                      <a:pt x="1037" y="796"/>
                      <a:pt x="941" y="187"/>
                      <a:pt x="634" y="39"/>
                    </a:cubicBezTo>
                    <a:cubicBezTo>
                      <a:pt x="579" y="13"/>
                      <a:pt x="523" y="0"/>
                      <a:pt x="468"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7" name="Google Shape;1927;p49"/>
              <p:cNvSpPr/>
              <p:nvPr/>
            </p:nvSpPr>
            <p:spPr>
              <a:xfrm>
                <a:off x="5375004" y="3542474"/>
                <a:ext cx="103656" cy="129139"/>
              </a:xfrm>
              <a:custGeom>
                <a:avLst/>
                <a:gdLst/>
                <a:ahLst/>
                <a:cxnLst/>
                <a:rect l="l" t="t" r="r" b="b"/>
                <a:pathLst>
                  <a:path w="2766" h="3446" extrusionOk="0">
                    <a:moveTo>
                      <a:pt x="0" y="1"/>
                    </a:moveTo>
                    <a:lnTo>
                      <a:pt x="277" y="3446"/>
                    </a:lnTo>
                    <a:lnTo>
                      <a:pt x="2489" y="3446"/>
                    </a:lnTo>
                    <a:lnTo>
                      <a:pt x="2766" y="1"/>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8" name="Google Shape;1928;p49"/>
              <p:cNvSpPr/>
              <p:nvPr/>
            </p:nvSpPr>
            <p:spPr>
              <a:xfrm>
                <a:off x="3832777" y="3427424"/>
                <a:ext cx="39236" cy="30655"/>
              </a:xfrm>
              <a:custGeom>
                <a:avLst/>
                <a:gdLst/>
                <a:ahLst/>
                <a:cxnLst/>
                <a:rect l="l" t="t" r="r" b="b"/>
                <a:pathLst>
                  <a:path w="1047" h="818" extrusionOk="0">
                    <a:moveTo>
                      <a:pt x="317" y="1"/>
                    </a:moveTo>
                    <a:cubicBezTo>
                      <a:pt x="305" y="1"/>
                      <a:pt x="294" y="1"/>
                      <a:pt x="282" y="3"/>
                    </a:cubicBezTo>
                    <a:cubicBezTo>
                      <a:pt x="101" y="28"/>
                      <a:pt x="0" y="208"/>
                      <a:pt x="41" y="379"/>
                    </a:cubicBezTo>
                    <a:cubicBezTo>
                      <a:pt x="82" y="551"/>
                      <a:pt x="260" y="680"/>
                      <a:pt x="416" y="748"/>
                    </a:cubicBezTo>
                    <a:cubicBezTo>
                      <a:pt x="560" y="811"/>
                      <a:pt x="871" y="818"/>
                      <a:pt x="992" y="818"/>
                    </a:cubicBezTo>
                    <a:cubicBezTo>
                      <a:pt x="1023" y="818"/>
                      <a:pt x="1041" y="817"/>
                      <a:pt x="1041" y="817"/>
                    </a:cubicBezTo>
                    <a:cubicBezTo>
                      <a:pt x="1046" y="817"/>
                      <a:pt x="946" y="527"/>
                      <a:pt x="938" y="510"/>
                    </a:cubicBezTo>
                    <a:cubicBezTo>
                      <a:pt x="844" y="315"/>
                      <a:pt x="560" y="1"/>
                      <a:pt x="317"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9" name="Google Shape;1929;p49"/>
              <p:cNvSpPr/>
              <p:nvPr/>
            </p:nvSpPr>
            <p:spPr>
              <a:xfrm>
                <a:off x="3833788" y="3379118"/>
                <a:ext cx="243288" cy="293804"/>
              </a:xfrm>
              <a:custGeom>
                <a:avLst/>
                <a:gdLst/>
                <a:ahLst/>
                <a:cxnLst/>
                <a:rect l="l" t="t" r="r" b="b"/>
                <a:pathLst>
                  <a:path w="6492" h="7840" extrusionOk="0">
                    <a:moveTo>
                      <a:pt x="1361" y="1"/>
                    </a:moveTo>
                    <a:cubicBezTo>
                      <a:pt x="1319" y="1"/>
                      <a:pt x="1275" y="11"/>
                      <a:pt x="1233" y="32"/>
                    </a:cubicBezTo>
                    <a:cubicBezTo>
                      <a:pt x="1009" y="149"/>
                      <a:pt x="950" y="601"/>
                      <a:pt x="986" y="823"/>
                    </a:cubicBezTo>
                    <a:cubicBezTo>
                      <a:pt x="989" y="843"/>
                      <a:pt x="1074" y="1136"/>
                      <a:pt x="1078" y="1136"/>
                    </a:cubicBezTo>
                    <a:cubicBezTo>
                      <a:pt x="1078" y="1136"/>
                      <a:pt x="1078" y="1136"/>
                      <a:pt x="1079" y="1135"/>
                    </a:cubicBezTo>
                    <a:lnTo>
                      <a:pt x="1083" y="1132"/>
                    </a:lnTo>
                    <a:lnTo>
                      <a:pt x="1083" y="1132"/>
                    </a:lnTo>
                    <a:cubicBezTo>
                      <a:pt x="1073" y="1204"/>
                      <a:pt x="1063" y="1281"/>
                      <a:pt x="1054" y="1365"/>
                    </a:cubicBezTo>
                    <a:cubicBezTo>
                      <a:pt x="1039" y="1519"/>
                      <a:pt x="1023" y="1695"/>
                      <a:pt x="1018" y="1887"/>
                    </a:cubicBezTo>
                    <a:cubicBezTo>
                      <a:pt x="1011" y="2093"/>
                      <a:pt x="1016" y="2301"/>
                      <a:pt x="1033" y="2507"/>
                    </a:cubicBezTo>
                    <a:cubicBezTo>
                      <a:pt x="1053" y="2728"/>
                      <a:pt x="1085" y="2958"/>
                      <a:pt x="1148" y="3191"/>
                    </a:cubicBezTo>
                    <a:cubicBezTo>
                      <a:pt x="1149" y="3194"/>
                      <a:pt x="1150" y="3196"/>
                      <a:pt x="1151" y="3199"/>
                    </a:cubicBezTo>
                    <a:cubicBezTo>
                      <a:pt x="1111" y="3137"/>
                      <a:pt x="995" y="2966"/>
                      <a:pt x="983" y="2954"/>
                    </a:cubicBezTo>
                    <a:cubicBezTo>
                      <a:pt x="860" y="2810"/>
                      <a:pt x="568" y="2616"/>
                      <a:pt x="339" y="2616"/>
                    </a:cubicBezTo>
                    <a:cubicBezTo>
                      <a:pt x="296" y="2616"/>
                      <a:pt x="254" y="2623"/>
                      <a:pt x="217" y="2639"/>
                    </a:cubicBezTo>
                    <a:cubicBezTo>
                      <a:pt x="49" y="2710"/>
                      <a:pt x="0" y="2911"/>
                      <a:pt x="85" y="3064"/>
                    </a:cubicBezTo>
                    <a:cubicBezTo>
                      <a:pt x="169" y="3222"/>
                      <a:pt x="375" y="3299"/>
                      <a:pt x="541" y="3323"/>
                    </a:cubicBezTo>
                    <a:cubicBezTo>
                      <a:pt x="561" y="3326"/>
                      <a:pt x="583" y="3327"/>
                      <a:pt x="606" y="3327"/>
                    </a:cubicBezTo>
                    <a:cubicBezTo>
                      <a:pt x="808" y="3327"/>
                      <a:pt x="1130" y="3234"/>
                      <a:pt x="1157" y="3226"/>
                    </a:cubicBezTo>
                    <a:cubicBezTo>
                      <a:pt x="1223" y="3453"/>
                      <a:pt x="1303" y="3675"/>
                      <a:pt x="1398" y="3891"/>
                    </a:cubicBezTo>
                    <a:cubicBezTo>
                      <a:pt x="1452" y="4017"/>
                      <a:pt x="1511" y="4143"/>
                      <a:pt x="1572" y="4267"/>
                    </a:cubicBezTo>
                    <a:cubicBezTo>
                      <a:pt x="1536" y="4214"/>
                      <a:pt x="1503" y="4167"/>
                      <a:pt x="1498" y="4161"/>
                    </a:cubicBezTo>
                    <a:cubicBezTo>
                      <a:pt x="1373" y="4017"/>
                      <a:pt x="1081" y="3823"/>
                      <a:pt x="853" y="3823"/>
                    </a:cubicBezTo>
                    <a:cubicBezTo>
                      <a:pt x="810" y="3823"/>
                      <a:pt x="769" y="3830"/>
                      <a:pt x="732" y="3846"/>
                    </a:cubicBezTo>
                    <a:cubicBezTo>
                      <a:pt x="564" y="3918"/>
                      <a:pt x="514" y="4118"/>
                      <a:pt x="599" y="4272"/>
                    </a:cubicBezTo>
                    <a:cubicBezTo>
                      <a:pt x="685" y="4428"/>
                      <a:pt x="890" y="4506"/>
                      <a:pt x="1057" y="4529"/>
                    </a:cubicBezTo>
                    <a:cubicBezTo>
                      <a:pt x="1077" y="4532"/>
                      <a:pt x="1099" y="4534"/>
                      <a:pt x="1123" y="4534"/>
                    </a:cubicBezTo>
                    <a:cubicBezTo>
                      <a:pt x="1303" y="4534"/>
                      <a:pt x="1577" y="4460"/>
                      <a:pt x="1657" y="4438"/>
                    </a:cubicBezTo>
                    <a:cubicBezTo>
                      <a:pt x="1680" y="4485"/>
                      <a:pt x="1703" y="4534"/>
                      <a:pt x="1727" y="4582"/>
                    </a:cubicBezTo>
                    <a:cubicBezTo>
                      <a:pt x="1842" y="4810"/>
                      <a:pt x="1957" y="5037"/>
                      <a:pt x="2064" y="5264"/>
                    </a:cubicBezTo>
                    <a:cubicBezTo>
                      <a:pt x="2101" y="5344"/>
                      <a:pt x="2135" y="5424"/>
                      <a:pt x="2169" y="5503"/>
                    </a:cubicBezTo>
                    <a:cubicBezTo>
                      <a:pt x="2138" y="5456"/>
                      <a:pt x="2110" y="5417"/>
                      <a:pt x="2106" y="5411"/>
                    </a:cubicBezTo>
                    <a:cubicBezTo>
                      <a:pt x="1981" y="5268"/>
                      <a:pt x="1689" y="5073"/>
                      <a:pt x="1461" y="5073"/>
                    </a:cubicBezTo>
                    <a:cubicBezTo>
                      <a:pt x="1418" y="5073"/>
                      <a:pt x="1377" y="5080"/>
                      <a:pt x="1339" y="5096"/>
                    </a:cubicBezTo>
                    <a:cubicBezTo>
                      <a:pt x="1172" y="5168"/>
                      <a:pt x="1121" y="5368"/>
                      <a:pt x="1206" y="5522"/>
                    </a:cubicBezTo>
                    <a:cubicBezTo>
                      <a:pt x="1292" y="5678"/>
                      <a:pt x="1498" y="5755"/>
                      <a:pt x="1665" y="5780"/>
                    </a:cubicBezTo>
                    <a:cubicBezTo>
                      <a:pt x="1685" y="5783"/>
                      <a:pt x="1707" y="5784"/>
                      <a:pt x="1731" y="5784"/>
                    </a:cubicBezTo>
                    <a:cubicBezTo>
                      <a:pt x="1901" y="5784"/>
                      <a:pt x="2155" y="5718"/>
                      <a:pt x="2248" y="5693"/>
                    </a:cubicBezTo>
                    <a:cubicBezTo>
                      <a:pt x="2281" y="5776"/>
                      <a:pt x="2313" y="5859"/>
                      <a:pt x="2341" y="5940"/>
                    </a:cubicBezTo>
                    <a:cubicBezTo>
                      <a:pt x="2360" y="5997"/>
                      <a:pt x="2380" y="6049"/>
                      <a:pt x="2395" y="6106"/>
                    </a:cubicBezTo>
                    <a:cubicBezTo>
                      <a:pt x="2411" y="6163"/>
                      <a:pt x="2426" y="6219"/>
                      <a:pt x="2442" y="6275"/>
                    </a:cubicBezTo>
                    <a:cubicBezTo>
                      <a:pt x="2468" y="6382"/>
                      <a:pt x="2496" y="6494"/>
                      <a:pt x="2518" y="6600"/>
                    </a:cubicBezTo>
                    <a:cubicBezTo>
                      <a:pt x="2535" y="6674"/>
                      <a:pt x="2549" y="6745"/>
                      <a:pt x="2563" y="6815"/>
                    </a:cubicBezTo>
                    <a:cubicBezTo>
                      <a:pt x="2526" y="6735"/>
                      <a:pt x="2452" y="6580"/>
                      <a:pt x="2444" y="6569"/>
                    </a:cubicBezTo>
                    <a:cubicBezTo>
                      <a:pt x="2335" y="6395"/>
                      <a:pt x="2040" y="6133"/>
                      <a:pt x="1804" y="6133"/>
                    </a:cubicBezTo>
                    <a:cubicBezTo>
                      <a:pt x="1780" y="6133"/>
                      <a:pt x="1757" y="6135"/>
                      <a:pt x="1734" y="6141"/>
                    </a:cubicBezTo>
                    <a:cubicBezTo>
                      <a:pt x="1557" y="6186"/>
                      <a:pt x="1479" y="6376"/>
                      <a:pt x="1539" y="6541"/>
                    </a:cubicBezTo>
                    <a:cubicBezTo>
                      <a:pt x="1600" y="6709"/>
                      <a:pt x="1792" y="6816"/>
                      <a:pt x="1953" y="6865"/>
                    </a:cubicBezTo>
                    <a:cubicBezTo>
                      <a:pt x="2015" y="6884"/>
                      <a:pt x="2102" y="6891"/>
                      <a:pt x="2193" y="6891"/>
                    </a:cubicBezTo>
                    <a:cubicBezTo>
                      <a:pt x="2362" y="6891"/>
                      <a:pt x="2541" y="6868"/>
                      <a:pt x="2573" y="6863"/>
                    </a:cubicBezTo>
                    <a:cubicBezTo>
                      <a:pt x="2597" y="6981"/>
                      <a:pt x="2618" y="7096"/>
                      <a:pt x="2637" y="7204"/>
                    </a:cubicBezTo>
                    <a:cubicBezTo>
                      <a:pt x="2679" y="7443"/>
                      <a:pt x="2710" y="7657"/>
                      <a:pt x="2735" y="7839"/>
                    </a:cubicBezTo>
                    <a:lnTo>
                      <a:pt x="2902" y="7839"/>
                    </a:lnTo>
                    <a:cubicBezTo>
                      <a:pt x="2872" y="7651"/>
                      <a:pt x="2834" y="7428"/>
                      <a:pt x="2784" y="7176"/>
                    </a:cubicBezTo>
                    <a:cubicBezTo>
                      <a:pt x="2762" y="7057"/>
                      <a:pt x="2733" y="6930"/>
                      <a:pt x="2704" y="6800"/>
                    </a:cubicBezTo>
                    <a:cubicBezTo>
                      <a:pt x="2823" y="6752"/>
                      <a:pt x="2938" y="6698"/>
                      <a:pt x="3050" y="6637"/>
                    </a:cubicBezTo>
                    <a:cubicBezTo>
                      <a:pt x="3179" y="6777"/>
                      <a:pt x="3511" y="6941"/>
                      <a:pt x="3554" y="6963"/>
                    </a:cubicBezTo>
                    <a:cubicBezTo>
                      <a:pt x="3509" y="7073"/>
                      <a:pt x="3464" y="7180"/>
                      <a:pt x="3420" y="7282"/>
                    </a:cubicBezTo>
                    <a:cubicBezTo>
                      <a:pt x="3327" y="7493"/>
                      <a:pt x="3241" y="7680"/>
                      <a:pt x="3164" y="7839"/>
                    </a:cubicBezTo>
                    <a:lnTo>
                      <a:pt x="3343" y="7839"/>
                    </a:lnTo>
                    <a:cubicBezTo>
                      <a:pt x="3409" y="7692"/>
                      <a:pt x="3482" y="7525"/>
                      <a:pt x="3558" y="7340"/>
                    </a:cubicBezTo>
                    <a:cubicBezTo>
                      <a:pt x="3604" y="7228"/>
                      <a:pt x="3651" y="7107"/>
                      <a:pt x="3698" y="6982"/>
                    </a:cubicBezTo>
                    <a:cubicBezTo>
                      <a:pt x="3736" y="6990"/>
                      <a:pt x="3991" y="7042"/>
                      <a:pt x="4184" y="7042"/>
                    </a:cubicBezTo>
                    <a:cubicBezTo>
                      <a:pt x="4234" y="7042"/>
                      <a:pt x="4279" y="7038"/>
                      <a:pt x="4316" y="7030"/>
                    </a:cubicBezTo>
                    <a:cubicBezTo>
                      <a:pt x="4481" y="6993"/>
                      <a:pt x="4680" y="6900"/>
                      <a:pt x="4754" y="6737"/>
                    </a:cubicBezTo>
                    <a:cubicBezTo>
                      <a:pt x="4825" y="6578"/>
                      <a:pt x="4761" y="6381"/>
                      <a:pt x="4588" y="6324"/>
                    </a:cubicBezTo>
                    <a:cubicBezTo>
                      <a:pt x="4558" y="6314"/>
                      <a:pt x="4527" y="6309"/>
                      <a:pt x="4494" y="6309"/>
                    </a:cubicBezTo>
                    <a:cubicBezTo>
                      <a:pt x="4261" y="6309"/>
                      <a:pt x="3967" y="6538"/>
                      <a:pt x="3849" y="6698"/>
                    </a:cubicBezTo>
                    <a:cubicBezTo>
                      <a:pt x="3841" y="6708"/>
                      <a:pt x="3768" y="6834"/>
                      <a:pt x="3723" y="6914"/>
                    </a:cubicBezTo>
                    <a:cubicBezTo>
                      <a:pt x="3743" y="6863"/>
                      <a:pt x="3761" y="6814"/>
                      <a:pt x="3781" y="6761"/>
                    </a:cubicBezTo>
                    <a:cubicBezTo>
                      <a:pt x="3819" y="6657"/>
                      <a:pt x="3854" y="6552"/>
                      <a:pt x="3892" y="6439"/>
                    </a:cubicBezTo>
                    <a:cubicBezTo>
                      <a:pt x="3909" y="6383"/>
                      <a:pt x="3925" y="6328"/>
                      <a:pt x="3942" y="6272"/>
                    </a:cubicBezTo>
                    <a:cubicBezTo>
                      <a:pt x="3960" y="6216"/>
                      <a:pt x="3972" y="6155"/>
                      <a:pt x="3987" y="6096"/>
                    </a:cubicBezTo>
                    <a:cubicBezTo>
                      <a:pt x="4020" y="5960"/>
                      <a:pt x="4046" y="5819"/>
                      <a:pt x="4069" y="5677"/>
                    </a:cubicBezTo>
                    <a:cubicBezTo>
                      <a:pt x="4157" y="5709"/>
                      <a:pt x="4458" y="5813"/>
                      <a:pt x="4632" y="5813"/>
                    </a:cubicBezTo>
                    <a:cubicBezTo>
                      <a:pt x="4640" y="5813"/>
                      <a:pt x="4649" y="5813"/>
                      <a:pt x="4657" y="5812"/>
                    </a:cubicBezTo>
                    <a:cubicBezTo>
                      <a:pt x="4825" y="5800"/>
                      <a:pt x="5035" y="5739"/>
                      <a:pt x="5133" y="5588"/>
                    </a:cubicBezTo>
                    <a:cubicBezTo>
                      <a:pt x="5229" y="5442"/>
                      <a:pt x="5195" y="5238"/>
                      <a:pt x="5032" y="5155"/>
                    </a:cubicBezTo>
                    <a:cubicBezTo>
                      <a:pt x="4988" y="5132"/>
                      <a:pt x="4936" y="5122"/>
                      <a:pt x="4881" y="5122"/>
                    </a:cubicBezTo>
                    <a:cubicBezTo>
                      <a:pt x="4658" y="5122"/>
                      <a:pt x="4373" y="5284"/>
                      <a:pt x="4244" y="5412"/>
                    </a:cubicBezTo>
                    <a:cubicBezTo>
                      <a:pt x="4235" y="5422"/>
                      <a:pt x="4133" y="5550"/>
                      <a:pt x="4078" y="5620"/>
                    </a:cubicBezTo>
                    <a:cubicBezTo>
                      <a:pt x="4092" y="5534"/>
                      <a:pt x="4106" y="5449"/>
                      <a:pt x="4116" y="5362"/>
                    </a:cubicBezTo>
                    <a:cubicBezTo>
                      <a:pt x="4148" y="5112"/>
                      <a:pt x="4172" y="4857"/>
                      <a:pt x="4196" y="4603"/>
                    </a:cubicBezTo>
                    <a:cubicBezTo>
                      <a:pt x="4204" y="4525"/>
                      <a:pt x="4213" y="4448"/>
                      <a:pt x="4221" y="4370"/>
                    </a:cubicBezTo>
                    <a:cubicBezTo>
                      <a:pt x="4252" y="4383"/>
                      <a:pt x="4605" y="4513"/>
                      <a:pt x="4801" y="4513"/>
                    </a:cubicBezTo>
                    <a:cubicBezTo>
                      <a:pt x="4810" y="4513"/>
                      <a:pt x="4819" y="4513"/>
                      <a:pt x="4827" y="4512"/>
                    </a:cubicBezTo>
                    <a:cubicBezTo>
                      <a:pt x="4995" y="4501"/>
                      <a:pt x="5206" y="4438"/>
                      <a:pt x="5304" y="4289"/>
                    </a:cubicBezTo>
                    <a:cubicBezTo>
                      <a:pt x="5399" y="4143"/>
                      <a:pt x="5366" y="3939"/>
                      <a:pt x="5203" y="3855"/>
                    </a:cubicBezTo>
                    <a:cubicBezTo>
                      <a:pt x="5159" y="3832"/>
                      <a:pt x="5107" y="3822"/>
                      <a:pt x="5052" y="3822"/>
                    </a:cubicBezTo>
                    <a:cubicBezTo>
                      <a:pt x="4828" y="3822"/>
                      <a:pt x="4544" y="3985"/>
                      <a:pt x="4415" y="4112"/>
                    </a:cubicBezTo>
                    <a:cubicBezTo>
                      <a:pt x="4404" y="4124"/>
                      <a:pt x="4257" y="4307"/>
                      <a:pt x="4222" y="4355"/>
                    </a:cubicBezTo>
                    <a:cubicBezTo>
                      <a:pt x="4240" y="4185"/>
                      <a:pt x="4260" y="4015"/>
                      <a:pt x="4286" y="3848"/>
                    </a:cubicBezTo>
                    <a:cubicBezTo>
                      <a:pt x="4320" y="3623"/>
                      <a:pt x="4369" y="3400"/>
                      <a:pt x="4431" y="3180"/>
                    </a:cubicBezTo>
                    <a:cubicBezTo>
                      <a:pt x="4446" y="3186"/>
                      <a:pt x="4815" y="3325"/>
                      <a:pt x="5017" y="3325"/>
                    </a:cubicBezTo>
                    <a:cubicBezTo>
                      <a:pt x="5026" y="3325"/>
                      <a:pt x="5034" y="3325"/>
                      <a:pt x="5042" y="3324"/>
                    </a:cubicBezTo>
                    <a:cubicBezTo>
                      <a:pt x="5210" y="3312"/>
                      <a:pt x="5421" y="3250"/>
                      <a:pt x="5518" y="3100"/>
                    </a:cubicBezTo>
                    <a:cubicBezTo>
                      <a:pt x="5614" y="2954"/>
                      <a:pt x="5580" y="2750"/>
                      <a:pt x="5418" y="2666"/>
                    </a:cubicBezTo>
                    <a:cubicBezTo>
                      <a:pt x="5373" y="2643"/>
                      <a:pt x="5322" y="2633"/>
                      <a:pt x="5266" y="2633"/>
                    </a:cubicBezTo>
                    <a:cubicBezTo>
                      <a:pt x="5043" y="2633"/>
                      <a:pt x="4759" y="2796"/>
                      <a:pt x="4630" y="2924"/>
                    </a:cubicBezTo>
                    <a:cubicBezTo>
                      <a:pt x="4618" y="2936"/>
                      <a:pt x="4460" y="3134"/>
                      <a:pt x="4435" y="3172"/>
                    </a:cubicBezTo>
                    <a:cubicBezTo>
                      <a:pt x="4438" y="3158"/>
                      <a:pt x="4441" y="3146"/>
                      <a:pt x="4444" y="3133"/>
                    </a:cubicBezTo>
                    <a:cubicBezTo>
                      <a:pt x="4513" y="2906"/>
                      <a:pt x="4610" y="2695"/>
                      <a:pt x="4709" y="2500"/>
                    </a:cubicBezTo>
                    <a:cubicBezTo>
                      <a:pt x="4766" y="2388"/>
                      <a:pt x="4827" y="2284"/>
                      <a:pt x="4890" y="2184"/>
                    </a:cubicBezTo>
                    <a:cubicBezTo>
                      <a:pt x="4962" y="2220"/>
                      <a:pt x="5291" y="2380"/>
                      <a:pt x="5467" y="2387"/>
                    </a:cubicBezTo>
                    <a:cubicBezTo>
                      <a:pt x="5480" y="2387"/>
                      <a:pt x="5492" y="2388"/>
                      <a:pt x="5505" y="2388"/>
                    </a:cubicBezTo>
                    <a:cubicBezTo>
                      <a:pt x="5668" y="2388"/>
                      <a:pt x="5861" y="2345"/>
                      <a:pt x="5966" y="2217"/>
                    </a:cubicBezTo>
                    <a:cubicBezTo>
                      <a:pt x="6077" y="2082"/>
                      <a:pt x="6066" y="1876"/>
                      <a:pt x="5914" y="1775"/>
                    </a:cubicBezTo>
                    <a:cubicBezTo>
                      <a:pt x="5858" y="1738"/>
                      <a:pt x="5787" y="1722"/>
                      <a:pt x="5710" y="1722"/>
                    </a:cubicBezTo>
                    <a:cubicBezTo>
                      <a:pt x="5496" y="1722"/>
                      <a:pt x="5232" y="1841"/>
                      <a:pt x="5103" y="1944"/>
                    </a:cubicBezTo>
                    <a:cubicBezTo>
                      <a:pt x="5092" y="1952"/>
                      <a:pt x="5003" y="2040"/>
                      <a:pt x="4940" y="2105"/>
                    </a:cubicBezTo>
                    <a:cubicBezTo>
                      <a:pt x="4969" y="2061"/>
                      <a:pt x="4997" y="2014"/>
                      <a:pt x="5026" y="1971"/>
                    </a:cubicBezTo>
                    <a:cubicBezTo>
                      <a:pt x="5131" y="1813"/>
                      <a:pt x="5238" y="1673"/>
                      <a:pt x="5334" y="1550"/>
                    </a:cubicBezTo>
                    <a:cubicBezTo>
                      <a:pt x="5388" y="1480"/>
                      <a:pt x="5439" y="1419"/>
                      <a:pt x="5487" y="1362"/>
                    </a:cubicBezTo>
                    <a:cubicBezTo>
                      <a:pt x="5576" y="1361"/>
                      <a:pt x="5935" y="1349"/>
                      <a:pt x="6091" y="1276"/>
                    </a:cubicBezTo>
                    <a:cubicBezTo>
                      <a:pt x="6244" y="1204"/>
                      <a:pt x="6419" y="1070"/>
                      <a:pt x="6455" y="896"/>
                    </a:cubicBezTo>
                    <a:cubicBezTo>
                      <a:pt x="6491" y="725"/>
                      <a:pt x="6386" y="547"/>
                      <a:pt x="6205" y="528"/>
                    </a:cubicBezTo>
                    <a:cubicBezTo>
                      <a:pt x="6195" y="527"/>
                      <a:pt x="6185" y="526"/>
                      <a:pt x="6176" y="526"/>
                    </a:cubicBezTo>
                    <a:cubicBezTo>
                      <a:pt x="5931" y="526"/>
                      <a:pt x="5652" y="853"/>
                      <a:pt x="5562" y="1052"/>
                    </a:cubicBezTo>
                    <a:cubicBezTo>
                      <a:pt x="5555" y="1069"/>
                      <a:pt x="5463" y="1362"/>
                      <a:pt x="5467" y="1362"/>
                    </a:cubicBezTo>
                    <a:lnTo>
                      <a:pt x="5472" y="1362"/>
                    </a:lnTo>
                    <a:cubicBezTo>
                      <a:pt x="5425" y="1416"/>
                      <a:pt x="5375" y="1474"/>
                      <a:pt x="5321" y="1540"/>
                    </a:cubicBezTo>
                    <a:cubicBezTo>
                      <a:pt x="5222" y="1660"/>
                      <a:pt x="5112" y="1797"/>
                      <a:pt x="5002" y="1955"/>
                    </a:cubicBezTo>
                    <a:cubicBezTo>
                      <a:pt x="4883" y="2124"/>
                      <a:pt x="4772" y="2299"/>
                      <a:pt x="4673" y="2481"/>
                    </a:cubicBezTo>
                    <a:cubicBezTo>
                      <a:pt x="4568" y="2675"/>
                      <a:pt x="4467" y="2885"/>
                      <a:pt x="4392" y="3115"/>
                    </a:cubicBezTo>
                    <a:cubicBezTo>
                      <a:pt x="4391" y="3117"/>
                      <a:pt x="4391" y="3120"/>
                      <a:pt x="4390" y="3123"/>
                    </a:cubicBezTo>
                    <a:cubicBezTo>
                      <a:pt x="4391" y="3049"/>
                      <a:pt x="4387" y="2841"/>
                      <a:pt x="4385" y="2826"/>
                    </a:cubicBezTo>
                    <a:cubicBezTo>
                      <a:pt x="4356" y="2602"/>
                      <a:pt x="4169" y="2186"/>
                      <a:pt x="3920" y="2140"/>
                    </a:cubicBezTo>
                    <a:cubicBezTo>
                      <a:pt x="3902" y="2137"/>
                      <a:pt x="3885" y="2135"/>
                      <a:pt x="3868" y="2135"/>
                    </a:cubicBezTo>
                    <a:cubicBezTo>
                      <a:pt x="3712" y="2135"/>
                      <a:pt x="3588" y="2265"/>
                      <a:pt x="3574" y="2422"/>
                    </a:cubicBezTo>
                    <a:cubicBezTo>
                      <a:pt x="3560" y="2600"/>
                      <a:pt x="3690" y="2778"/>
                      <a:pt x="3815" y="2890"/>
                    </a:cubicBezTo>
                    <a:cubicBezTo>
                      <a:pt x="3957" y="3017"/>
                      <a:pt x="4351" y="3139"/>
                      <a:pt x="4381" y="3149"/>
                    </a:cubicBezTo>
                    <a:cubicBezTo>
                      <a:pt x="4311" y="3374"/>
                      <a:pt x="4256" y="3603"/>
                      <a:pt x="4216" y="3836"/>
                    </a:cubicBezTo>
                    <a:cubicBezTo>
                      <a:pt x="4191" y="3972"/>
                      <a:pt x="4172" y="4109"/>
                      <a:pt x="4153" y="4246"/>
                    </a:cubicBezTo>
                    <a:cubicBezTo>
                      <a:pt x="4152" y="4183"/>
                      <a:pt x="4150" y="4124"/>
                      <a:pt x="4149" y="4117"/>
                    </a:cubicBezTo>
                    <a:cubicBezTo>
                      <a:pt x="4120" y="3893"/>
                      <a:pt x="3932" y="3478"/>
                      <a:pt x="3684" y="3432"/>
                    </a:cubicBezTo>
                    <a:cubicBezTo>
                      <a:pt x="3665" y="3428"/>
                      <a:pt x="3648" y="3426"/>
                      <a:pt x="3630" y="3426"/>
                    </a:cubicBezTo>
                    <a:cubicBezTo>
                      <a:pt x="3475" y="3426"/>
                      <a:pt x="3352" y="3556"/>
                      <a:pt x="3339" y="3713"/>
                    </a:cubicBezTo>
                    <a:cubicBezTo>
                      <a:pt x="3324" y="3890"/>
                      <a:pt x="3453" y="4068"/>
                      <a:pt x="3579" y="4181"/>
                    </a:cubicBezTo>
                    <a:cubicBezTo>
                      <a:pt x="3705" y="4293"/>
                      <a:pt x="4041" y="4407"/>
                      <a:pt x="4129" y="4434"/>
                    </a:cubicBezTo>
                    <a:cubicBezTo>
                      <a:pt x="4122" y="4487"/>
                      <a:pt x="4115" y="4540"/>
                      <a:pt x="4109" y="4593"/>
                    </a:cubicBezTo>
                    <a:cubicBezTo>
                      <a:pt x="4078" y="4847"/>
                      <a:pt x="4050" y="5100"/>
                      <a:pt x="4013" y="5348"/>
                    </a:cubicBezTo>
                    <a:cubicBezTo>
                      <a:pt x="4001" y="5435"/>
                      <a:pt x="3984" y="5521"/>
                      <a:pt x="3969" y="5606"/>
                    </a:cubicBezTo>
                    <a:cubicBezTo>
                      <a:pt x="3968" y="5550"/>
                      <a:pt x="3967" y="5501"/>
                      <a:pt x="3966" y="5494"/>
                    </a:cubicBezTo>
                    <a:cubicBezTo>
                      <a:pt x="3937" y="5270"/>
                      <a:pt x="3749" y="4855"/>
                      <a:pt x="3500" y="4809"/>
                    </a:cubicBezTo>
                    <a:cubicBezTo>
                      <a:pt x="3482" y="4805"/>
                      <a:pt x="3464" y="4804"/>
                      <a:pt x="3447" y="4804"/>
                    </a:cubicBezTo>
                    <a:cubicBezTo>
                      <a:pt x="3292" y="4804"/>
                      <a:pt x="3168" y="4933"/>
                      <a:pt x="3156" y="5090"/>
                    </a:cubicBezTo>
                    <a:cubicBezTo>
                      <a:pt x="3141" y="5267"/>
                      <a:pt x="3270" y="5446"/>
                      <a:pt x="3396" y="5558"/>
                    </a:cubicBezTo>
                    <a:cubicBezTo>
                      <a:pt x="3518" y="5667"/>
                      <a:pt x="3825" y="5773"/>
                      <a:pt x="3930" y="5806"/>
                    </a:cubicBezTo>
                    <a:cubicBezTo>
                      <a:pt x="3912" y="5893"/>
                      <a:pt x="3893" y="5981"/>
                      <a:pt x="3872" y="6065"/>
                    </a:cubicBezTo>
                    <a:cubicBezTo>
                      <a:pt x="3855" y="6121"/>
                      <a:pt x="3843" y="6178"/>
                      <a:pt x="3824" y="6233"/>
                    </a:cubicBezTo>
                    <a:lnTo>
                      <a:pt x="3771" y="6400"/>
                    </a:lnTo>
                    <a:cubicBezTo>
                      <a:pt x="3732" y="6504"/>
                      <a:pt x="3694" y="6612"/>
                      <a:pt x="3654" y="6713"/>
                    </a:cubicBezTo>
                    <a:cubicBezTo>
                      <a:pt x="3627" y="6783"/>
                      <a:pt x="3601" y="6850"/>
                      <a:pt x="3573" y="6918"/>
                    </a:cubicBezTo>
                    <a:cubicBezTo>
                      <a:pt x="3586" y="6831"/>
                      <a:pt x="3610" y="6661"/>
                      <a:pt x="3610" y="6646"/>
                    </a:cubicBezTo>
                    <a:cubicBezTo>
                      <a:pt x="3614" y="6496"/>
                      <a:pt x="3561" y="6252"/>
                      <a:pt x="3454" y="6081"/>
                    </a:cubicBezTo>
                    <a:cubicBezTo>
                      <a:pt x="3455" y="6059"/>
                      <a:pt x="3453" y="6037"/>
                      <a:pt x="3450" y="6015"/>
                    </a:cubicBezTo>
                    <a:cubicBezTo>
                      <a:pt x="3426" y="5866"/>
                      <a:pt x="3303" y="5751"/>
                      <a:pt x="3157" y="5751"/>
                    </a:cubicBezTo>
                    <a:cubicBezTo>
                      <a:pt x="3133" y="5751"/>
                      <a:pt x="3109" y="5754"/>
                      <a:pt x="3084" y="5760"/>
                    </a:cubicBezTo>
                    <a:cubicBezTo>
                      <a:pt x="2840" y="5826"/>
                      <a:pt x="2685" y="6255"/>
                      <a:pt x="2674" y="6481"/>
                    </a:cubicBezTo>
                    <a:cubicBezTo>
                      <a:pt x="2673" y="6493"/>
                      <a:pt x="2682" y="6639"/>
                      <a:pt x="2688" y="6730"/>
                    </a:cubicBezTo>
                    <a:cubicBezTo>
                      <a:pt x="2676" y="6677"/>
                      <a:pt x="2664" y="6625"/>
                      <a:pt x="2651" y="6571"/>
                    </a:cubicBezTo>
                    <a:cubicBezTo>
                      <a:pt x="2626" y="6463"/>
                      <a:pt x="2597" y="6356"/>
                      <a:pt x="2566" y="6240"/>
                    </a:cubicBezTo>
                    <a:cubicBezTo>
                      <a:pt x="2550" y="6185"/>
                      <a:pt x="2533" y="6130"/>
                      <a:pt x="2515" y="6073"/>
                    </a:cubicBezTo>
                    <a:cubicBezTo>
                      <a:pt x="2498" y="6016"/>
                      <a:pt x="2476" y="5960"/>
                      <a:pt x="2457" y="5903"/>
                    </a:cubicBezTo>
                    <a:cubicBezTo>
                      <a:pt x="2408" y="5770"/>
                      <a:pt x="2352" y="5639"/>
                      <a:pt x="2294" y="5507"/>
                    </a:cubicBezTo>
                    <a:cubicBezTo>
                      <a:pt x="2388" y="5484"/>
                      <a:pt x="2724" y="5399"/>
                      <a:pt x="2858" y="5296"/>
                    </a:cubicBezTo>
                    <a:cubicBezTo>
                      <a:pt x="2992" y="5192"/>
                      <a:pt x="3133" y="5026"/>
                      <a:pt x="3132" y="4847"/>
                    </a:cubicBezTo>
                    <a:cubicBezTo>
                      <a:pt x="3131" y="4682"/>
                      <a:pt x="3006" y="4538"/>
                      <a:pt x="2840" y="4538"/>
                    </a:cubicBezTo>
                    <a:cubicBezTo>
                      <a:pt x="2830" y="4538"/>
                      <a:pt x="2819" y="4539"/>
                      <a:pt x="2809" y="4540"/>
                    </a:cubicBezTo>
                    <a:cubicBezTo>
                      <a:pt x="2558" y="4567"/>
                      <a:pt x="2339" y="4967"/>
                      <a:pt x="2294" y="5188"/>
                    </a:cubicBezTo>
                    <a:cubicBezTo>
                      <a:pt x="2291" y="5203"/>
                      <a:pt x="2276" y="5365"/>
                      <a:pt x="2270" y="5454"/>
                    </a:cubicBezTo>
                    <a:cubicBezTo>
                      <a:pt x="2234" y="5376"/>
                      <a:pt x="2198" y="5297"/>
                      <a:pt x="2159" y="5219"/>
                    </a:cubicBezTo>
                    <a:cubicBezTo>
                      <a:pt x="2046" y="4992"/>
                      <a:pt x="1926" y="4767"/>
                      <a:pt x="1806" y="4541"/>
                    </a:cubicBezTo>
                    <a:cubicBezTo>
                      <a:pt x="1770" y="4471"/>
                      <a:pt x="1734" y="4403"/>
                      <a:pt x="1699" y="4333"/>
                    </a:cubicBezTo>
                    <a:cubicBezTo>
                      <a:pt x="1732" y="4326"/>
                      <a:pt x="2132" y="4233"/>
                      <a:pt x="2283" y="4117"/>
                    </a:cubicBezTo>
                    <a:cubicBezTo>
                      <a:pt x="2417" y="4015"/>
                      <a:pt x="2558" y="3846"/>
                      <a:pt x="2557" y="3668"/>
                    </a:cubicBezTo>
                    <a:cubicBezTo>
                      <a:pt x="2556" y="3504"/>
                      <a:pt x="2432" y="3360"/>
                      <a:pt x="2266" y="3360"/>
                    </a:cubicBezTo>
                    <a:cubicBezTo>
                      <a:pt x="2256" y="3360"/>
                      <a:pt x="2245" y="3361"/>
                      <a:pt x="2234" y="3362"/>
                    </a:cubicBezTo>
                    <a:cubicBezTo>
                      <a:pt x="1982" y="3389"/>
                      <a:pt x="1764" y="3790"/>
                      <a:pt x="1719" y="4011"/>
                    </a:cubicBezTo>
                    <a:cubicBezTo>
                      <a:pt x="1715" y="4027"/>
                      <a:pt x="1694" y="4260"/>
                      <a:pt x="1691" y="4321"/>
                    </a:cubicBezTo>
                    <a:cubicBezTo>
                      <a:pt x="1613" y="4168"/>
                      <a:pt x="1535" y="4016"/>
                      <a:pt x="1464" y="3862"/>
                    </a:cubicBezTo>
                    <a:cubicBezTo>
                      <a:pt x="1368" y="3655"/>
                      <a:pt x="1286" y="3442"/>
                      <a:pt x="1218" y="3225"/>
                    </a:cubicBezTo>
                    <a:cubicBezTo>
                      <a:pt x="1233" y="3221"/>
                      <a:pt x="1651" y="3126"/>
                      <a:pt x="1806" y="3007"/>
                    </a:cubicBezTo>
                    <a:cubicBezTo>
                      <a:pt x="1940" y="2905"/>
                      <a:pt x="2082" y="2736"/>
                      <a:pt x="2080" y="2558"/>
                    </a:cubicBezTo>
                    <a:cubicBezTo>
                      <a:pt x="2079" y="2393"/>
                      <a:pt x="1955" y="2250"/>
                      <a:pt x="1790" y="2250"/>
                    </a:cubicBezTo>
                    <a:cubicBezTo>
                      <a:pt x="1779" y="2250"/>
                      <a:pt x="1768" y="2251"/>
                      <a:pt x="1757" y="2252"/>
                    </a:cubicBezTo>
                    <a:cubicBezTo>
                      <a:pt x="1506" y="2278"/>
                      <a:pt x="1287" y="2679"/>
                      <a:pt x="1242" y="2900"/>
                    </a:cubicBezTo>
                    <a:cubicBezTo>
                      <a:pt x="1238" y="2918"/>
                      <a:pt x="1217" y="3169"/>
                      <a:pt x="1215" y="3215"/>
                    </a:cubicBezTo>
                    <a:cubicBezTo>
                      <a:pt x="1212" y="3202"/>
                      <a:pt x="1205" y="3189"/>
                      <a:pt x="1202" y="3177"/>
                    </a:cubicBezTo>
                    <a:cubicBezTo>
                      <a:pt x="1135" y="2949"/>
                      <a:pt x="1098" y="2719"/>
                      <a:pt x="1074" y="2503"/>
                    </a:cubicBezTo>
                    <a:cubicBezTo>
                      <a:pt x="1060" y="2378"/>
                      <a:pt x="1054" y="2257"/>
                      <a:pt x="1050" y="2139"/>
                    </a:cubicBezTo>
                    <a:cubicBezTo>
                      <a:pt x="1130" y="2130"/>
                      <a:pt x="1494" y="2081"/>
                      <a:pt x="1644" y="1990"/>
                    </a:cubicBezTo>
                    <a:cubicBezTo>
                      <a:pt x="1789" y="1903"/>
                      <a:pt x="1948" y="1751"/>
                      <a:pt x="1967" y="1573"/>
                    </a:cubicBezTo>
                    <a:cubicBezTo>
                      <a:pt x="1984" y="1399"/>
                      <a:pt x="1860" y="1234"/>
                      <a:pt x="1678" y="1234"/>
                    </a:cubicBezTo>
                    <a:cubicBezTo>
                      <a:pt x="1425" y="1234"/>
                      <a:pt x="1164" y="1607"/>
                      <a:pt x="1095" y="1822"/>
                    </a:cubicBezTo>
                    <a:cubicBezTo>
                      <a:pt x="1091" y="1833"/>
                      <a:pt x="1066" y="1956"/>
                      <a:pt x="1049" y="2046"/>
                    </a:cubicBezTo>
                    <a:cubicBezTo>
                      <a:pt x="1048" y="1993"/>
                      <a:pt x="1046" y="1939"/>
                      <a:pt x="1046" y="1888"/>
                    </a:cubicBezTo>
                    <a:cubicBezTo>
                      <a:pt x="1046" y="1696"/>
                      <a:pt x="1059" y="1521"/>
                      <a:pt x="1070" y="1366"/>
                    </a:cubicBezTo>
                    <a:cubicBezTo>
                      <a:pt x="1079" y="1278"/>
                      <a:pt x="1087" y="1199"/>
                      <a:pt x="1096" y="1124"/>
                    </a:cubicBezTo>
                    <a:cubicBezTo>
                      <a:pt x="1169" y="1074"/>
                      <a:pt x="1461" y="867"/>
                      <a:pt x="1551" y="720"/>
                    </a:cubicBezTo>
                    <a:cubicBezTo>
                      <a:pt x="1639" y="576"/>
                      <a:pt x="1711" y="368"/>
                      <a:pt x="1645" y="202"/>
                    </a:cubicBezTo>
                    <a:cubicBezTo>
                      <a:pt x="1598" y="82"/>
                      <a:pt x="1483" y="1"/>
                      <a:pt x="1361"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0" name="Google Shape;1930;p49"/>
              <p:cNvSpPr/>
              <p:nvPr/>
            </p:nvSpPr>
            <p:spPr>
              <a:xfrm>
                <a:off x="3992122" y="3416893"/>
                <a:ext cx="28818" cy="42272"/>
              </a:xfrm>
              <a:custGeom>
                <a:avLst/>
                <a:gdLst/>
                <a:ahLst/>
                <a:cxnLst/>
                <a:rect l="l" t="t" r="r" b="b"/>
                <a:pathLst>
                  <a:path w="769" h="1128" extrusionOk="0">
                    <a:moveTo>
                      <a:pt x="348" y="0"/>
                    </a:moveTo>
                    <a:cubicBezTo>
                      <a:pt x="223" y="0"/>
                      <a:pt x="108" y="85"/>
                      <a:pt x="62" y="208"/>
                    </a:cubicBezTo>
                    <a:cubicBezTo>
                      <a:pt x="1" y="376"/>
                      <a:pt x="79" y="583"/>
                      <a:pt x="171" y="724"/>
                    </a:cubicBezTo>
                    <a:cubicBezTo>
                      <a:pt x="277" y="890"/>
                      <a:pt x="654" y="1127"/>
                      <a:pt x="655" y="1127"/>
                    </a:cubicBezTo>
                    <a:cubicBezTo>
                      <a:pt x="655" y="1127"/>
                      <a:pt x="655" y="1127"/>
                      <a:pt x="655" y="1127"/>
                    </a:cubicBezTo>
                    <a:cubicBezTo>
                      <a:pt x="658" y="1127"/>
                      <a:pt x="734" y="831"/>
                      <a:pt x="738" y="813"/>
                    </a:cubicBezTo>
                    <a:cubicBezTo>
                      <a:pt x="768" y="589"/>
                      <a:pt x="698" y="139"/>
                      <a:pt x="469" y="28"/>
                    </a:cubicBezTo>
                    <a:cubicBezTo>
                      <a:pt x="429" y="9"/>
                      <a:pt x="388" y="0"/>
                      <a:pt x="348"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1" name="Google Shape;1931;p49"/>
              <p:cNvSpPr/>
              <p:nvPr/>
            </p:nvSpPr>
            <p:spPr>
              <a:xfrm>
                <a:off x="4825314" y="3306715"/>
                <a:ext cx="189511" cy="269145"/>
              </a:xfrm>
              <a:custGeom>
                <a:avLst/>
                <a:gdLst/>
                <a:ahLst/>
                <a:cxnLst/>
                <a:rect l="l" t="t" r="r" b="b"/>
                <a:pathLst>
                  <a:path w="5057" h="7182" extrusionOk="0">
                    <a:moveTo>
                      <a:pt x="1" y="1"/>
                    </a:moveTo>
                    <a:lnTo>
                      <a:pt x="2929" y="7182"/>
                    </a:lnTo>
                    <a:lnTo>
                      <a:pt x="2929" y="6179"/>
                    </a:lnTo>
                    <a:lnTo>
                      <a:pt x="1646" y="1084"/>
                    </a:lnTo>
                    <a:lnTo>
                      <a:pt x="1646" y="1084"/>
                    </a:lnTo>
                    <a:cubicBezTo>
                      <a:pt x="2596" y="1255"/>
                      <a:pt x="3412" y="1300"/>
                      <a:pt x="4007" y="1300"/>
                    </a:cubicBezTo>
                    <a:cubicBezTo>
                      <a:pt x="4667" y="1300"/>
                      <a:pt x="5056" y="1244"/>
                      <a:pt x="5056" y="1244"/>
                    </a:cubicBezTo>
                    <a:lnTo>
                      <a:pt x="5056" y="1244"/>
                    </a:lnTo>
                    <a:cubicBezTo>
                      <a:pt x="5046" y="1245"/>
                      <a:pt x="5034" y="1245"/>
                      <a:pt x="5022" y="1245"/>
                    </a:cubicBezTo>
                    <a:cubicBezTo>
                      <a:pt x="4241" y="1245"/>
                      <a:pt x="1" y="1"/>
                      <a:pt x="1" y="1"/>
                    </a:cubicBezTo>
                    <a:close/>
                  </a:path>
                </a:pathLst>
              </a:custGeom>
              <a:solidFill>
                <a:srgbClr val="4C52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2" name="Google Shape;1932;p49"/>
              <p:cNvSpPr/>
              <p:nvPr/>
            </p:nvSpPr>
            <p:spPr>
              <a:xfrm>
                <a:off x="4658586" y="3172140"/>
                <a:ext cx="533007" cy="401957"/>
              </a:xfrm>
              <a:custGeom>
                <a:avLst/>
                <a:gdLst/>
                <a:ahLst/>
                <a:cxnLst/>
                <a:rect l="l" t="t" r="r" b="b"/>
                <a:pathLst>
                  <a:path w="14223" h="10726" extrusionOk="0">
                    <a:moveTo>
                      <a:pt x="5793" y="1"/>
                    </a:moveTo>
                    <a:cubicBezTo>
                      <a:pt x="4824" y="1"/>
                      <a:pt x="3839" y="71"/>
                      <a:pt x="2982" y="268"/>
                    </a:cubicBezTo>
                    <a:cubicBezTo>
                      <a:pt x="1" y="953"/>
                      <a:pt x="364" y="1799"/>
                      <a:pt x="1009" y="3451"/>
                    </a:cubicBezTo>
                    <a:cubicBezTo>
                      <a:pt x="1653" y="5103"/>
                      <a:pt x="6133" y="10726"/>
                      <a:pt x="6133" y="10726"/>
                    </a:cubicBezTo>
                    <a:lnTo>
                      <a:pt x="6749" y="10481"/>
                    </a:lnTo>
                    <a:lnTo>
                      <a:pt x="7179" y="10290"/>
                    </a:lnTo>
                    <a:lnTo>
                      <a:pt x="4654" y="3712"/>
                    </a:lnTo>
                    <a:lnTo>
                      <a:pt x="4654" y="3712"/>
                    </a:lnTo>
                    <a:cubicBezTo>
                      <a:pt x="5929" y="4223"/>
                      <a:pt x="7638" y="4771"/>
                      <a:pt x="9066" y="4861"/>
                    </a:cubicBezTo>
                    <a:cubicBezTo>
                      <a:pt x="9455" y="4885"/>
                      <a:pt x="9817" y="4896"/>
                      <a:pt x="10152" y="4896"/>
                    </a:cubicBezTo>
                    <a:cubicBezTo>
                      <a:pt x="11656" y="4896"/>
                      <a:pt x="12633" y="4679"/>
                      <a:pt x="13155" y="4516"/>
                    </a:cubicBezTo>
                    <a:cubicBezTo>
                      <a:pt x="13419" y="4432"/>
                      <a:pt x="13667" y="4303"/>
                      <a:pt x="13887" y="4134"/>
                    </a:cubicBezTo>
                    <a:cubicBezTo>
                      <a:pt x="13887" y="4134"/>
                      <a:pt x="14025" y="4033"/>
                      <a:pt x="14222" y="3804"/>
                    </a:cubicBezTo>
                    <a:cubicBezTo>
                      <a:pt x="11762" y="2733"/>
                      <a:pt x="10584" y="170"/>
                      <a:pt x="10584" y="170"/>
                    </a:cubicBezTo>
                    <a:lnTo>
                      <a:pt x="10505" y="432"/>
                    </a:lnTo>
                    <a:cubicBezTo>
                      <a:pt x="10505" y="432"/>
                      <a:pt x="8198" y="1"/>
                      <a:pt x="5793"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3" name="Google Shape;1933;p49"/>
              <p:cNvSpPr/>
              <p:nvPr/>
            </p:nvSpPr>
            <p:spPr>
              <a:xfrm>
                <a:off x="4726004" y="3245517"/>
                <a:ext cx="16189" cy="15177"/>
              </a:xfrm>
              <a:custGeom>
                <a:avLst/>
                <a:gdLst/>
                <a:ahLst/>
                <a:cxnLst/>
                <a:rect l="l" t="t" r="r" b="b"/>
                <a:pathLst>
                  <a:path w="432" h="405" extrusionOk="0">
                    <a:moveTo>
                      <a:pt x="72" y="1"/>
                    </a:moveTo>
                    <a:lnTo>
                      <a:pt x="1" y="72"/>
                    </a:lnTo>
                    <a:cubicBezTo>
                      <a:pt x="112" y="184"/>
                      <a:pt x="236" y="296"/>
                      <a:pt x="368" y="404"/>
                    </a:cubicBezTo>
                    <a:lnTo>
                      <a:pt x="431" y="326"/>
                    </a:lnTo>
                    <a:cubicBezTo>
                      <a:pt x="302" y="220"/>
                      <a:pt x="182" y="110"/>
                      <a:pt x="7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4" name="Google Shape;1934;p49"/>
              <p:cNvSpPr/>
              <p:nvPr/>
            </p:nvSpPr>
            <p:spPr>
              <a:xfrm>
                <a:off x="4751038" y="3266354"/>
                <a:ext cx="77723" cy="44221"/>
              </a:xfrm>
              <a:custGeom>
                <a:avLst/>
                <a:gdLst/>
                <a:ahLst/>
                <a:cxnLst/>
                <a:rect l="l" t="t" r="r" b="b"/>
                <a:pathLst>
                  <a:path w="2074" h="1180" extrusionOk="0">
                    <a:moveTo>
                      <a:pt x="60" y="1"/>
                    </a:moveTo>
                    <a:lnTo>
                      <a:pt x="1" y="81"/>
                    </a:lnTo>
                    <a:cubicBezTo>
                      <a:pt x="959" y="780"/>
                      <a:pt x="2028" y="1176"/>
                      <a:pt x="2039" y="1179"/>
                    </a:cubicBezTo>
                    <a:lnTo>
                      <a:pt x="2074" y="1085"/>
                    </a:lnTo>
                    <a:cubicBezTo>
                      <a:pt x="2062" y="1082"/>
                      <a:pt x="1007" y="691"/>
                      <a:pt x="6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5" name="Google Shape;1935;p49"/>
              <p:cNvSpPr/>
              <p:nvPr/>
            </p:nvSpPr>
            <p:spPr>
              <a:xfrm>
                <a:off x="5055189" y="2870536"/>
                <a:ext cx="196406" cy="444116"/>
              </a:xfrm>
              <a:custGeom>
                <a:avLst/>
                <a:gdLst/>
                <a:ahLst/>
                <a:cxnLst/>
                <a:rect l="l" t="t" r="r" b="b"/>
                <a:pathLst>
                  <a:path w="5241" h="11851" extrusionOk="0">
                    <a:moveTo>
                      <a:pt x="3674" y="0"/>
                    </a:moveTo>
                    <a:lnTo>
                      <a:pt x="855" y="1244"/>
                    </a:lnTo>
                    <a:cubicBezTo>
                      <a:pt x="855" y="1244"/>
                      <a:pt x="256" y="2611"/>
                      <a:pt x="314" y="3694"/>
                    </a:cubicBezTo>
                    <a:cubicBezTo>
                      <a:pt x="370" y="4776"/>
                      <a:pt x="769" y="5403"/>
                      <a:pt x="769" y="5716"/>
                    </a:cubicBezTo>
                    <a:cubicBezTo>
                      <a:pt x="769" y="5873"/>
                      <a:pt x="210" y="7667"/>
                      <a:pt x="1" y="8218"/>
                    </a:cubicBezTo>
                    <a:cubicBezTo>
                      <a:pt x="1" y="8218"/>
                      <a:pt x="1179" y="10781"/>
                      <a:pt x="3640" y="11851"/>
                    </a:cubicBezTo>
                    <a:cubicBezTo>
                      <a:pt x="4090" y="11328"/>
                      <a:pt x="4855" y="10136"/>
                      <a:pt x="5013" y="7938"/>
                    </a:cubicBezTo>
                    <a:cubicBezTo>
                      <a:pt x="5240" y="4776"/>
                      <a:pt x="4330" y="1928"/>
                      <a:pt x="4330" y="1928"/>
                    </a:cubicBezTo>
                    <a:lnTo>
                      <a:pt x="3674"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6" name="Google Shape;1936;p49"/>
              <p:cNvSpPr/>
              <p:nvPr/>
            </p:nvSpPr>
            <p:spPr>
              <a:xfrm>
                <a:off x="5053165" y="2867988"/>
                <a:ext cx="200266" cy="448988"/>
              </a:xfrm>
              <a:custGeom>
                <a:avLst/>
                <a:gdLst/>
                <a:ahLst/>
                <a:cxnLst/>
                <a:rect l="l" t="t" r="r" b="b"/>
                <a:pathLst>
                  <a:path w="5344" h="11981" extrusionOk="0">
                    <a:moveTo>
                      <a:pt x="3698" y="137"/>
                    </a:moveTo>
                    <a:lnTo>
                      <a:pt x="4336" y="2011"/>
                    </a:lnTo>
                    <a:cubicBezTo>
                      <a:pt x="4345" y="2040"/>
                      <a:pt x="5241" y="4886"/>
                      <a:pt x="5017" y="8002"/>
                    </a:cubicBezTo>
                    <a:cubicBezTo>
                      <a:pt x="4862" y="10152"/>
                      <a:pt x="4124" y="11332"/>
                      <a:pt x="3680" y="11858"/>
                    </a:cubicBezTo>
                    <a:cubicBezTo>
                      <a:pt x="1398" y="10846"/>
                      <a:pt x="221" y="8517"/>
                      <a:pt x="109" y="8283"/>
                    </a:cubicBezTo>
                    <a:cubicBezTo>
                      <a:pt x="313" y="7740"/>
                      <a:pt x="873" y="5959"/>
                      <a:pt x="873" y="5785"/>
                    </a:cubicBezTo>
                    <a:cubicBezTo>
                      <a:pt x="873" y="5660"/>
                      <a:pt x="819" y="5503"/>
                      <a:pt x="745" y="5285"/>
                    </a:cubicBezTo>
                    <a:cubicBezTo>
                      <a:pt x="623" y="4926"/>
                      <a:pt x="453" y="4435"/>
                      <a:pt x="418" y="3759"/>
                    </a:cubicBezTo>
                    <a:cubicBezTo>
                      <a:pt x="366" y="2767"/>
                      <a:pt x="878" y="1514"/>
                      <a:pt x="947" y="1350"/>
                    </a:cubicBezTo>
                    <a:lnTo>
                      <a:pt x="3698" y="137"/>
                    </a:lnTo>
                    <a:close/>
                    <a:moveTo>
                      <a:pt x="3759" y="1"/>
                    </a:moveTo>
                    <a:lnTo>
                      <a:pt x="870" y="1275"/>
                    </a:lnTo>
                    <a:lnTo>
                      <a:pt x="863" y="1293"/>
                    </a:lnTo>
                    <a:cubicBezTo>
                      <a:pt x="857" y="1306"/>
                      <a:pt x="260" y="2683"/>
                      <a:pt x="318" y="3765"/>
                    </a:cubicBezTo>
                    <a:cubicBezTo>
                      <a:pt x="353" y="4455"/>
                      <a:pt x="524" y="4954"/>
                      <a:pt x="650" y="5318"/>
                    </a:cubicBezTo>
                    <a:cubicBezTo>
                      <a:pt x="719" y="5519"/>
                      <a:pt x="773" y="5677"/>
                      <a:pt x="773" y="5785"/>
                    </a:cubicBezTo>
                    <a:cubicBezTo>
                      <a:pt x="773" y="5922"/>
                      <a:pt x="230" y="7686"/>
                      <a:pt x="8" y="8268"/>
                    </a:cubicBezTo>
                    <a:lnTo>
                      <a:pt x="0" y="8289"/>
                    </a:lnTo>
                    <a:lnTo>
                      <a:pt x="9" y="8307"/>
                    </a:lnTo>
                    <a:cubicBezTo>
                      <a:pt x="21" y="8332"/>
                      <a:pt x="1224" y="10899"/>
                      <a:pt x="3674" y="11965"/>
                    </a:cubicBezTo>
                    <a:lnTo>
                      <a:pt x="3707" y="11980"/>
                    </a:lnTo>
                    <a:lnTo>
                      <a:pt x="3732" y="11952"/>
                    </a:lnTo>
                    <a:cubicBezTo>
                      <a:pt x="4180" y="11432"/>
                      <a:pt x="4958" y="10227"/>
                      <a:pt x="5117" y="8009"/>
                    </a:cubicBezTo>
                    <a:cubicBezTo>
                      <a:pt x="5344" y="4874"/>
                      <a:pt x="4440" y="2009"/>
                      <a:pt x="4431" y="1980"/>
                    </a:cubicBezTo>
                    <a:lnTo>
                      <a:pt x="3759" y="1"/>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7" name="Google Shape;1937;p49"/>
              <p:cNvSpPr/>
              <p:nvPr/>
            </p:nvSpPr>
            <p:spPr>
              <a:xfrm>
                <a:off x="4818943" y="3555927"/>
                <a:ext cx="151062" cy="116360"/>
              </a:xfrm>
              <a:custGeom>
                <a:avLst/>
                <a:gdLst/>
                <a:ahLst/>
                <a:cxnLst/>
                <a:rect l="l" t="t" r="r" b="b"/>
                <a:pathLst>
                  <a:path w="4031" h="3105" extrusionOk="0">
                    <a:moveTo>
                      <a:pt x="2781" y="1"/>
                    </a:moveTo>
                    <a:lnTo>
                      <a:pt x="1854" y="485"/>
                    </a:lnTo>
                    <a:cubicBezTo>
                      <a:pt x="1854" y="485"/>
                      <a:pt x="1693" y="1250"/>
                      <a:pt x="1652" y="1412"/>
                    </a:cubicBezTo>
                    <a:cubicBezTo>
                      <a:pt x="1612" y="1572"/>
                      <a:pt x="1049" y="2499"/>
                      <a:pt x="525" y="2782"/>
                    </a:cubicBezTo>
                    <a:cubicBezTo>
                      <a:pt x="1" y="3063"/>
                      <a:pt x="645" y="3104"/>
                      <a:pt x="1088" y="3104"/>
                    </a:cubicBezTo>
                    <a:cubicBezTo>
                      <a:pt x="1532" y="3104"/>
                      <a:pt x="2095" y="2902"/>
                      <a:pt x="2579" y="2579"/>
                    </a:cubicBezTo>
                    <a:cubicBezTo>
                      <a:pt x="3063" y="2256"/>
                      <a:pt x="3386" y="1895"/>
                      <a:pt x="3586" y="1733"/>
                    </a:cubicBezTo>
                    <a:cubicBezTo>
                      <a:pt x="3788" y="1572"/>
                      <a:pt x="4030" y="1290"/>
                      <a:pt x="3748" y="887"/>
                    </a:cubicBezTo>
                    <a:cubicBezTo>
                      <a:pt x="3465" y="484"/>
                      <a:pt x="2781" y="1"/>
                      <a:pt x="2781"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8" name="Google Shape;1938;p49"/>
              <p:cNvSpPr/>
              <p:nvPr/>
            </p:nvSpPr>
            <p:spPr>
              <a:xfrm>
                <a:off x="4897230" y="2576278"/>
                <a:ext cx="96536" cy="126291"/>
              </a:xfrm>
              <a:custGeom>
                <a:avLst/>
                <a:gdLst/>
                <a:ahLst/>
                <a:cxnLst/>
                <a:rect l="l" t="t" r="r" b="b"/>
                <a:pathLst>
                  <a:path w="2576" h="3370" extrusionOk="0">
                    <a:moveTo>
                      <a:pt x="1511" y="0"/>
                    </a:moveTo>
                    <a:cubicBezTo>
                      <a:pt x="1374" y="0"/>
                      <a:pt x="1223" y="26"/>
                      <a:pt x="1056" y="85"/>
                    </a:cubicBezTo>
                    <a:cubicBezTo>
                      <a:pt x="0" y="463"/>
                      <a:pt x="199" y="1772"/>
                      <a:pt x="536" y="2112"/>
                    </a:cubicBezTo>
                    <a:cubicBezTo>
                      <a:pt x="873" y="2451"/>
                      <a:pt x="1410" y="2665"/>
                      <a:pt x="1410" y="2665"/>
                    </a:cubicBezTo>
                    <a:cubicBezTo>
                      <a:pt x="1410" y="2665"/>
                      <a:pt x="1006" y="2972"/>
                      <a:pt x="1246" y="3265"/>
                    </a:cubicBezTo>
                    <a:cubicBezTo>
                      <a:pt x="1309" y="3341"/>
                      <a:pt x="1407" y="3369"/>
                      <a:pt x="1518" y="3369"/>
                    </a:cubicBezTo>
                    <a:cubicBezTo>
                      <a:pt x="1835" y="3369"/>
                      <a:pt x="2257" y="3141"/>
                      <a:pt x="2257" y="3141"/>
                    </a:cubicBezTo>
                    <a:cubicBezTo>
                      <a:pt x="2237" y="2188"/>
                      <a:pt x="2576" y="829"/>
                      <a:pt x="2576" y="829"/>
                    </a:cubicBezTo>
                    <a:lnTo>
                      <a:pt x="2552" y="713"/>
                    </a:lnTo>
                    <a:cubicBezTo>
                      <a:pt x="2552" y="713"/>
                      <a:pt x="2239" y="0"/>
                      <a:pt x="1511"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9" name="Google Shape;1939;p49"/>
              <p:cNvSpPr/>
              <p:nvPr/>
            </p:nvSpPr>
            <p:spPr>
              <a:xfrm>
                <a:off x="4902551" y="2574404"/>
                <a:ext cx="93050" cy="130001"/>
              </a:xfrm>
              <a:custGeom>
                <a:avLst/>
                <a:gdLst/>
                <a:ahLst/>
                <a:cxnLst/>
                <a:rect l="l" t="t" r="r" b="b"/>
                <a:pathLst>
                  <a:path w="2483" h="3469" extrusionOk="0">
                    <a:moveTo>
                      <a:pt x="1368" y="0"/>
                    </a:moveTo>
                    <a:cubicBezTo>
                      <a:pt x="1226" y="0"/>
                      <a:pt x="1070" y="26"/>
                      <a:pt x="898" y="88"/>
                    </a:cubicBezTo>
                    <a:cubicBezTo>
                      <a:pt x="370" y="276"/>
                      <a:pt x="178" y="673"/>
                      <a:pt x="111" y="972"/>
                    </a:cubicBezTo>
                    <a:cubicBezTo>
                      <a:pt x="0" y="1464"/>
                      <a:pt x="154" y="1991"/>
                      <a:pt x="358" y="2197"/>
                    </a:cubicBezTo>
                    <a:cubicBezTo>
                      <a:pt x="629" y="2468"/>
                      <a:pt x="1015" y="2657"/>
                      <a:pt x="1176" y="2730"/>
                    </a:cubicBezTo>
                    <a:cubicBezTo>
                      <a:pt x="1105" y="2799"/>
                      <a:pt x="998" y="2924"/>
                      <a:pt x="981" y="3074"/>
                    </a:cubicBezTo>
                    <a:cubicBezTo>
                      <a:pt x="969" y="3172"/>
                      <a:pt x="998" y="3264"/>
                      <a:pt x="1066" y="3347"/>
                    </a:cubicBezTo>
                    <a:cubicBezTo>
                      <a:pt x="1139" y="3436"/>
                      <a:pt x="1252" y="3469"/>
                      <a:pt x="1378" y="3469"/>
                    </a:cubicBezTo>
                    <a:cubicBezTo>
                      <a:pt x="1703" y="3469"/>
                      <a:pt x="2115" y="3249"/>
                      <a:pt x="2140" y="3235"/>
                    </a:cubicBezTo>
                    <a:lnTo>
                      <a:pt x="2166" y="3221"/>
                    </a:lnTo>
                    <a:lnTo>
                      <a:pt x="2165" y="3190"/>
                    </a:lnTo>
                    <a:cubicBezTo>
                      <a:pt x="2146" y="2254"/>
                      <a:pt x="2479" y="904"/>
                      <a:pt x="2483" y="890"/>
                    </a:cubicBezTo>
                    <a:lnTo>
                      <a:pt x="2385" y="867"/>
                    </a:lnTo>
                    <a:cubicBezTo>
                      <a:pt x="2381" y="880"/>
                      <a:pt x="2053" y="2213"/>
                      <a:pt x="2065" y="3161"/>
                    </a:cubicBezTo>
                    <a:cubicBezTo>
                      <a:pt x="1910" y="3241"/>
                      <a:pt x="1605" y="3368"/>
                      <a:pt x="1377" y="3368"/>
                    </a:cubicBezTo>
                    <a:cubicBezTo>
                      <a:pt x="1279" y="3368"/>
                      <a:pt x="1194" y="3344"/>
                      <a:pt x="1143" y="3283"/>
                    </a:cubicBezTo>
                    <a:cubicBezTo>
                      <a:pt x="1093" y="3221"/>
                      <a:pt x="1072" y="3157"/>
                      <a:pt x="1080" y="3085"/>
                    </a:cubicBezTo>
                    <a:cubicBezTo>
                      <a:pt x="1101" y="2908"/>
                      <a:pt x="1297" y="2757"/>
                      <a:pt x="1299" y="2755"/>
                    </a:cubicBezTo>
                    <a:lnTo>
                      <a:pt x="1369" y="2700"/>
                    </a:lnTo>
                    <a:lnTo>
                      <a:pt x="1288" y="2668"/>
                    </a:lnTo>
                    <a:cubicBezTo>
                      <a:pt x="1282" y="2666"/>
                      <a:pt x="757" y="2454"/>
                      <a:pt x="430" y="2126"/>
                    </a:cubicBezTo>
                    <a:cubicBezTo>
                      <a:pt x="243" y="1938"/>
                      <a:pt x="109" y="1438"/>
                      <a:pt x="209" y="995"/>
                    </a:cubicBezTo>
                    <a:cubicBezTo>
                      <a:pt x="272" y="719"/>
                      <a:pt x="446" y="355"/>
                      <a:pt x="931" y="182"/>
                    </a:cubicBezTo>
                    <a:cubicBezTo>
                      <a:pt x="1093" y="124"/>
                      <a:pt x="1240" y="100"/>
                      <a:pt x="1372" y="100"/>
                    </a:cubicBezTo>
                    <a:cubicBezTo>
                      <a:pt x="2055" y="100"/>
                      <a:pt x="2350" y="750"/>
                      <a:pt x="2365" y="784"/>
                    </a:cubicBezTo>
                    <a:lnTo>
                      <a:pt x="2457" y="743"/>
                    </a:lnTo>
                    <a:cubicBezTo>
                      <a:pt x="2453" y="734"/>
                      <a:pt x="2121" y="0"/>
                      <a:pt x="1368"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0" name="Google Shape;1940;p49"/>
              <p:cNvSpPr/>
              <p:nvPr/>
            </p:nvSpPr>
            <p:spPr>
              <a:xfrm>
                <a:off x="4967684" y="2580813"/>
                <a:ext cx="232982" cy="269258"/>
              </a:xfrm>
              <a:custGeom>
                <a:avLst/>
                <a:gdLst/>
                <a:ahLst/>
                <a:cxnLst/>
                <a:rect l="l" t="t" r="r" b="b"/>
                <a:pathLst>
                  <a:path w="6217" h="7185" extrusionOk="0">
                    <a:moveTo>
                      <a:pt x="2871" y="1"/>
                    </a:moveTo>
                    <a:cubicBezTo>
                      <a:pt x="2834" y="1"/>
                      <a:pt x="2797" y="2"/>
                      <a:pt x="2759" y="3"/>
                    </a:cubicBezTo>
                    <a:cubicBezTo>
                      <a:pt x="1559" y="52"/>
                      <a:pt x="888" y="651"/>
                      <a:pt x="888" y="651"/>
                    </a:cubicBezTo>
                    <a:cubicBezTo>
                      <a:pt x="888" y="651"/>
                      <a:pt x="239" y="1242"/>
                      <a:pt x="120" y="2017"/>
                    </a:cubicBezTo>
                    <a:cubicBezTo>
                      <a:pt x="1" y="2792"/>
                      <a:pt x="497" y="4061"/>
                      <a:pt x="617" y="4385"/>
                    </a:cubicBezTo>
                    <a:cubicBezTo>
                      <a:pt x="737" y="4711"/>
                      <a:pt x="550" y="5012"/>
                      <a:pt x="393" y="5170"/>
                    </a:cubicBezTo>
                    <a:cubicBezTo>
                      <a:pt x="235" y="5330"/>
                      <a:pt x="344" y="5476"/>
                      <a:pt x="489" y="5504"/>
                    </a:cubicBezTo>
                    <a:cubicBezTo>
                      <a:pt x="635" y="5532"/>
                      <a:pt x="861" y="5559"/>
                      <a:pt x="861" y="5559"/>
                    </a:cubicBezTo>
                    <a:cubicBezTo>
                      <a:pt x="1064" y="5861"/>
                      <a:pt x="1285" y="6150"/>
                      <a:pt x="1524" y="6425"/>
                    </a:cubicBezTo>
                    <a:cubicBezTo>
                      <a:pt x="1839" y="6781"/>
                      <a:pt x="1937" y="6969"/>
                      <a:pt x="2103" y="6969"/>
                    </a:cubicBezTo>
                    <a:cubicBezTo>
                      <a:pt x="2134" y="6969"/>
                      <a:pt x="2167" y="6962"/>
                      <a:pt x="2205" y="6949"/>
                    </a:cubicBezTo>
                    <a:cubicBezTo>
                      <a:pt x="2444" y="6866"/>
                      <a:pt x="3310" y="6696"/>
                      <a:pt x="3381" y="6671"/>
                    </a:cubicBezTo>
                    <a:cubicBezTo>
                      <a:pt x="3383" y="6671"/>
                      <a:pt x="3385" y="6670"/>
                      <a:pt x="3386" y="6670"/>
                    </a:cubicBezTo>
                    <a:cubicBezTo>
                      <a:pt x="3455" y="6670"/>
                      <a:pt x="3479" y="7185"/>
                      <a:pt x="3479" y="7185"/>
                    </a:cubicBezTo>
                    <a:lnTo>
                      <a:pt x="4949" y="6365"/>
                    </a:lnTo>
                    <a:cubicBezTo>
                      <a:pt x="4949" y="6365"/>
                      <a:pt x="4872" y="6069"/>
                      <a:pt x="4821" y="5921"/>
                    </a:cubicBezTo>
                    <a:cubicBezTo>
                      <a:pt x="4770" y="5773"/>
                      <a:pt x="4996" y="5174"/>
                      <a:pt x="5198" y="4843"/>
                    </a:cubicBezTo>
                    <a:cubicBezTo>
                      <a:pt x="5400" y="4510"/>
                      <a:pt x="6217" y="2839"/>
                      <a:pt x="5604" y="1768"/>
                    </a:cubicBezTo>
                    <a:cubicBezTo>
                      <a:pt x="5010" y="730"/>
                      <a:pt x="4023" y="1"/>
                      <a:pt x="287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1" name="Google Shape;1941;p49"/>
              <p:cNvSpPr/>
              <p:nvPr/>
            </p:nvSpPr>
            <p:spPr>
              <a:xfrm>
                <a:off x="4965960" y="2578976"/>
                <a:ext cx="235530" cy="274242"/>
              </a:xfrm>
              <a:custGeom>
                <a:avLst/>
                <a:gdLst/>
                <a:ahLst/>
                <a:cxnLst/>
                <a:rect l="l" t="t" r="r" b="b"/>
                <a:pathLst>
                  <a:path w="6285" h="7318" extrusionOk="0">
                    <a:moveTo>
                      <a:pt x="2914" y="101"/>
                    </a:moveTo>
                    <a:cubicBezTo>
                      <a:pt x="3978" y="101"/>
                      <a:pt x="4978" y="746"/>
                      <a:pt x="5606" y="1843"/>
                    </a:cubicBezTo>
                    <a:cubicBezTo>
                      <a:pt x="6271" y="3007"/>
                      <a:pt x="5211" y="4849"/>
                      <a:pt x="5201" y="4866"/>
                    </a:cubicBezTo>
                    <a:cubicBezTo>
                      <a:pt x="5007" y="5183"/>
                      <a:pt x="4757" y="5808"/>
                      <a:pt x="4819" y="5988"/>
                    </a:cubicBezTo>
                    <a:cubicBezTo>
                      <a:pt x="4859" y="6101"/>
                      <a:pt x="4913" y="6306"/>
                      <a:pt x="4936" y="6390"/>
                    </a:cubicBezTo>
                    <a:lnTo>
                      <a:pt x="3570" y="7151"/>
                    </a:lnTo>
                    <a:cubicBezTo>
                      <a:pt x="3553" y="6873"/>
                      <a:pt x="3519" y="6715"/>
                      <a:pt x="3469" y="6681"/>
                    </a:cubicBezTo>
                    <a:cubicBezTo>
                      <a:pt x="3458" y="6674"/>
                      <a:pt x="3446" y="6670"/>
                      <a:pt x="3433" y="6670"/>
                    </a:cubicBezTo>
                    <a:lnTo>
                      <a:pt x="3433" y="6669"/>
                    </a:lnTo>
                    <a:cubicBezTo>
                      <a:pt x="3425" y="6669"/>
                      <a:pt x="3418" y="6671"/>
                      <a:pt x="3412" y="6673"/>
                    </a:cubicBezTo>
                    <a:cubicBezTo>
                      <a:pt x="3390" y="6681"/>
                      <a:pt x="3251" y="6711"/>
                      <a:pt x="3106" y="6743"/>
                    </a:cubicBezTo>
                    <a:cubicBezTo>
                      <a:pt x="2805" y="6807"/>
                      <a:pt x="2393" y="6896"/>
                      <a:pt x="2234" y="6951"/>
                    </a:cubicBezTo>
                    <a:cubicBezTo>
                      <a:pt x="2202" y="6963"/>
                      <a:pt x="2175" y="6969"/>
                      <a:pt x="2149" y="6969"/>
                    </a:cubicBezTo>
                    <a:cubicBezTo>
                      <a:pt x="2054" y="6969"/>
                      <a:pt x="1983" y="6887"/>
                      <a:pt x="1813" y="6682"/>
                    </a:cubicBezTo>
                    <a:cubicBezTo>
                      <a:pt x="1755" y="6614"/>
                      <a:pt x="1689" y="6533"/>
                      <a:pt x="1608" y="6442"/>
                    </a:cubicBezTo>
                    <a:cubicBezTo>
                      <a:pt x="1370" y="6170"/>
                      <a:pt x="1150" y="5882"/>
                      <a:pt x="949" y="5581"/>
                    </a:cubicBezTo>
                    <a:lnTo>
                      <a:pt x="936" y="5562"/>
                    </a:lnTo>
                    <a:lnTo>
                      <a:pt x="913" y="5559"/>
                    </a:lnTo>
                    <a:cubicBezTo>
                      <a:pt x="910" y="5559"/>
                      <a:pt x="687" y="5532"/>
                      <a:pt x="545" y="5506"/>
                    </a:cubicBezTo>
                    <a:cubicBezTo>
                      <a:pt x="481" y="5493"/>
                      <a:pt x="430" y="5455"/>
                      <a:pt x="416" y="5407"/>
                    </a:cubicBezTo>
                    <a:cubicBezTo>
                      <a:pt x="398" y="5350"/>
                      <a:pt x="438" y="5294"/>
                      <a:pt x="474" y="5256"/>
                    </a:cubicBezTo>
                    <a:cubicBezTo>
                      <a:pt x="568" y="5162"/>
                      <a:pt x="860" y="4823"/>
                      <a:pt x="710" y="4419"/>
                    </a:cubicBezTo>
                    <a:lnTo>
                      <a:pt x="688" y="4361"/>
                    </a:lnTo>
                    <a:cubicBezTo>
                      <a:pt x="543" y="3974"/>
                      <a:pt x="104" y="2796"/>
                      <a:pt x="216" y="2075"/>
                    </a:cubicBezTo>
                    <a:cubicBezTo>
                      <a:pt x="330" y="1327"/>
                      <a:pt x="959" y="745"/>
                      <a:pt x="967" y="739"/>
                    </a:cubicBezTo>
                    <a:cubicBezTo>
                      <a:pt x="973" y="734"/>
                      <a:pt x="1640" y="151"/>
                      <a:pt x="2806" y="103"/>
                    </a:cubicBezTo>
                    <a:cubicBezTo>
                      <a:pt x="2842" y="102"/>
                      <a:pt x="2878" y="101"/>
                      <a:pt x="2914" y="101"/>
                    </a:cubicBezTo>
                    <a:close/>
                    <a:moveTo>
                      <a:pt x="2911" y="1"/>
                    </a:moveTo>
                    <a:cubicBezTo>
                      <a:pt x="2875" y="1"/>
                      <a:pt x="2838" y="2"/>
                      <a:pt x="2802" y="3"/>
                    </a:cubicBezTo>
                    <a:cubicBezTo>
                      <a:pt x="1598" y="52"/>
                      <a:pt x="926" y="639"/>
                      <a:pt x="899" y="664"/>
                    </a:cubicBezTo>
                    <a:cubicBezTo>
                      <a:pt x="872" y="690"/>
                      <a:pt x="237" y="1276"/>
                      <a:pt x="116" y="2060"/>
                    </a:cubicBezTo>
                    <a:cubicBezTo>
                      <a:pt x="1" y="2808"/>
                      <a:pt x="447" y="4003"/>
                      <a:pt x="594" y="4396"/>
                    </a:cubicBezTo>
                    <a:lnTo>
                      <a:pt x="616" y="4454"/>
                    </a:lnTo>
                    <a:cubicBezTo>
                      <a:pt x="745" y="4803"/>
                      <a:pt x="486" y="5103"/>
                      <a:pt x="403" y="5185"/>
                    </a:cubicBezTo>
                    <a:cubicBezTo>
                      <a:pt x="296" y="5294"/>
                      <a:pt x="305" y="5389"/>
                      <a:pt x="320" y="5437"/>
                    </a:cubicBezTo>
                    <a:cubicBezTo>
                      <a:pt x="346" y="5520"/>
                      <a:pt x="424" y="5583"/>
                      <a:pt x="525" y="5603"/>
                    </a:cubicBezTo>
                    <a:cubicBezTo>
                      <a:pt x="645" y="5626"/>
                      <a:pt x="816" y="5648"/>
                      <a:pt x="878" y="5655"/>
                    </a:cubicBezTo>
                    <a:cubicBezTo>
                      <a:pt x="1078" y="5953"/>
                      <a:pt x="1296" y="6237"/>
                      <a:pt x="1532" y="6508"/>
                    </a:cubicBezTo>
                    <a:cubicBezTo>
                      <a:pt x="1612" y="6598"/>
                      <a:pt x="1678" y="6678"/>
                      <a:pt x="1735" y="6747"/>
                    </a:cubicBezTo>
                    <a:cubicBezTo>
                      <a:pt x="1901" y="6947"/>
                      <a:pt x="2001" y="7068"/>
                      <a:pt x="2148" y="7068"/>
                    </a:cubicBezTo>
                    <a:cubicBezTo>
                      <a:pt x="2185" y="7068"/>
                      <a:pt x="2224" y="7061"/>
                      <a:pt x="2267" y="7046"/>
                    </a:cubicBezTo>
                    <a:cubicBezTo>
                      <a:pt x="2420" y="6993"/>
                      <a:pt x="2845" y="6901"/>
                      <a:pt x="3127" y="6840"/>
                    </a:cubicBezTo>
                    <a:cubicBezTo>
                      <a:pt x="3276" y="6808"/>
                      <a:pt x="3370" y="6788"/>
                      <a:pt x="3417" y="6776"/>
                    </a:cubicBezTo>
                    <a:cubicBezTo>
                      <a:pt x="3442" y="6840"/>
                      <a:pt x="3466" y="7055"/>
                      <a:pt x="3474" y="7237"/>
                    </a:cubicBezTo>
                    <a:lnTo>
                      <a:pt x="3478" y="7318"/>
                    </a:lnTo>
                    <a:lnTo>
                      <a:pt x="5052" y="6440"/>
                    </a:lnTo>
                    <a:lnTo>
                      <a:pt x="5042" y="6403"/>
                    </a:lnTo>
                    <a:cubicBezTo>
                      <a:pt x="5039" y="6391"/>
                      <a:pt x="4964" y="6103"/>
                      <a:pt x="4913" y="5955"/>
                    </a:cubicBezTo>
                    <a:cubicBezTo>
                      <a:pt x="4871" y="5834"/>
                      <a:pt x="5077" y="5262"/>
                      <a:pt x="5285" y="4919"/>
                    </a:cubicBezTo>
                    <a:cubicBezTo>
                      <a:pt x="5579" y="4437"/>
                      <a:pt x="6284" y="2828"/>
                      <a:pt x="5693" y="1794"/>
                    </a:cubicBezTo>
                    <a:cubicBezTo>
                      <a:pt x="5046" y="663"/>
                      <a:pt x="4012" y="1"/>
                      <a:pt x="2911"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2" name="Google Shape;1942;p49"/>
              <p:cNvSpPr/>
              <p:nvPr/>
            </p:nvSpPr>
            <p:spPr>
              <a:xfrm>
                <a:off x="5055339" y="2816459"/>
                <a:ext cx="54489" cy="21960"/>
              </a:xfrm>
              <a:custGeom>
                <a:avLst/>
                <a:gdLst/>
                <a:ahLst/>
                <a:cxnLst/>
                <a:rect l="l" t="t" r="r" b="b"/>
                <a:pathLst>
                  <a:path w="1454" h="586" extrusionOk="0">
                    <a:moveTo>
                      <a:pt x="1454" y="1"/>
                    </a:moveTo>
                    <a:lnTo>
                      <a:pt x="1" y="586"/>
                    </a:lnTo>
                    <a:lnTo>
                      <a:pt x="1042" y="383"/>
                    </a:lnTo>
                    <a:lnTo>
                      <a:pt x="1454" y="1"/>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3" name="Google Shape;1943;p49"/>
              <p:cNvSpPr/>
              <p:nvPr/>
            </p:nvSpPr>
            <p:spPr>
              <a:xfrm>
                <a:off x="5127329" y="2481652"/>
                <a:ext cx="223726" cy="187150"/>
              </a:xfrm>
              <a:custGeom>
                <a:avLst/>
                <a:gdLst/>
                <a:ahLst/>
                <a:cxnLst/>
                <a:rect l="l" t="t" r="r" b="b"/>
                <a:pathLst>
                  <a:path w="5970" h="4994" extrusionOk="0">
                    <a:moveTo>
                      <a:pt x="2685" y="1"/>
                    </a:moveTo>
                    <a:cubicBezTo>
                      <a:pt x="2380" y="1"/>
                      <a:pt x="1964" y="115"/>
                      <a:pt x="1449" y="461"/>
                    </a:cubicBezTo>
                    <a:cubicBezTo>
                      <a:pt x="218" y="1290"/>
                      <a:pt x="0" y="3193"/>
                      <a:pt x="0" y="3193"/>
                    </a:cubicBezTo>
                    <a:lnTo>
                      <a:pt x="1393" y="4801"/>
                    </a:lnTo>
                    <a:cubicBezTo>
                      <a:pt x="1393" y="4801"/>
                      <a:pt x="1801" y="4994"/>
                      <a:pt x="2139" y="4994"/>
                    </a:cubicBezTo>
                    <a:cubicBezTo>
                      <a:pt x="2270" y="4994"/>
                      <a:pt x="2390" y="4965"/>
                      <a:pt x="2472" y="4886"/>
                    </a:cubicBezTo>
                    <a:cubicBezTo>
                      <a:pt x="2769" y="4600"/>
                      <a:pt x="2404" y="4446"/>
                      <a:pt x="2404" y="4446"/>
                    </a:cubicBezTo>
                    <a:lnTo>
                      <a:pt x="2404" y="4446"/>
                    </a:lnTo>
                    <a:cubicBezTo>
                      <a:pt x="2404" y="4446"/>
                      <a:pt x="3333" y="4703"/>
                      <a:pt x="4006" y="4703"/>
                    </a:cubicBezTo>
                    <a:cubicBezTo>
                      <a:pt x="4138" y="4703"/>
                      <a:pt x="4261" y="4693"/>
                      <a:pt x="4364" y="4669"/>
                    </a:cubicBezTo>
                    <a:cubicBezTo>
                      <a:pt x="4993" y="4524"/>
                      <a:pt x="5970" y="3881"/>
                      <a:pt x="5182" y="2276"/>
                    </a:cubicBezTo>
                    <a:cubicBezTo>
                      <a:pt x="4676" y="1245"/>
                      <a:pt x="3844" y="1060"/>
                      <a:pt x="3313" y="1060"/>
                    </a:cubicBezTo>
                    <a:cubicBezTo>
                      <a:pt x="3017" y="1060"/>
                      <a:pt x="2815" y="1117"/>
                      <a:pt x="2815" y="1117"/>
                    </a:cubicBezTo>
                    <a:cubicBezTo>
                      <a:pt x="2815" y="1117"/>
                      <a:pt x="3201" y="576"/>
                      <a:pt x="3276" y="353"/>
                    </a:cubicBezTo>
                    <a:cubicBezTo>
                      <a:pt x="3319" y="224"/>
                      <a:pt x="3110" y="1"/>
                      <a:pt x="2685"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4" name="Google Shape;1944;p49"/>
              <p:cNvSpPr/>
              <p:nvPr/>
            </p:nvSpPr>
            <p:spPr>
              <a:xfrm>
                <a:off x="5125455" y="2479741"/>
                <a:ext cx="212333" cy="190935"/>
              </a:xfrm>
              <a:custGeom>
                <a:avLst/>
                <a:gdLst/>
                <a:ahLst/>
                <a:cxnLst/>
                <a:rect l="l" t="t" r="r" b="b"/>
                <a:pathLst>
                  <a:path w="5666" h="5095" extrusionOk="0">
                    <a:moveTo>
                      <a:pt x="2738" y="1"/>
                    </a:moveTo>
                    <a:cubicBezTo>
                      <a:pt x="2414" y="1"/>
                      <a:pt x="1983" y="126"/>
                      <a:pt x="1472" y="471"/>
                    </a:cubicBezTo>
                    <a:cubicBezTo>
                      <a:pt x="236" y="1302"/>
                      <a:pt x="2" y="3220"/>
                      <a:pt x="0" y="3238"/>
                    </a:cubicBezTo>
                    <a:lnTo>
                      <a:pt x="99" y="3251"/>
                    </a:lnTo>
                    <a:cubicBezTo>
                      <a:pt x="102" y="3231"/>
                      <a:pt x="331" y="1360"/>
                      <a:pt x="1528" y="553"/>
                    </a:cubicBezTo>
                    <a:cubicBezTo>
                      <a:pt x="2024" y="220"/>
                      <a:pt x="2434" y="99"/>
                      <a:pt x="2737" y="99"/>
                    </a:cubicBezTo>
                    <a:cubicBezTo>
                      <a:pt x="2934" y="99"/>
                      <a:pt x="3085" y="150"/>
                      <a:pt x="3185" y="226"/>
                    </a:cubicBezTo>
                    <a:cubicBezTo>
                      <a:pt x="3266" y="287"/>
                      <a:pt x="3291" y="352"/>
                      <a:pt x="3278" y="389"/>
                    </a:cubicBezTo>
                    <a:cubicBezTo>
                      <a:pt x="3207" y="602"/>
                      <a:pt x="2828" y="1134"/>
                      <a:pt x="2825" y="1139"/>
                    </a:cubicBezTo>
                    <a:lnTo>
                      <a:pt x="2742" y="1255"/>
                    </a:lnTo>
                    <a:lnTo>
                      <a:pt x="2879" y="1216"/>
                    </a:lnTo>
                    <a:cubicBezTo>
                      <a:pt x="2901" y="1210"/>
                      <a:pt x="3096" y="1158"/>
                      <a:pt x="3373" y="1158"/>
                    </a:cubicBezTo>
                    <a:cubicBezTo>
                      <a:pt x="3890" y="1158"/>
                      <a:pt x="4692" y="1341"/>
                      <a:pt x="5187" y="2348"/>
                    </a:cubicBezTo>
                    <a:cubicBezTo>
                      <a:pt x="5503" y="2992"/>
                      <a:pt x="5561" y="3532"/>
                      <a:pt x="5360" y="3956"/>
                    </a:cubicBezTo>
                    <a:cubicBezTo>
                      <a:pt x="5114" y="4471"/>
                      <a:pt x="4566" y="4634"/>
                      <a:pt x="4404" y="4671"/>
                    </a:cubicBezTo>
                    <a:cubicBezTo>
                      <a:pt x="4304" y="4694"/>
                      <a:pt x="4186" y="4703"/>
                      <a:pt x="4058" y="4703"/>
                    </a:cubicBezTo>
                    <a:cubicBezTo>
                      <a:pt x="3400" y="4703"/>
                      <a:pt x="2479" y="4452"/>
                      <a:pt x="2468" y="4449"/>
                    </a:cubicBezTo>
                    <a:lnTo>
                      <a:pt x="2435" y="4543"/>
                    </a:lnTo>
                    <a:cubicBezTo>
                      <a:pt x="2436" y="4544"/>
                      <a:pt x="2569" y="4602"/>
                      <a:pt x="2588" y="4700"/>
                    </a:cubicBezTo>
                    <a:cubicBezTo>
                      <a:pt x="2598" y="4760"/>
                      <a:pt x="2565" y="4827"/>
                      <a:pt x="2489" y="4901"/>
                    </a:cubicBezTo>
                    <a:cubicBezTo>
                      <a:pt x="2416" y="4970"/>
                      <a:pt x="2309" y="4996"/>
                      <a:pt x="2191" y="4996"/>
                    </a:cubicBezTo>
                    <a:cubicBezTo>
                      <a:pt x="1871" y="4996"/>
                      <a:pt x="1471" y="4809"/>
                      <a:pt x="1465" y="4807"/>
                    </a:cubicBezTo>
                    <a:lnTo>
                      <a:pt x="1422" y="4897"/>
                    </a:lnTo>
                    <a:cubicBezTo>
                      <a:pt x="1446" y="4908"/>
                      <a:pt x="1845" y="5094"/>
                      <a:pt x="2189" y="5094"/>
                    </a:cubicBezTo>
                    <a:cubicBezTo>
                      <a:pt x="2332" y="5094"/>
                      <a:pt x="2465" y="5063"/>
                      <a:pt x="2558" y="4973"/>
                    </a:cubicBezTo>
                    <a:cubicBezTo>
                      <a:pt x="2660" y="4874"/>
                      <a:pt x="2704" y="4776"/>
                      <a:pt x="2686" y="4682"/>
                    </a:cubicBezTo>
                    <a:cubicBezTo>
                      <a:pt x="2681" y="4652"/>
                      <a:pt x="2670" y="4625"/>
                      <a:pt x="2654" y="4599"/>
                    </a:cubicBezTo>
                    <a:lnTo>
                      <a:pt x="2654" y="4599"/>
                    </a:lnTo>
                    <a:cubicBezTo>
                      <a:pt x="2969" y="4676"/>
                      <a:pt x="3573" y="4804"/>
                      <a:pt x="4055" y="4804"/>
                    </a:cubicBezTo>
                    <a:cubicBezTo>
                      <a:pt x="4192" y="4804"/>
                      <a:pt x="4319" y="4794"/>
                      <a:pt x="4426" y="4769"/>
                    </a:cubicBezTo>
                    <a:cubicBezTo>
                      <a:pt x="4599" y="4729"/>
                      <a:pt x="5186" y="4555"/>
                      <a:pt x="5450" y="3998"/>
                    </a:cubicBezTo>
                    <a:cubicBezTo>
                      <a:pt x="5666" y="3546"/>
                      <a:pt x="5607" y="2976"/>
                      <a:pt x="5277" y="2304"/>
                    </a:cubicBezTo>
                    <a:cubicBezTo>
                      <a:pt x="4759" y="1250"/>
                      <a:pt x="3898" y="1064"/>
                      <a:pt x="3354" y="1064"/>
                    </a:cubicBezTo>
                    <a:cubicBezTo>
                      <a:pt x="3197" y="1064"/>
                      <a:pt x="3067" y="1079"/>
                      <a:pt x="2979" y="1094"/>
                    </a:cubicBezTo>
                    <a:cubicBezTo>
                      <a:pt x="3095" y="924"/>
                      <a:pt x="3316" y="589"/>
                      <a:pt x="3374" y="420"/>
                    </a:cubicBezTo>
                    <a:cubicBezTo>
                      <a:pt x="3402" y="333"/>
                      <a:pt x="3354" y="228"/>
                      <a:pt x="3247" y="146"/>
                    </a:cubicBezTo>
                    <a:cubicBezTo>
                      <a:pt x="3133" y="60"/>
                      <a:pt x="2960" y="1"/>
                      <a:pt x="2738"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5" name="Google Shape;1945;p49"/>
              <p:cNvSpPr/>
              <p:nvPr/>
            </p:nvSpPr>
            <p:spPr>
              <a:xfrm>
                <a:off x="4972705" y="2580850"/>
                <a:ext cx="227923" cy="202365"/>
              </a:xfrm>
              <a:custGeom>
                <a:avLst/>
                <a:gdLst/>
                <a:ahLst/>
                <a:cxnLst/>
                <a:rect l="l" t="t" r="r" b="b"/>
                <a:pathLst>
                  <a:path w="6082" h="5400" extrusionOk="0">
                    <a:moveTo>
                      <a:pt x="2736" y="1"/>
                    </a:moveTo>
                    <a:cubicBezTo>
                      <a:pt x="2699" y="1"/>
                      <a:pt x="2662" y="2"/>
                      <a:pt x="2624" y="3"/>
                    </a:cubicBezTo>
                    <a:cubicBezTo>
                      <a:pt x="1424" y="52"/>
                      <a:pt x="753" y="651"/>
                      <a:pt x="753" y="651"/>
                    </a:cubicBezTo>
                    <a:cubicBezTo>
                      <a:pt x="753" y="651"/>
                      <a:pt x="150" y="1203"/>
                      <a:pt x="1" y="1939"/>
                    </a:cubicBezTo>
                    <a:cubicBezTo>
                      <a:pt x="48" y="1910"/>
                      <a:pt x="110" y="1885"/>
                      <a:pt x="187" y="1885"/>
                    </a:cubicBezTo>
                    <a:cubicBezTo>
                      <a:pt x="343" y="1885"/>
                      <a:pt x="558" y="1989"/>
                      <a:pt x="821" y="2371"/>
                    </a:cubicBezTo>
                    <a:cubicBezTo>
                      <a:pt x="1358" y="3150"/>
                      <a:pt x="2719" y="3495"/>
                      <a:pt x="3350" y="3495"/>
                    </a:cubicBezTo>
                    <a:cubicBezTo>
                      <a:pt x="3399" y="3495"/>
                      <a:pt x="3443" y="3493"/>
                      <a:pt x="3482" y="3489"/>
                    </a:cubicBezTo>
                    <a:cubicBezTo>
                      <a:pt x="3502" y="3487"/>
                      <a:pt x="3521" y="3486"/>
                      <a:pt x="3540" y="3486"/>
                    </a:cubicBezTo>
                    <a:cubicBezTo>
                      <a:pt x="4053" y="3486"/>
                      <a:pt x="4317" y="4179"/>
                      <a:pt x="4205" y="4637"/>
                    </a:cubicBezTo>
                    <a:cubicBezTo>
                      <a:pt x="4129" y="4946"/>
                      <a:pt x="4374" y="5266"/>
                      <a:pt x="4800" y="5399"/>
                    </a:cubicBezTo>
                    <a:cubicBezTo>
                      <a:pt x="4873" y="5204"/>
                      <a:pt x="4970" y="4995"/>
                      <a:pt x="5064" y="4843"/>
                    </a:cubicBezTo>
                    <a:cubicBezTo>
                      <a:pt x="5265" y="4510"/>
                      <a:pt x="6082" y="2839"/>
                      <a:pt x="5469" y="1768"/>
                    </a:cubicBezTo>
                    <a:cubicBezTo>
                      <a:pt x="4876" y="730"/>
                      <a:pt x="3889" y="1"/>
                      <a:pt x="2736"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6" name="Google Shape;1946;p49"/>
              <p:cNvSpPr/>
              <p:nvPr/>
            </p:nvSpPr>
            <p:spPr>
              <a:xfrm>
                <a:off x="4970007" y="2578939"/>
                <a:ext cx="231483" cy="206562"/>
              </a:xfrm>
              <a:custGeom>
                <a:avLst/>
                <a:gdLst/>
                <a:ahLst/>
                <a:cxnLst/>
                <a:rect l="l" t="t" r="r" b="b"/>
                <a:pathLst>
                  <a:path w="6177" h="5512" extrusionOk="0">
                    <a:moveTo>
                      <a:pt x="2806" y="102"/>
                    </a:moveTo>
                    <a:cubicBezTo>
                      <a:pt x="3870" y="102"/>
                      <a:pt x="4870" y="746"/>
                      <a:pt x="5498" y="1844"/>
                    </a:cubicBezTo>
                    <a:cubicBezTo>
                      <a:pt x="6163" y="3007"/>
                      <a:pt x="5103" y="4849"/>
                      <a:pt x="5093" y="4867"/>
                    </a:cubicBezTo>
                    <a:cubicBezTo>
                      <a:pt x="5008" y="5005"/>
                      <a:pt x="4916" y="5197"/>
                      <a:pt x="4842" y="5387"/>
                    </a:cubicBezTo>
                    <a:cubicBezTo>
                      <a:pt x="4475" y="5256"/>
                      <a:pt x="4259" y="4973"/>
                      <a:pt x="4325" y="4699"/>
                    </a:cubicBezTo>
                    <a:cubicBezTo>
                      <a:pt x="4403" y="4377"/>
                      <a:pt x="4305" y="3964"/>
                      <a:pt x="4090" y="3718"/>
                    </a:cubicBezTo>
                    <a:cubicBezTo>
                      <a:pt x="3958" y="3566"/>
                      <a:pt x="3794" y="3487"/>
                      <a:pt x="3613" y="3487"/>
                    </a:cubicBezTo>
                    <a:cubicBezTo>
                      <a:pt x="3592" y="3487"/>
                      <a:pt x="3570" y="3488"/>
                      <a:pt x="3549" y="3491"/>
                    </a:cubicBezTo>
                    <a:cubicBezTo>
                      <a:pt x="3514" y="3494"/>
                      <a:pt x="3475" y="3496"/>
                      <a:pt x="3432" y="3496"/>
                    </a:cubicBezTo>
                    <a:cubicBezTo>
                      <a:pt x="2840" y="3496"/>
                      <a:pt x="1467" y="3165"/>
                      <a:pt x="935" y="2393"/>
                    </a:cubicBezTo>
                    <a:cubicBezTo>
                      <a:pt x="660" y="1994"/>
                      <a:pt x="429" y="1886"/>
                      <a:pt x="259" y="1886"/>
                    </a:cubicBezTo>
                    <a:cubicBezTo>
                      <a:pt x="217" y="1886"/>
                      <a:pt x="179" y="1892"/>
                      <a:pt x="144" y="1903"/>
                    </a:cubicBezTo>
                    <a:cubicBezTo>
                      <a:pt x="319" y="1240"/>
                      <a:pt x="851" y="746"/>
                      <a:pt x="859" y="740"/>
                    </a:cubicBezTo>
                    <a:cubicBezTo>
                      <a:pt x="865" y="733"/>
                      <a:pt x="1532" y="151"/>
                      <a:pt x="2698" y="104"/>
                    </a:cubicBezTo>
                    <a:cubicBezTo>
                      <a:pt x="2734" y="103"/>
                      <a:pt x="2770" y="102"/>
                      <a:pt x="2806" y="102"/>
                    </a:cubicBezTo>
                    <a:close/>
                    <a:moveTo>
                      <a:pt x="2805" y="1"/>
                    </a:moveTo>
                    <a:cubicBezTo>
                      <a:pt x="2768" y="1"/>
                      <a:pt x="2731" y="1"/>
                      <a:pt x="2694" y="3"/>
                    </a:cubicBezTo>
                    <a:cubicBezTo>
                      <a:pt x="1490" y="52"/>
                      <a:pt x="820" y="638"/>
                      <a:pt x="791" y="664"/>
                    </a:cubicBezTo>
                    <a:cubicBezTo>
                      <a:pt x="766" y="687"/>
                      <a:pt x="174" y="1236"/>
                      <a:pt x="24" y="1980"/>
                    </a:cubicBezTo>
                    <a:lnTo>
                      <a:pt x="0" y="2094"/>
                    </a:lnTo>
                    <a:lnTo>
                      <a:pt x="99" y="2033"/>
                    </a:lnTo>
                    <a:cubicBezTo>
                      <a:pt x="149" y="2001"/>
                      <a:pt x="203" y="1986"/>
                      <a:pt x="258" y="1986"/>
                    </a:cubicBezTo>
                    <a:cubicBezTo>
                      <a:pt x="437" y="1986"/>
                      <a:pt x="642" y="2145"/>
                      <a:pt x="852" y="2449"/>
                    </a:cubicBezTo>
                    <a:cubicBezTo>
                      <a:pt x="1411" y="3260"/>
                      <a:pt x="2805" y="3596"/>
                      <a:pt x="3430" y="3596"/>
                    </a:cubicBezTo>
                    <a:cubicBezTo>
                      <a:pt x="3478" y="3596"/>
                      <a:pt x="3521" y="3594"/>
                      <a:pt x="3559" y="3590"/>
                    </a:cubicBezTo>
                    <a:cubicBezTo>
                      <a:pt x="3577" y="3588"/>
                      <a:pt x="3596" y="3587"/>
                      <a:pt x="3613" y="3587"/>
                    </a:cubicBezTo>
                    <a:cubicBezTo>
                      <a:pt x="3802" y="3587"/>
                      <a:pt x="3934" y="3692"/>
                      <a:pt x="4014" y="3784"/>
                    </a:cubicBezTo>
                    <a:cubicBezTo>
                      <a:pt x="4210" y="4008"/>
                      <a:pt x="4299" y="4382"/>
                      <a:pt x="4228" y="4676"/>
                    </a:cubicBezTo>
                    <a:cubicBezTo>
                      <a:pt x="4145" y="5012"/>
                      <a:pt x="4410" y="5358"/>
                      <a:pt x="4856" y="5497"/>
                    </a:cubicBezTo>
                    <a:lnTo>
                      <a:pt x="4901" y="5512"/>
                    </a:lnTo>
                    <a:lnTo>
                      <a:pt x="4919" y="5467"/>
                    </a:lnTo>
                    <a:cubicBezTo>
                      <a:pt x="4993" y="5267"/>
                      <a:pt x="5091" y="5063"/>
                      <a:pt x="5179" y="4919"/>
                    </a:cubicBezTo>
                    <a:cubicBezTo>
                      <a:pt x="5472" y="4436"/>
                      <a:pt x="6176" y="2828"/>
                      <a:pt x="5585" y="1794"/>
                    </a:cubicBezTo>
                    <a:cubicBezTo>
                      <a:pt x="4939" y="664"/>
                      <a:pt x="3906" y="1"/>
                      <a:pt x="2805"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7" name="Google Shape;1947;p49"/>
              <p:cNvSpPr/>
              <p:nvPr/>
            </p:nvSpPr>
            <p:spPr>
              <a:xfrm>
                <a:off x="5092477" y="2704107"/>
                <a:ext cx="46619" cy="66106"/>
              </a:xfrm>
              <a:custGeom>
                <a:avLst/>
                <a:gdLst/>
                <a:ahLst/>
                <a:cxnLst/>
                <a:rect l="l" t="t" r="r" b="b"/>
                <a:pathLst>
                  <a:path w="1244" h="1764" extrusionOk="0">
                    <a:moveTo>
                      <a:pt x="682" y="0"/>
                    </a:moveTo>
                    <a:cubicBezTo>
                      <a:pt x="674" y="0"/>
                      <a:pt x="666" y="0"/>
                      <a:pt x="658" y="1"/>
                    </a:cubicBezTo>
                    <a:cubicBezTo>
                      <a:pt x="141" y="23"/>
                      <a:pt x="0" y="540"/>
                      <a:pt x="0" y="540"/>
                    </a:cubicBezTo>
                    <a:lnTo>
                      <a:pt x="493" y="1761"/>
                    </a:lnTo>
                    <a:cubicBezTo>
                      <a:pt x="501" y="1763"/>
                      <a:pt x="509" y="1764"/>
                      <a:pt x="518" y="1764"/>
                    </a:cubicBezTo>
                    <a:cubicBezTo>
                      <a:pt x="654" y="1764"/>
                      <a:pt x="972" y="1593"/>
                      <a:pt x="1104" y="1174"/>
                    </a:cubicBezTo>
                    <a:cubicBezTo>
                      <a:pt x="1243" y="735"/>
                      <a:pt x="1177" y="0"/>
                      <a:pt x="68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8" name="Google Shape;1948;p49"/>
              <p:cNvSpPr/>
              <p:nvPr/>
            </p:nvSpPr>
            <p:spPr>
              <a:xfrm>
                <a:off x="5090678" y="2702196"/>
                <a:ext cx="48755" cy="69891"/>
              </a:xfrm>
              <a:custGeom>
                <a:avLst/>
                <a:gdLst/>
                <a:ahLst/>
                <a:cxnLst/>
                <a:rect l="l" t="t" r="r" b="b"/>
                <a:pathLst>
                  <a:path w="1301" h="1865" extrusionOk="0">
                    <a:moveTo>
                      <a:pt x="731" y="1"/>
                    </a:moveTo>
                    <a:cubicBezTo>
                      <a:pt x="722" y="1"/>
                      <a:pt x="712" y="1"/>
                      <a:pt x="703" y="1"/>
                    </a:cubicBezTo>
                    <a:cubicBezTo>
                      <a:pt x="157" y="26"/>
                      <a:pt x="1" y="572"/>
                      <a:pt x="0" y="577"/>
                    </a:cubicBezTo>
                    <a:lnTo>
                      <a:pt x="96" y="604"/>
                    </a:lnTo>
                    <a:cubicBezTo>
                      <a:pt x="102" y="585"/>
                      <a:pt x="234" y="122"/>
                      <a:pt x="708" y="102"/>
                    </a:cubicBezTo>
                    <a:cubicBezTo>
                      <a:pt x="716" y="101"/>
                      <a:pt x="725" y="101"/>
                      <a:pt x="733" y="101"/>
                    </a:cubicBezTo>
                    <a:cubicBezTo>
                      <a:pt x="851" y="101"/>
                      <a:pt x="947" y="150"/>
                      <a:pt x="1020" y="245"/>
                    </a:cubicBezTo>
                    <a:cubicBezTo>
                      <a:pt x="1192" y="469"/>
                      <a:pt x="1198" y="912"/>
                      <a:pt x="1104" y="1210"/>
                    </a:cubicBezTo>
                    <a:cubicBezTo>
                      <a:pt x="975" y="1619"/>
                      <a:pt x="666" y="1764"/>
                      <a:pt x="565" y="1764"/>
                    </a:cubicBezTo>
                    <a:cubicBezTo>
                      <a:pt x="560" y="1764"/>
                      <a:pt x="556" y="1764"/>
                      <a:pt x="552" y="1763"/>
                    </a:cubicBezTo>
                    <a:lnTo>
                      <a:pt x="531" y="1862"/>
                    </a:lnTo>
                    <a:cubicBezTo>
                      <a:pt x="542" y="1864"/>
                      <a:pt x="554" y="1865"/>
                      <a:pt x="565" y="1865"/>
                    </a:cubicBezTo>
                    <a:cubicBezTo>
                      <a:pt x="732" y="1865"/>
                      <a:pt x="1064" y="1668"/>
                      <a:pt x="1200" y="1241"/>
                    </a:cubicBezTo>
                    <a:cubicBezTo>
                      <a:pt x="1301" y="922"/>
                      <a:pt x="1300" y="443"/>
                      <a:pt x="1100" y="184"/>
                    </a:cubicBezTo>
                    <a:cubicBezTo>
                      <a:pt x="1007" y="64"/>
                      <a:pt x="882" y="1"/>
                      <a:pt x="731"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9" name="Google Shape;1949;p49"/>
              <p:cNvSpPr/>
              <p:nvPr/>
            </p:nvSpPr>
            <p:spPr>
              <a:xfrm>
                <a:off x="4989419" y="2714151"/>
                <a:ext cx="43096" cy="59623"/>
              </a:xfrm>
              <a:custGeom>
                <a:avLst/>
                <a:gdLst/>
                <a:ahLst/>
                <a:cxnLst/>
                <a:rect l="l" t="t" r="r" b="b"/>
                <a:pathLst>
                  <a:path w="1150" h="1591" extrusionOk="0">
                    <a:moveTo>
                      <a:pt x="461" y="102"/>
                    </a:moveTo>
                    <a:cubicBezTo>
                      <a:pt x="655" y="102"/>
                      <a:pt x="881" y="349"/>
                      <a:pt x="981" y="683"/>
                    </a:cubicBezTo>
                    <a:cubicBezTo>
                      <a:pt x="1037" y="870"/>
                      <a:pt x="1048" y="1060"/>
                      <a:pt x="1011" y="1213"/>
                    </a:cubicBezTo>
                    <a:cubicBezTo>
                      <a:pt x="976" y="1357"/>
                      <a:pt x="904" y="1453"/>
                      <a:pt x="808" y="1481"/>
                    </a:cubicBezTo>
                    <a:cubicBezTo>
                      <a:pt x="789" y="1487"/>
                      <a:pt x="768" y="1490"/>
                      <a:pt x="748" y="1490"/>
                    </a:cubicBezTo>
                    <a:cubicBezTo>
                      <a:pt x="555" y="1490"/>
                      <a:pt x="328" y="1244"/>
                      <a:pt x="227" y="908"/>
                    </a:cubicBezTo>
                    <a:cubicBezTo>
                      <a:pt x="117" y="537"/>
                      <a:pt x="195" y="172"/>
                      <a:pt x="400" y="111"/>
                    </a:cubicBezTo>
                    <a:cubicBezTo>
                      <a:pt x="419" y="105"/>
                      <a:pt x="440" y="102"/>
                      <a:pt x="461" y="102"/>
                    </a:cubicBezTo>
                    <a:close/>
                    <a:moveTo>
                      <a:pt x="463" y="1"/>
                    </a:moveTo>
                    <a:cubicBezTo>
                      <a:pt x="432" y="1"/>
                      <a:pt x="401" y="5"/>
                      <a:pt x="371" y="14"/>
                    </a:cubicBezTo>
                    <a:cubicBezTo>
                      <a:pt x="106" y="94"/>
                      <a:pt x="1" y="499"/>
                      <a:pt x="132" y="937"/>
                    </a:cubicBezTo>
                    <a:cubicBezTo>
                      <a:pt x="246" y="1326"/>
                      <a:pt x="504" y="1591"/>
                      <a:pt x="746" y="1591"/>
                    </a:cubicBezTo>
                    <a:cubicBezTo>
                      <a:pt x="776" y="1591"/>
                      <a:pt x="808" y="1587"/>
                      <a:pt x="838" y="1577"/>
                    </a:cubicBezTo>
                    <a:cubicBezTo>
                      <a:pt x="969" y="1538"/>
                      <a:pt x="1065" y="1417"/>
                      <a:pt x="1109" y="1237"/>
                    </a:cubicBezTo>
                    <a:cubicBezTo>
                      <a:pt x="1150" y="1066"/>
                      <a:pt x="1139" y="859"/>
                      <a:pt x="1077" y="654"/>
                    </a:cubicBezTo>
                    <a:cubicBezTo>
                      <a:pt x="962" y="266"/>
                      <a:pt x="705" y="1"/>
                      <a:pt x="463"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0" name="Google Shape;1950;p49"/>
              <p:cNvSpPr/>
              <p:nvPr/>
            </p:nvSpPr>
            <p:spPr>
              <a:xfrm>
                <a:off x="5027382" y="2714338"/>
                <a:ext cx="69179" cy="24059"/>
              </a:xfrm>
              <a:custGeom>
                <a:avLst/>
                <a:gdLst/>
                <a:ahLst/>
                <a:cxnLst/>
                <a:rect l="l" t="t" r="r" b="b"/>
                <a:pathLst>
                  <a:path w="1846" h="642" extrusionOk="0">
                    <a:moveTo>
                      <a:pt x="1817" y="1"/>
                    </a:moveTo>
                    <a:lnTo>
                      <a:pt x="1" y="545"/>
                    </a:lnTo>
                    <a:lnTo>
                      <a:pt x="30" y="641"/>
                    </a:lnTo>
                    <a:lnTo>
                      <a:pt x="1846" y="97"/>
                    </a:lnTo>
                    <a:lnTo>
                      <a:pt x="1817" y="1"/>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1" name="Google Shape;1951;p49"/>
              <p:cNvSpPr/>
              <p:nvPr/>
            </p:nvSpPr>
            <p:spPr>
              <a:xfrm>
                <a:off x="4880703" y="3102435"/>
                <a:ext cx="120182" cy="68842"/>
              </a:xfrm>
              <a:custGeom>
                <a:avLst/>
                <a:gdLst/>
                <a:ahLst/>
                <a:cxnLst/>
                <a:rect l="l" t="t" r="r" b="b"/>
                <a:pathLst>
                  <a:path w="3207" h="1837" extrusionOk="0">
                    <a:moveTo>
                      <a:pt x="1042" y="1"/>
                    </a:moveTo>
                    <a:cubicBezTo>
                      <a:pt x="1018" y="1"/>
                      <a:pt x="995" y="3"/>
                      <a:pt x="974" y="8"/>
                    </a:cubicBezTo>
                    <a:cubicBezTo>
                      <a:pt x="588" y="96"/>
                      <a:pt x="148" y="802"/>
                      <a:pt x="92" y="1055"/>
                    </a:cubicBezTo>
                    <a:cubicBezTo>
                      <a:pt x="37" y="1308"/>
                      <a:pt x="0" y="1552"/>
                      <a:pt x="81" y="1606"/>
                    </a:cubicBezTo>
                    <a:cubicBezTo>
                      <a:pt x="108" y="1624"/>
                      <a:pt x="132" y="1630"/>
                      <a:pt x="152" y="1630"/>
                    </a:cubicBezTo>
                    <a:cubicBezTo>
                      <a:pt x="189" y="1630"/>
                      <a:pt x="211" y="1608"/>
                      <a:pt x="211" y="1608"/>
                    </a:cubicBezTo>
                    <a:lnTo>
                      <a:pt x="211" y="1608"/>
                    </a:lnTo>
                    <a:cubicBezTo>
                      <a:pt x="211" y="1608"/>
                      <a:pt x="193" y="1660"/>
                      <a:pt x="302" y="1695"/>
                    </a:cubicBezTo>
                    <a:cubicBezTo>
                      <a:pt x="411" y="1730"/>
                      <a:pt x="426" y="1740"/>
                      <a:pt x="426" y="1740"/>
                    </a:cubicBezTo>
                    <a:cubicBezTo>
                      <a:pt x="484" y="1757"/>
                      <a:pt x="543" y="1766"/>
                      <a:pt x="603" y="1766"/>
                    </a:cubicBezTo>
                    <a:cubicBezTo>
                      <a:pt x="614" y="1766"/>
                      <a:pt x="625" y="1766"/>
                      <a:pt x="637" y="1765"/>
                    </a:cubicBezTo>
                    <a:cubicBezTo>
                      <a:pt x="745" y="1758"/>
                      <a:pt x="764" y="1728"/>
                      <a:pt x="764" y="1728"/>
                    </a:cubicBezTo>
                    <a:cubicBezTo>
                      <a:pt x="764" y="1728"/>
                      <a:pt x="793" y="1751"/>
                      <a:pt x="840" y="1751"/>
                    </a:cubicBezTo>
                    <a:cubicBezTo>
                      <a:pt x="857" y="1751"/>
                      <a:pt x="877" y="1748"/>
                      <a:pt x="899" y="1740"/>
                    </a:cubicBezTo>
                    <a:cubicBezTo>
                      <a:pt x="980" y="1710"/>
                      <a:pt x="1313" y="1507"/>
                      <a:pt x="1313" y="1507"/>
                    </a:cubicBezTo>
                    <a:cubicBezTo>
                      <a:pt x="1313" y="1507"/>
                      <a:pt x="1752" y="1731"/>
                      <a:pt x="2034" y="1731"/>
                    </a:cubicBezTo>
                    <a:cubicBezTo>
                      <a:pt x="2052" y="1731"/>
                      <a:pt x="2070" y="1730"/>
                      <a:pt x="2087" y="1728"/>
                    </a:cubicBezTo>
                    <a:cubicBezTo>
                      <a:pt x="2364" y="1695"/>
                      <a:pt x="2513" y="1570"/>
                      <a:pt x="2513" y="1570"/>
                    </a:cubicBezTo>
                    <a:lnTo>
                      <a:pt x="3136" y="1836"/>
                    </a:lnTo>
                    <a:lnTo>
                      <a:pt x="3207" y="1136"/>
                    </a:lnTo>
                    <a:cubicBezTo>
                      <a:pt x="3207" y="1136"/>
                      <a:pt x="2615" y="884"/>
                      <a:pt x="2489" y="791"/>
                    </a:cubicBezTo>
                    <a:cubicBezTo>
                      <a:pt x="2369" y="703"/>
                      <a:pt x="1465" y="1"/>
                      <a:pt x="104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2" name="Google Shape;1952;p49"/>
              <p:cNvSpPr/>
              <p:nvPr/>
            </p:nvSpPr>
            <p:spPr>
              <a:xfrm>
                <a:off x="4879242" y="3100562"/>
                <a:ext cx="123705" cy="73414"/>
              </a:xfrm>
              <a:custGeom>
                <a:avLst/>
                <a:gdLst/>
                <a:ahLst/>
                <a:cxnLst/>
                <a:rect l="l" t="t" r="r" b="b"/>
                <a:pathLst>
                  <a:path w="3301" h="1959" extrusionOk="0">
                    <a:moveTo>
                      <a:pt x="1079" y="101"/>
                    </a:moveTo>
                    <a:cubicBezTo>
                      <a:pt x="1243" y="101"/>
                      <a:pt x="1619" y="222"/>
                      <a:pt x="2463" y="857"/>
                    </a:cubicBezTo>
                    <a:lnTo>
                      <a:pt x="2498" y="882"/>
                    </a:lnTo>
                    <a:cubicBezTo>
                      <a:pt x="2611" y="965"/>
                      <a:pt x="3063" y="1162"/>
                      <a:pt x="3193" y="1218"/>
                    </a:cubicBezTo>
                    <a:lnTo>
                      <a:pt x="3132" y="1813"/>
                    </a:lnTo>
                    <a:lnTo>
                      <a:pt x="2544" y="1563"/>
                    </a:lnTo>
                    <a:lnTo>
                      <a:pt x="2522" y="1582"/>
                    </a:lnTo>
                    <a:cubicBezTo>
                      <a:pt x="2520" y="1583"/>
                      <a:pt x="2379" y="1699"/>
                      <a:pt x="2122" y="1728"/>
                    </a:cubicBezTo>
                    <a:cubicBezTo>
                      <a:pt x="2108" y="1730"/>
                      <a:pt x="2092" y="1731"/>
                      <a:pt x="2076" y="1731"/>
                    </a:cubicBezTo>
                    <a:cubicBezTo>
                      <a:pt x="1812" y="1731"/>
                      <a:pt x="1381" y="1514"/>
                      <a:pt x="1376" y="1512"/>
                    </a:cubicBezTo>
                    <a:lnTo>
                      <a:pt x="1351" y="1499"/>
                    </a:lnTo>
                    <a:lnTo>
                      <a:pt x="1327" y="1514"/>
                    </a:lnTo>
                    <a:cubicBezTo>
                      <a:pt x="1236" y="1570"/>
                      <a:pt x="985" y="1720"/>
                      <a:pt x="921" y="1744"/>
                    </a:cubicBezTo>
                    <a:cubicBezTo>
                      <a:pt x="906" y="1749"/>
                      <a:pt x="892" y="1751"/>
                      <a:pt x="880" y="1751"/>
                    </a:cubicBezTo>
                    <a:cubicBezTo>
                      <a:pt x="854" y="1751"/>
                      <a:pt x="838" y="1741"/>
                      <a:pt x="836" y="1740"/>
                    </a:cubicBezTo>
                    <a:lnTo>
                      <a:pt x="798" y="1698"/>
                    </a:lnTo>
                    <a:lnTo>
                      <a:pt x="768" y="1745"/>
                    </a:lnTo>
                    <a:cubicBezTo>
                      <a:pt x="768" y="1745"/>
                      <a:pt x="747" y="1761"/>
                      <a:pt x="673" y="1766"/>
                    </a:cubicBezTo>
                    <a:cubicBezTo>
                      <a:pt x="666" y="1767"/>
                      <a:pt x="659" y="1767"/>
                      <a:pt x="652" y="1767"/>
                    </a:cubicBezTo>
                    <a:cubicBezTo>
                      <a:pt x="595" y="1767"/>
                      <a:pt x="539" y="1759"/>
                      <a:pt x="484" y="1744"/>
                    </a:cubicBezTo>
                    <a:cubicBezTo>
                      <a:pt x="443" y="1725"/>
                      <a:pt x="400" y="1710"/>
                      <a:pt x="356" y="1698"/>
                    </a:cubicBezTo>
                    <a:cubicBezTo>
                      <a:pt x="317" y="1685"/>
                      <a:pt x="304" y="1673"/>
                      <a:pt x="300" y="1673"/>
                    </a:cubicBezTo>
                    <a:cubicBezTo>
                      <a:pt x="300" y="1673"/>
                      <a:pt x="299" y="1673"/>
                      <a:pt x="299" y="1673"/>
                    </a:cubicBezTo>
                    <a:lnTo>
                      <a:pt x="365" y="1488"/>
                    </a:lnTo>
                    <a:lnTo>
                      <a:pt x="365" y="1488"/>
                    </a:lnTo>
                    <a:lnTo>
                      <a:pt x="216" y="1622"/>
                    </a:lnTo>
                    <a:cubicBezTo>
                      <a:pt x="213" y="1625"/>
                      <a:pt x="205" y="1631"/>
                      <a:pt x="192" y="1631"/>
                    </a:cubicBezTo>
                    <a:cubicBezTo>
                      <a:pt x="181" y="1631"/>
                      <a:pt x="167" y="1627"/>
                      <a:pt x="149" y="1615"/>
                    </a:cubicBezTo>
                    <a:cubicBezTo>
                      <a:pt x="128" y="1602"/>
                      <a:pt x="91" y="1526"/>
                      <a:pt x="180" y="1117"/>
                    </a:cubicBezTo>
                    <a:cubicBezTo>
                      <a:pt x="232" y="881"/>
                      <a:pt x="666" y="189"/>
                      <a:pt x="1024" y="107"/>
                    </a:cubicBezTo>
                    <a:cubicBezTo>
                      <a:pt x="1039" y="103"/>
                      <a:pt x="1058" y="101"/>
                      <a:pt x="1079" y="101"/>
                    </a:cubicBezTo>
                    <a:close/>
                    <a:moveTo>
                      <a:pt x="1079" y="0"/>
                    </a:moveTo>
                    <a:cubicBezTo>
                      <a:pt x="1051" y="0"/>
                      <a:pt x="1025" y="3"/>
                      <a:pt x="1002" y="8"/>
                    </a:cubicBezTo>
                    <a:cubicBezTo>
                      <a:pt x="594" y="102"/>
                      <a:pt x="140" y="827"/>
                      <a:pt x="82" y="1094"/>
                    </a:cubicBezTo>
                    <a:cubicBezTo>
                      <a:pt x="0" y="1469"/>
                      <a:pt x="3" y="1638"/>
                      <a:pt x="91" y="1698"/>
                    </a:cubicBezTo>
                    <a:cubicBezTo>
                      <a:pt x="127" y="1722"/>
                      <a:pt x="160" y="1731"/>
                      <a:pt x="189" y="1731"/>
                    </a:cubicBezTo>
                    <a:cubicBezTo>
                      <a:pt x="200" y="1731"/>
                      <a:pt x="211" y="1730"/>
                      <a:pt x="220" y="1727"/>
                    </a:cubicBezTo>
                    <a:cubicBezTo>
                      <a:pt x="242" y="1755"/>
                      <a:pt x="277" y="1778"/>
                      <a:pt x="326" y="1793"/>
                    </a:cubicBezTo>
                    <a:cubicBezTo>
                      <a:pt x="411" y="1820"/>
                      <a:pt x="435" y="1831"/>
                      <a:pt x="435" y="1831"/>
                    </a:cubicBezTo>
                    <a:lnTo>
                      <a:pt x="449" y="1838"/>
                    </a:lnTo>
                    <a:cubicBezTo>
                      <a:pt x="513" y="1857"/>
                      <a:pt x="578" y="1867"/>
                      <a:pt x="643" y="1867"/>
                    </a:cubicBezTo>
                    <a:cubicBezTo>
                      <a:pt x="655" y="1867"/>
                      <a:pt x="667" y="1866"/>
                      <a:pt x="679" y="1866"/>
                    </a:cubicBezTo>
                    <a:cubicBezTo>
                      <a:pt x="742" y="1861"/>
                      <a:pt x="781" y="1850"/>
                      <a:pt x="807" y="1837"/>
                    </a:cubicBezTo>
                    <a:cubicBezTo>
                      <a:pt x="831" y="1847"/>
                      <a:pt x="856" y="1852"/>
                      <a:pt x="881" y="1852"/>
                    </a:cubicBezTo>
                    <a:cubicBezTo>
                      <a:pt x="907" y="1852"/>
                      <a:pt x="932" y="1847"/>
                      <a:pt x="956" y="1837"/>
                    </a:cubicBezTo>
                    <a:cubicBezTo>
                      <a:pt x="1030" y="1809"/>
                      <a:pt x="1273" y="1663"/>
                      <a:pt x="1355" y="1613"/>
                    </a:cubicBezTo>
                    <a:cubicBezTo>
                      <a:pt x="1455" y="1662"/>
                      <a:pt x="1820" y="1831"/>
                      <a:pt x="2075" y="1831"/>
                    </a:cubicBezTo>
                    <a:cubicBezTo>
                      <a:pt x="2096" y="1831"/>
                      <a:pt x="2115" y="1830"/>
                      <a:pt x="2134" y="1828"/>
                    </a:cubicBezTo>
                    <a:cubicBezTo>
                      <a:pt x="2358" y="1800"/>
                      <a:pt x="2504" y="1716"/>
                      <a:pt x="2559" y="1677"/>
                    </a:cubicBezTo>
                    <a:lnTo>
                      <a:pt x="3218" y="1959"/>
                    </a:lnTo>
                    <a:lnTo>
                      <a:pt x="3300" y="1154"/>
                    </a:lnTo>
                    <a:lnTo>
                      <a:pt x="3265" y="1140"/>
                    </a:lnTo>
                    <a:cubicBezTo>
                      <a:pt x="3063" y="1054"/>
                      <a:pt x="2653" y="872"/>
                      <a:pt x="2557" y="801"/>
                    </a:cubicBezTo>
                    <a:lnTo>
                      <a:pt x="2523" y="776"/>
                    </a:lnTo>
                    <a:cubicBezTo>
                      <a:pt x="1838" y="261"/>
                      <a:pt x="1352" y="0"/>
                      <a:pt x="1079"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3" name="Google Shape;1953;p49"/>
              <p:cNvSpPr/>
              <p:nvPr/>
            </p:nvSpPr>
            <p:spPr>
              <a:xfrm>
                <a:off x="4886512" y="3116226"/>
                <a:ext cx="32753" cy="48380"/>
              </a:xfrm>
              <a:custGeom>
                <a:avLst/>
                <a:gdLst/>
                <a:ahLst/>
                <a:cxnLst/>
                <a:rect l="l" t="t" r="r" b="b"/>
                <a:pathLst>
                  <a:path w="874" h="1291" extrusionOk="0">
                    <a:moveTo>
                      <a:pt x="801" y="0"/>
                    </a:moveTo>
                    <a:cubicBezTo>
                      <a:pt x="792" y="0"/>
                      <a:pt x="782" y="3"/>
                      <a:pt x="772" y="10"/>
                    </a:cubicBezTo>
                    <a:cubicBezTo>
                      <a:pt x="368" y="284"/>
                      <a:pt x="24" y="1185"/>
                      <a:pt x="10" y="1222"/>
                    </a:cubicBezTo>
                    <a:cubicBezTo>
                      <a:pt x="1" y="1248"/>
                      <a:pt x="13" y="1277"/>
                      <a:pt x="39" y="1287"/>
                    </a:cubicBezTo>
                    <a:cubicBezTo>
                      <a:pt x="45" y="1289"/>
                      <a:pt x="51" y="1290"/>
                      <a:pt x="57" y="1290"/>
                    </a:cubicBezTo>
                    <a:cubicBezTo>
                      <a:pt x="77" y="1290"/>
                      <a:pt x="96" y="1278"/>
                      <a:pt x="104" y="1258"/>
                    </a:cubicBezTo>
                    <a:cubicBezTo>
                      <a:pt x="107" y="1249"/>
                      <a:pt x="451" y="350"/>
                      <a:pt x="828" y="93"/>
                    </a:cubicBezTo>
                    <a:cubicBezTo>
                      <a:pt x="874" y="62"/>
                      <a:pt x="844" y="0"/>
                      <a:pt x="801"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4" name="Google Shape;1954;p49"/>
              <p:cNvSpPr/>
              <p:nvPr/>
            </p:nvSpPr>
            <p:spPr>
              <a:xfrm>
                <a:off x="4894494" y="3122785"/>
                <a:ext cx="36538" cy="46806"/>
              </a:xfrm>
              <a:custGeom>
                <a:avLst/>
                <a:gdLst/>
                <a:ahLst/>
                <a:cxnLst/>
                <a:rect l="l" t="t" r="r" b="b"/>
                <a:pathLst>
                  <a:path w="975" h="1249" extrusionOk="0">
                    <a:moveTo>
                      <a:pt x="902" y="1"/>
                    </a:moveTo>
                    <a:cubicBezTo>
                      <a:pt x="893" y="1"/>
                      <a:pt x="883" y="3"/>
                      <a:pt x="873" y="10"/>
                    </a:cubicBezTo>
                    <a:cubicBezTo>
                      <a:pt x="410" y="362"/>
                      <a:pt x="29" y="1143"/>
                      <a:pt x="13" y="1176"/>
                    </a:cubicBezTo>
                    <a:cubicBezTo>
                      <a:pt x="1" y="1201"/>
                      <a:pt x="12" y="1231"/>
                      <a:pt x="36" y="1243"/>
                    </a:cubicBezTo>
                    <a:cubicBezTo>
                      <a:pt x="43" y="1246"/>
                      <a:pt x="51" y="1248"/>
                      <a:pt x="58" y="1248"/>
                    </a:cubicBezTo>
                    <a:cubicBezTo>
                      <a:pt x="77" y="1248"/>
                      <a:pt x="95" y="1237"/>
                      <a:pt x="103" y="1219"/>
                    </a:cubicBezTo>
                    <a:cubicBezTo>
                      <a:pt x="107" y="1212"/>
                      <a:pt x="491" y="427"/>
                      <a:pt x="935" y="91"/>
                    </a:cubicBezTo>
                    <a:cubicBezTo>
                      <a:pt x="975" y="57"/>
                      <a:pt x="944" y="1"/>
                      <a:pt x="902"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5" name="Google Shape;1955;p49"/>
              <p:cNvSpPr/>
              <p:nvPr/>
            </p:nvSpPr>
            <p:spPr>
              <a:xfrm>
                <a:off x="4907198" y="3130542"/>
                <a:ext cx="29605" cy="38562"/>
              </a:xfrm>
              <a:custGeom>
                <a:avLst/>
                <a:gdLst/>
                <a:ahLst/>
                <a:cxnLst/>
                <a:rect l="l" t="t" r="r" b="b"/>
                <a:pathLst>
                  <a:path w="790" h="1029" extrusionOk="0">
                    <a:moveTo>
                      <a:pt x="721" y="1"/>
                    </a:moveTo>
                    <a:cubicBezTo>
                      <a:pt x="711" y="1"/>
                      <a:pt x="701" y="4"/>
                      <a:pt x="691" y="11"/>
                    </a:cubicBezTo>
                    <a:cubicBezTo>
                      <a:pt x="418" y="235"/>
                      <a:pt x="31" y="924"/>
                      <a:pt x="15" y="954"/>
                    </a:cubicBezTo>
                    <a:cubicBezTo>
                      <a:pt x="0" y="978"/>
                      <a:pt x="9" y="1008"/>
                      <a:pt x="34" y="1022"/>
                    </a:cubicBezTo>
                    <a:cubicBezTo>
                      <a:pt x="41" y="1026"/>
                      <a:pt x="49" y="1028"/>
                      <a:pt x="57" y="1029"/>
                    </a:cubicBezTo>
                    <a:cubicBezTo>
                      <a:pt x="76" y="1028"/>
                      <a:pt x="93" y="1019"/>
                      <a:pt x="101" y="1002"/>
                    </a:cubicBezTo>
                    <a:cubicBezTo>
                      <a:pt x="106" y="995"/>
                      <a:pt x="496" y="300"/>
                      <a:pt x="755" y="87"/>
                    </a:cubicBezTo>
                    <a:cubicBezTo>
                      <a:pt x="790" y="52"/>
                      <a:pt x="760" y="1"/>
                      <a:pt x="721"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6" name="Google Shape;1956;p49"/>
              <p:cNvSpPr/>
              <p:nvPr/>
            </p:nvSpPr>
            <p:spPr>
              <a:xfrm>
                <a:off x="4997064" y="2903927"/>
                <a:ext cx="232682" cy="316964"/>
              </a:xfrm>
              <a:custGeom>
                <a:avLst/>
                <a:gdLst/>
                <a:ahLst/>
                <a:cxnLst/>
                <a:rect l="l" t="t" r="r" b="b"/>
                <a:pathLst>
                  <a:path w="6209" h="8458" extrusionOk="0">
                    <a:moveTo>
                      <a:pt x="4270" y="0"/>
                    </a:moveTo>
                    <a:cubicBezTo>
                      <a:pt x="4270" y="0"/>
                      <a:pt x="3442" y="134"/>
                      <a:pt x="3396" y="1672"/>
                    </a:cubicBezTo>
                    <a:cubicBezTo>
                      <a:pt x="3351" y="3210"/>
                      <a:pt x="3538" y="5507"/>
                      <a:pt x="3418" y="5910"/>
                    </a:cubicBezTo>
                    <a:cubicBezTo>
                      <a:pt x="3305" y="6292"/>
                      <a:pt x="1792" y="6390"/>
                      <a:pt x="1412" y="6390"/>
                    </a:cubicBezTo>
                    <a:cubicBezTo>
                      <a:pt x="1390" y="6390"/>
                      <a:pt x="1372" y="6390"/>
                      <a:pt x="1358" y="6389"/>
                    </a:cubicBezTo>
                    <a:cubicBezTo>
                      <a:pt x="778" y="6365"/>
                      <a:pt x="96" y="6345"/>
                      <a:pt x="96" y="6345"/>
                    </a:cubicBezTo>
                    <a:lnTo>
                      <a:pt x="1" y="7482"/>
                    </a:lnTo>
                    <a:cubicBezTo>
                      <a:pt x="1" y="7482"/>
                      <a:pt x="2185" y="8208"/>
                      <a:pt x="3545" y="8426"/>
                    </a:cubicBezTo>
                    <a:cubicBezTo>
                      <a:pt x="3675" y="8447"/>
                      <a:pt x="3804" y="8457"/>
                      <a:pt x="3931" y="8457"/>
                    </a:cubicBezTo>
                    <a:cubicBezTo>
                      <a:pt x="4792" y="8457"/>
                      <a:pt x="5547" y="7987"/>
                      <a:pt x="5855" y="7208"/>
                    </a:cubicBezTo>
                    <a:cubicBezTo>
                      <a:pt x="6208" y="6314"/>
                      <a:pt x="6016" y="2192"/>
                      <a:pt x="6016" y="2192"/>
                    </a:cubicBezTo>
                    <a:lnTo>
                      <a:pt x="4270"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7" name="Google Shape;1957;p49"/>
              <p:cNvSpPr/>
              <p:nvPr/>
            </p:nvSpPr>
            <p:spPr>
              <a:xfrm>
                <a:off x="4995078" y="2902053"/>
                <a:ext cx="236430" cy="320749"/>
              </a:xfrm>
              <a:custGeom>
                <a:avLst/>
                <a:gdLst/>
                <a:ahLst/>
                <a:cxnLst/>
                <a:rect l="l" t="t" r="r" b="b"/>
                <a:pathLst>
                  <a:path w="6309" h="8559" extrusionOk="0">
                    <a:moveTo>
                      <a:pt x="4314" y="0"/>
                    </a:moveTo>
                    <a:cubicBezTo>
                      <a:pt x="4279" y="5"/>
                      <a:pt x="3444" y="159"/>
                      <a:pt x="3398" y="1719"/>
                    </a:cubicBezTo>
                    <a:cubicBezTo>
                      <a:pt x="3378" y="2424"/>
                      <a:pt x="3405" y="3291"/>
                      <a:pt x="3431" y="4056"/>
                    </a:cubicBezTo>
                    <a:cubicBezTo>
                      <a:pt x="3461" y="4957"/>
                      <a:pt x="3485" y="5734"/>
                      <a:pt x="3422" y="5946"/>
                    </a:cubicBezTo>
                    <a:cubicBezTo>
                      <a:pt x="3326" y="6272"/>
                      <a:pt x="1911" y="6389"/>
                      <a:pt x="1483" y="6389"/>
                    </a:cubicBezTo>
                    <a:cubicBezTo>
                      <a:pt x="1456" y="6389"/>
                      <a:pt x="1433" y="6389"/>
                      <a:pt x="1414" y="6388"/>
                    </a:cubicBezTo>
                    <a:cubicBezTo>
                      <a:pt x="839" y="6363"/>
                      <a:pt x="157" y="6344"/>
                      <a:pt x="151" y="6344"/>
                    </a:cubicBezTo>
                    <a:lnTo>
                      <a:pt x="103" y="6343"/>
                    </a:lnTo>
                    <a:lnTo>
                      <a:pt x="0" y="7567"/>
                    </a:lnTo>
                    <a:lnTo>
                      <a:pt x="38" y="7579"/>
                    </a:lnTo>
                    <a:cubicBezTo>
                      <a:pt x="60" y="7586"/>
                      <a:pt x="2242" y="8310"/>
                      <a:pt x="3590" y="8525"/>
                    </a:cubicBezTo>
                    <a:cubicBezTo>
                      <a:pt x="3723" y="8547"/>
                      <a:pt x="3856" y="8557"/>
                      <a:pt x="3990" y="8558"/>
                    </a:cubicBezTo>
                    <a:cubicBezTo>
                      <a:pt x="4877" y="8558"/>
                      <a:pt x="5639" y="8074"/>
                      <a:pt x="5954" y="7275"/>
                    </a:cubicBezTo>
                    <a:cubicBezTo>
                      <a:pt x="6308" y="6382"/>
                      <a:pt x="6126" y="2408"/>
                      <a:pt x="6119" y="2239"/>
                    </a:cubicBezTo>
                    <a:lnTo>
                      <a:pt x="6119" y="2239"/>
                    </a:lnTo>
                    <a:lnTo>
                      <a:pt x="6019" y="2244"/>
                    </a:lnTo>
                    <a:cubicBezTo>
                      <a:pt x="6021" y="2285"/>
                      <a:pt x="6207" y="6366"/>
                      <a:pt x="5861" y="7238"/>
                    </a:cubicBezTo>
                    <a:cubicBezTo>
                      <a:pt x="5561" y="7997"/>
                      <a:pt x="4835" y="8457"/>
                      <a:pt x="3988" y="8457"/>
                    </a:cubicBezTo>
                    <a:cubicBezTo>
                      <a:pt x="3863" y="8457"/>
                      <a:pt x="3735" y="8447"/>
                      <a:pt x="3605" y="8426"/>
                    </a:cubicBezTo>
                    <a:cubicBezTo>
                      <a:pt x="2363" y="8227"/>
                      <a:pt x="401" y="7592"/>
                      <a:pt x="107" y="7496"/>
                    </a:cubicBezTo>
                    <a:lnTo>
                      <a:pt x="195" y="6446"/>
                    </a:lnTo>
                    <a:cubicBezTo>
                      <a:pt x="359" y="6450"/>
                      <a:pt x="923" y="6468"/>
                      <a:pt x="1409" y="6489"/>
                    </a:cubicBezTo>
                    <a:cubicBezTo>
                      <a:pt x="1418" y="6490"/>
                      <a:pt x="1430" y="6490"/>
                      <a:pt x="1445" y="6490"/>
                    </a:cubicBezTo>
                    <a:cubicBezTo>
                      <a:pt x="1759" y="6490"/>
                      <a:pt x="3388" y="6413"/>
                      <a:pt x="3518" y="5975"/>
                    </a:cubicBezTo>
                    <a:cubicBezTo>
                      <a:pt x="3586" y="5748"/>
                      <a:pt x="3562" y="5000"/>
                      <a:pt x="3531" y="4053"/>
                    </a:cubicBezTo>
                    <a:cubicBezTo>
                      <a:pt x="3507" y="3290"/>
                      <a:pt x="3478" y="2424"/>
                      <a:pt x="3499" y="1722"/>
                    </a:cubicBezTo>
                    <a:cubicBezTo>
                      <a:pt x="3542" y="250"/>
                      <a:pt x="4323" y="101"/>
                      <a:pt x="4330" y="100"/>
                    </a:cubicBezTo>
                    <a:lnTo>
                      <a:pt x="4314" y="0"/>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8" name="Google Shape;1958;p49"/>
              <p:cNvSpPr/>
              <p:nvPr/>
            </p:nvSpPr>
            <p:spPr>
              <a:xfrm>
                <a:off x="4746916" y="3156738"/>
                <a:ext cx="180892" cy="35564"/>
              </a:xfrm>
              <a:custGeom>
                <a:avLst/>
                <a:gdLst/>
                <a:ahLst/>
                <a:cxnLst/>
                <a:rect l="l" t="t" r="r" b="b"/>
                <a:pathLst>
                  <a:path w="4827" h="949" extrusionOk="0">
                    <a:moveTo>
                      <a:pt x="4613" y="1"/>
                    </a:moveTo>
                    <a:cubicBezTo>
                      <a:pt x="4605" y="1"/>
                      <a:pt x="4596" y="1"/>
                      <a:pt x="4587" y="2"/>
                    </a:cubicBezTo>
                    <a:lnTo>
                      <a:pt x="182" y="550"/>
                    </a:lnTo>
                    <a:cubicBezTo>
                      <a:pt x="77" y="562"/>
                      <a:pt x="0" y="655"/>
                      <a:pt x="7" y="761"/>
                    </a:cubicBezTo>
                    <a:cubicBezTo>
                      <a:pt x="14" y="866"/>
                      <a:pt x="102" y="949"/>
                      <a:pt x="207" y="949"/>
                    </a:cubicBezTo>
                    <a:cubicBezTo>
                      <a:pt x="215" y="949"/>
                      <a:pt x="223" y="949"/>
                      <a:pt x="233" y="948"/>
                    </a:cubicBezTo>
                    <a:lnTo>
                      <a:pt x="4636" y="401"/>
                    </a:lnTo>
                    <a:cubicBezTo>
                      <a:pt x="4747" y="388"/>
                      <a:pt x="4827" y="288"/>
                      <a:pt x="4812" y="177"/>
                    </a:cubicBezTo>
                    <a:cubicBezTo>
                      <a:pt x="4800" y="75"/>
                      <a:pt x="4713" y="1"/>
                      <a:pt x="4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9" name="Google Shape;1959;p49"/>
              <p:cNvSpPr/>
              <p:nvPr/>
            </p:nvSpPr>
            <p:spPr>
              <a:xfrm>
                <a:off x="4667018" y="3013131"/>
                <a:ext cx="99309" cy="184190"/>
              </a:xfrm>
              <a:custGeom>
                <a:avLst/>
                <a:gdLst/>
                <a:ahLst/>
                <a:cxnLst/>
                <a:rect l="l" t="t" r="r" b="b"/>
                <a:pathLst>
                  <a:path w="2650" h="4915" extrusionOk="0">
                    <a:moveTo>
                      <a:pt x="229" y="1"/>
                    </a:moveTo>
                    <a:cubicBezTo>
                      <a:pt x="200" y="1"/>
                      <a:pt x="170" y="7"/>
                      <a:pt x="142" y="21"/>
                    </a:cubicBezTo>
                    <a:cubicBezTo>
                      <a:pt x="43" y="69"/>
                      <a:pt x="1" y="189"/>
                      <a:pt x="49" y="289"/>
                    </a:cubicBezTo>
                    <a:lnTo>
                      <a:pt x="2224" y="4801"/>
                    </a:lnTo>
                    <a:cubicBezTo>
                      <a:pt x="2258" y="4871"/>
                      <a:pt x="2329" y="4915"/>
                      <a:pt x="2405" y="4915"/>
                    </a:cubicBezTo>
                    <a:cubicBezTo>
                      <a:pt x="2554" y="4915"/>
                      <a:pt x="2650" y="4760"/>
                      <a:pt x="2587" y="4627"/>
                    </a:cubicBezTo>
                    <a:lnTo>
                      <a:pt x="410" y="115"/>
                    </a:lnTo>
                    <a:cubicBezTo>
                      <a:pt x="376" y="43"/>
                      <a:pt x="304" y="1"/>
                      <a:pt x="22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0" name="Google Shape;1960;p49"/>
              <p:cNvSpPr/>
              <p:nvPr/>
            </p:nvSpPr>
            <p:spPr>
              <a:xfrm>
                <a:off x="5053465" y="2798246"/>
                <a:ext cx="168675" cy="125204"/>
              </a:xfrm>
              <a:custGeom>
                <a:avLst/>
                <a:gdLst/>
                <a:ahLst/>
                <a:cxnLst/>
                <a:rect l="l" t="t" r="r" b="b"/>
                <a:pathLst>
                  <a:path w="4501" h="3341" extrusionOk="0">
                    <a:moveTo>
                      <a:pt x="3529" y="1"/>
                    </a:moveTo>
                    <a:cubicBezTo>
                      <a:pt x="3447" y="1"/>
                      <a:pt x="3386" y="38"/>
                      <a:pt x="3341" y="76"/>
                    </a:cubicBezTo>
                    <a:cubicBezTo>
                      <a:pt x="3241" y="162"/>
                      <a:pt x="3146" y="170"/>
                      <a:pt x="3032" y="236"/>
                    </a:cubicBezTo>
                    <a:cubicBezTo>
                      <a:pt x="2478" y="556"/>
                      <a:pt x="690" y="1541"/>
                      <a:pt x="384" y="1733"/>
                    </a:cubicBezTo>
                    <a:cubicBezTo>
                      <a:pt x="1" y="1975"/>
                      <a:pt x="189" y="2158"/>
                      <a:pt x="308" y="2369"/>
                    </a:cubicBezTo>
                    <a:cubicBezTo>
                      <a:pt x="426" y="2581"/>
                      <a:pt x="544" y="3246"/>
                      <a:pt x="810" y="3336"/>
                    </a:cubicBezTo>
                    <a:cubicBezTo>
                      <a:pt x="819" y="3339"/>
                      <a:pt x="830" y="3341"/>
                      <a:pt x="845" y="3341"/>
                    </a:cubicBezTo>
                    <a:cubicBezTo>
                      <a:pt x="1267" y="3341"/>
                      <a:pt x="4039" y="2075"/>
                      <a:pt x="4431" y="1617"/>
                    </a:cubicBezTo>
                    <a:cubicBezTo>
                      <a:pt x="4501" y="1535"/>
                      <a:pt x="4296" y="1312"/>
                      <a:pt x="4178" y="919"/>
                    </a:cubicBezTo>
                    <a:cubicBezTo>
                      <a:pt x="4100" y="666"/>
                      <a:pt x="4000" y="419"/>
                      <a:pt x="3882" y="182"/>
                    </a:cubicBezTo>
                    <a:cubicBezTo>
                      <a:pt x="3734" y="45"/>
                      <a:pt x="3619" y="1"/>
                      <a:pt x="352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1" name="Google Shape;1961;p49"/>
              <p:cNvSpPr/>
              <p:nvPr/>
            </p:nvSpPr>
            <p:spPr>
              <a:xfrm>
                <a:off x="5192836" y="2855396"/>
                <a:ext cx="322510" cy="193483"/>
              </a:xfrm>
              <a:custGeom>
                <a:avLst/>
                <a:gdLst/>
                <a:ahLst/>
                <a:cxnLst/>
                <a:rect l="l" t="t" r="r" b="b"/>
                <a:pathLst>
                  <a:path w="8606" h="5163" extrusionOk="0">
                    <a:moveTo>
                      <a:pt x="558" y="0"/>
                    </a:moveTo>
                    <a:lnTo>
                      <a:pt x="1" y="404"/>
                    </a:lnTo>
                    <a:cubicBezTo>
                      <a:pt x="406" y="2480"/>
                      <a:pt x="2836" y="3542"/>
                      <a:pt x="4759" y="3644"/>
                    </a:cubicBezTo>
                    <a:cubicBezTo>
                      <a:pt x="6682" y="3745"/>
                      <a:pt x="6885" y="5162"/>
                      <a:pt x="6885" y="5162"/>
                    </a:cubicBezTo>
                    <a:lnTo>
                      <a:pt x="8606" y="3340"/>
                    </a:lnTo>
                    <a:cubicBezTo>
                      <a:pt x="8606" y="3340"/>
                      <a:pt x="7847" y="2328"/>
                      <a:pt x="6581" y="1670"/>
                    </a:cubicBezTo>
                    <a:cubicBezTo>
                      <a:pt x="6119" y="1430"/>
                      <a:pt x="5708" y="1371"/>
                      <a:pt x="5278" y="1371"/>
                    </a:cubicBezTo>
                    <a:cubicBezTo>
                      <a:pt x="4862" y="1371"/>
                      <a:pt x="4427" y="1426"/>
                      <a:pt x="3909" y="1426"/>
                    </a:cubicBezTo>
                    <a:cubicBezTo>
                      <a:pt x="3497" y="1426"/>
                      <a:pt x="3031" y="1391"/>
                      <a:pt x="2481" y="1265"/>
                    </a:cubicBezTo>
                    <a:cubicBezTo>
                      <a:pt x="1127" y="955"/>
                      <a:pt x="558" y="0"/>
                      <a:pt x="55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2" name="Google Shape;1962;p49"/>
              <p:cNvSpPr/>
              <p:nvPr/>
            </p:nvSpPr>
            <p:spPr>
              <a:xfrm>
                <a:off x="5365148" y="2736374"/>
                <a:ext cx="117934" cy="74987"/>
              </a:xfrm>
              <a:custGeom>
                <a:avLst/>
                <a:gdLst/>
                <a:ahLst/>
                <a:cxnLst/>
                <a:rect l="l" t="t" r="r" b="b"/>
                <a:pathLst>
                  <a:path w="3147" h="2001" extrusionOk="0">
                    <a:moveTo>
                      <a:pt x="2901" y="100"/>
                    </a:moveTo>
                    <a:cubicBezTo>
                      <a:pt x="2981" y="100"/>
                      <a:pt x="3046" y="166"/>
                      <a:pt x="3046" y="246"/>
                    </a:cubicBezTo>
                    <a:lnTo>
                      <a:pt x="3046" y="1755"/>
                    </a:lnTo>
                    <a:cubicBezTo>
                      <a:pt x="3046" y="1836"/>
                      <a:pt x="2981" y="1900"/>
                      <a:pt x="2901" y="1900"/>
                    </a:cubicBezTo>
                    <a:lnTo>
                      <a:pt x="247" y="1900"/>
                    </a:lnTo>
                    <a:cubicBezTo>
                      <a:pt x="166" y="1900"/>
                      <a:pt x="100" y="1836"/>
                      <a:pt x="100" y="1755"/>
                    </a:cubicBezTo>
                    <a:lnTo>
                      <a:pt x="100" y="246"/>
                    </a:lnTo>
                    <a:cubicBezTo>
                      <a:pt x="100" y="166"/>
                      <a:pt x="166" y="100"/>
                      <a:pt x="247" y="100"/>
                    </a:cubicBezTo>
                    <a:close/>
                    <a:moveTo>
                      <a:pt x="247" y="0"/>
                    </a:moveTo>
                    <a:cubicBezTo>
                      <a:pt x="111" y="0"/>
                      <a:pt x="0" y="110"/>
                      <a:pt x="0" y="246"/>
                    </a:cubicBezTo>
                    <a:lnTo>
                      <a:pt x="0" y="1755"/>
                    </a:lnTo>
                    <a:cubicBezTo>
                      <a:pt x="0" y="1891"/>
                      <a:pt x="111" y="2000"/>
                      <a:pt x="247" y="2000"/>
                    </a:cubicBezTo>
                    <a:lnTo>
                      <a:pt x="2901" y="2000"/>
                    </a:lnTo>
                    <a:cubicBezTo>
                      <a:pt x="3037" y="2000"/>
                      <a:pt x="3146" y="1891"/>
                      <a:pt x="3146" y="1755"/>
                    </a:cubicBezTo>
                    <a:lnTo>
                      <a:pt x="3146" y="246"/>
                    </a:lnTo>
                    <a:cubicBezTo>
                      <a:pt x="3146" y="110"/>
                      <a:pt x="3037" y="0"/>
                      <a:pt x="2901"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3" name="Google Shape;1963;p49"/>
              <p:cNvSpPr/>
              <p:nvPr/>
            </p:nvSpPr>
            <p:spPr>
              <a:xfrm>
                <a:off x="5479299" y="2732401"/>
                <a:ext cx="41035" cy="82932"/>
              </a:xfrm>
              <a:custGeom>
                <a:avLst/>
                <a:gdLst/>
                <a:ahLst/>
                <a:cxnLst/>
                <a:rect l="l" t="t" r="r" b="b"/>
                <a:pathLst>
                  <a:path w="1095" h="2213" extrusionOk="0">
                    <a:moveTo>
                      <a:pt x="995" y="174"/>
                    </a:moveTo>
                    <a:lnTo>
                      <a:pt x="995" y="2038"/>
                    </a:lnTo>
                    <a:lnTo>
                      <a:pt x="100" y="1522"/>
                    </a:lnTo>
                    <a:lnTo>
                      <a:pt x="100" y="689"/>
                    </a:lnTo>
                    <a:lnTo>
                      <a:pt x="995" y="174"/>
                    </a:lnTo>
                    <a:close/>
                    <a:moveTo>
                      <a:pt x="1095" y="1"/>
                    </a:moveTo>
                    <a:lnTo>
                      <a:pt x="0" y="632"/>
                    </a:lnTo>
                    <a:lnTo>
                      <a:pt x="0" y="1580"/>
                    </a:lnTo>
                    <a:lnTo>
                      <a:pt x="1095" y="2213"/>
                    </a:lnTo>
                    <a:lnTo>
                      <a:pt x="1095" y="1"/>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4" name="Google Shape;1964;p49"/>
              <p:cNvSpPr/>
              <p:nvPr/>
            </p:nvSpPr>
            <p:spPr>
              <a:xfrm>
                <a:off x="4137827" y="3429597"/>
                <a:ext cx="117971" cy="75025"/>
              </a:xfrm>
              <a:custGeom>
                <a:avLst/>
                <a:gdLst/>
                <a:ahLst/>
                <a:cxnLst/>
                <a:rect l="l" t="t" r="r" b="b"/>
                <a:pathLst>
                  <a:path w="3148" h="2002" extrusionOk="0">
                    <a:moveTo>
                      <a:pt x="2902" y="101"/>
                    </a:moveTo>
                    <a:cubicBezTo>
                      <a:pt x="2981" y="101"/>
                      <a:pt x="3047" y="166"/>
                      <a:pt x="3047" y="247"/>
                    </a:cubicBezTo>
                    <a:lnTo>
                      <a:pt x="3047" y="1756"/>
                    </a:lnTo>
                    <a:cubicBezTo>
                      <a:pt x="3047" y="1836"/>
                      <a:pt x="2981" y="1901"/>
                      <a:pt x="2902" y="1901"/>
                    </a:cubicBezTo>
                    <a:lnTo>
                      <a:pt x="247" y="1901"/>
                    </a:lnTo>
                    <a:cubicBezTo>
                      <a:pt x="167" y="1901"/>
                      <a:pt x="101" y="1836"/>
                      <a:pt x="101" y="1756"/>
                    </a:cubicBezTo>
                    <a:lnTo>
                      <a:pt x="101" y="247"/>
                    </a:lnTo>
                    <a:cubicBezTo>
                      <a:pt x="101" y="166"/>
                      <a:pt x="167" y="101"/>
                      <a:pt x="247" y="101"/>
                    </a:cubicBezTo>
                    <a:close/>
                    <a:moveTo>
                      <a:pt x="247" y="0"/>
                    </a:moveTo>
                    <a:cubicBezTo>
                      <a:pt x="110" y="0"/>
                      <a:pt x="1" y="111"/>
                      <a:pt x="1" y="246"/>
                    </a:cubicBezTo>
                    <a:lnTo>
                      <a:pt x="1" y="1755"/>
                    </a:lnTo>
                    <a:cubicBezTo>
                      <a:pt x="1" y="1891"/>
                      <a:pt x="110" y="2001"/>
                      <a:pt x="247" y="2002"/>
                    </a:cubicBezTo>
                    <a:lnTo>
                      <a:pt x="2902" y="2002"/>
                    </a:lnTo>
                    <a:cubicBezTo>
                      <a:pt x="3037" y="2001"/>
                      <a:pt x="3147" y="1891"/>
                      <a:pt x="3147" y="1755"/>
                    </a:cubicBezTo>
                    <a:lnTo>
                      <a:pt x="3147" y="246"/>
                    </a:lnTo>
                    <a:cubicBezTo>
                      <a:pt x="3147" y="111"/>
                      <a:pt x="3037" y="0"/>
                      <a:pt x="2902"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5" name="Google Shape;1965;p49"/>
              <p:cNvSpPr/>
              <p:nvPr/>
            </p:nvSpPr>
            <p:spPr>
              <a:xfrm>
                <a:off x="4251977" y="3425625"/>
                <a:ext cx="41073" cy="82970"/>
              </a:xfrm>
              <a:custGeom>
                <a:avLst/>
                <a:gdLst/>
                <a:ahLst/>
                <a:cxnLst/>
                <a:rect l="l" t="t" r="r" b="b"/>
                <a:pathLst>
                  <a:path w="1096" h="2214" extrusionOk="0">
                    <a:moveTo>
                      <a:pt x="996" y="176"/>
                    </a:moveTo>
                    <a:lnTo>
                      <a:pt x="996" y="2040"/>
                    </a:lnTo>
                    <a:lnTo>
                      <a:pt x="101" y="1523"/>
                    </a:lnTo>
                    <a:lnTo>
                      <a:pt x="101" y="693"/>
                    </a:lnTo>
                    <a:lnTo>
                      <a:pt x="996" y="176"/>
                    </a:lnTo>
                    <a:close/>
                    <a:moveTo>
                      <a:pt x="1096" y="1"/>
                    </a:moveTo>
                    <a:lnTo>
                      <a:pt x="1" y="633"/>
                    </a:lnTo>
                    <a:lnTo>
                      <a:pt x="1" y="1582"/>
                    </a:lnTo>
                    <a:lnTo>
                      <a:pt x="1096" y="2213"/>
                    </a:lnTo>
                    <a:lnTo>
                      <a:pt x="1096" y="1"/>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6" name="Google Shape;1966;p49"/>
              <p:cNvSpPr/>
              <p:nvPr/>
            </p:nvSpPr>
            <p:spPr>
              <a:xfrm>
                <a:off x="3109650" y="3671015"/>
                <a:ext cx="2648658" cy="3785"/>
              </a:xfrm>
              <a:custGeom>
                <a:avLst/>
                <a:gdLst/>
                <a:ahLst/>
                <a:cxnLst/>
                <a:rect l="l" t="t" r="r" b="b"/>
                <a:pathLst>
                  <a:path w="70678" h="101" extrusionOk="0">
                    <a:moveTo>
                      <a:pt x="65" y="0"/>
                    </a:moveTo>
                    <a:cubicBezTo>
                      <a:pt x="0" y="3"/>
                      <a:pt x="0" y="97"/>
                      <a:pt x="65" y="101"/>
                    </a:cubicBezTo>
                    <a:lnTo>
                      <a:pt x="70614" y="101"/>
                    </a:lnTo>
                    <a:cubicBezTo>
                      <a:pt x="70678" y="97"/>
                      <a:pt x="70678" y="3"/>
                      <a:pt x="70614"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7" name="Google Shape;1967;p49"/>
              <p:cNvSpPr/>
              <p:nvPr/>
            </p:nvSpPr>
            <p:spPr>
              <a:xfrm>
                <a:off x="5352894" y="2358807"/>
                <a:ext cx="254343" cy="195807"/>
              </a:xfrm>
              <a:custGeom>
                <a:avLst/>
                <a:gdLst/>
                <a:ahLst/>
                <a:cxnLst/>
                <a:rect l="l" t="t" r="r" b="b"/>
                <a:pathLst>
                  <a:path w="6787" h="5225" extrusionOk="0">
                    <a:moveTo>
                      <a:pt x="386" y="1"/>
                    </a:moveTo>
                    <a:cubicBezTo>
                      <a:pt x="174" y="1"/>
                      <a:pt x="1" y="173"/>
                      <a:pt x="1" y="385"/>
                    </a:cubicBezTo>
                    <a:lnTo>
                      <a:pt x="1" y="3716"/>
                    </a:lnTo>
                    <a:cubicBezTo>
                      <a:pt x="1" y="3928"/>
                      <a:pt x="174" y="4101"/>
                      <a:pt x="386" y="4101"/>
                    </a:cubicBezTo>
                    <a:lnTo>
                      <a:pt x="5011" y="4101"/>
                    </a:lnTo>
                    <a:lnTo>
                      <a:pt x="4791" y="5224"/>
                    </a:lnTo>
                    <a:lnTo>
                      <a:pt x="5963" y="4101"/>
                    </a:lnTo>
                    <a:lnTo>
                      <a:pt x="6402" y="4101"/>
                    </a:lnTo>
                    <a:cubicBezTo>
                      <a:pt x="6614" y="4101"/>
                      <a:pt x="6786" y="3928"/>
                      <a:pt x="6786" y="3716"/>
                    </a:cubicBezTo>
                    <a:lnTo>
                      <a:pt x="6786" y="385"/>
                    </a:lnTo>
                    <a:cubicBezTo>
                      <a:pt x="6786" y="173"/>
                      <a:pt x="6614" y="1"/>
                      <a:pt x="640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8" name="Google Shape;1968;p49"/>
              <p:cNvSpPr/>
              <p:nvPr/>
            </p:nvSpPr>
            <p:spPr>
              <a:xfrm>
                <a:off x="4237174" y="2327440"/>
                <a:ext cx="215069" cy="165565"/>
              </a:xfrm>
              <a:custGeom>
                <a:avLst/>
                <a:gdLst/>
                <a:ahLst/>
                <a:cxnLst/>
                <a:rect l="l" t="t" r="r" b="b"/>
                <a:pathLst>
                  <a:path w="5739" h="4418" extrusionOk="0">
                    <a:moveTo>
                      <a:pt x="326" y="1"/>
                    </a:moveTo>
                    <a:cubicBezTo>
                      <a:pt x="146" y="1"/>
                      <a:pt x="0" y="147"/>
                      <a:pt x="0" y="327"/>
                    </a:cubicBezTo>
                    <a:lnTo>
                      <a:pt x="0" y="3142"/>
                    </a:lnTo>
                    <a:cubicBezTo>
                      <a:pt x="0" y="3322"/>
                      <a:pt x="146" y="3468"/>
                      <a:pt x="326" y="3468"/>
                    </a:cubicBezTo>
                    <a:lnTo>
                      <a:pt x="697" y="3468"/>
                    </a:lnTo>
                    <a:lnTo>
                      <a:pt x="1687" y="4418"/>
                    </a:lnTo>
                    <a:lnTo>
                      <a:pt x="1687" y="4418"/>
                    </a:lnTo>
                    <a:lnTo>
                      <a:pt x="1502" y="3468"/>
                    </a:lnTo>
                    <a:lnTo>
                      <a:pt x="5412" y="3468"/>
                    </a:lnTo>
                    <a:cubicBezTo>
                      <a:pt x="5592" y="3468"/>
                      <a:pt x="5738" y="3322"/>
                      <a:pt x="5737" y="3142"/>
                    </a:cubicBezTo>
                    <a:lnTo>
                      <a:pt x="5737" y="327"/>
                    </a:lnTo>
                    <a:cubicBezTo>
                      <a:pt x="5738" y="147"/>
                      <a:pt x="5592" y="1"/>
                      <a:pt x="541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9" name="Google Shape;1969;p49"/>
              <p:cNvSpPr/>
              <p:nvPr/>
            </p:nvSpPr>
            <p:spPr>
              <a:xfrm>
                <a:off x="3822246" y="3085909"/>
                <a:ext cx="215032" cy="165565"/>
              </a:xfrm>
              <a:custGeom>
                <a:avLst/>
                <a:gdLst/>
                <a:ahLst/>
                <a:cxnLst/>
                <a:rect l="l" t="t" r="r" b="b"/>
                <a:pathLst>
                  <a:path w="5738" h="4418" extrusionOk="0">
                    <a:moveTo>
                      <a:pt x="325" y="0"/>
                    </a:moveTo>
                    <a:cubicBezTo>
                      <a:pt x="145" y="0"/>
                      <a:pt x="0" y="147"/>
                      <a:pt x="0" y="327"/>
                    </a:cubicBezTo>
                    <a:lnTo>
                      <a:pt x="0" y="3142"/>
                    </a:lnTo>
                    <a:cubicBezTo>
                      <a:pt x="0" y="3322"/>
                      <a:pt x="145" y="3467"/>
                      <a:pt x="325" y="3467"/>
                    </a:cubicBezTo>
                    <a:lnTo>
                      <a:pt x="696" y="3467"/>
                    </a:lnTo>
                    <a:lnTo>
                      <a:pt x="1687" y="4418"/>
                    </a:lnTo>
                    <a:lnTo>
                      <a:pt x="1501" y="3467"/>
                    </a:lnTo>
                    <a:lnTo>
                      <a:pt x="5412" y="3467"/>
                    </a:lnTo>
                    <a:cubicBezTo>
                      <a:pt x="5591" y="3467"/>
                      <a:pt x="5737" y="3322"/>
                      <a:pt x="5737" y="3142"/>
                    </a:cubicBezTo>
                    <a:lnTo>
                      <a:pt x="5737" y="327"/>
                    </a:lnTo>
                    <a:cubicBezTo>
                      <a:pt x="5737" y="147"/>
                      <a:pt x="5591" y="0"/>
                      <a:pt x="541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0" name="Google Shape;1970;p49"/>
              <p:cNvSpPr/>
              <p:nvPr/>
            </p:nvSpPr>
            <p:spPr>
              <a:xfrm>
                <a:off x="3849116" y="3124696"/>
                <a:ext cx="159006" cy="3822"/>
              </a:xfrm>
              <a:custGeom>
                <a:avLst/>
                <a:gdLst/>
                <a:ahLst/>
                <a:cxnLst/>
                <a:rect l="l" t="t" r="r" b="b"/>
                <a:pathLst>
                  <a:path w="4243" h="102" extrusionOk="0">
                    <a:moveTo>
                      <a:pt x="0" y="1"/>
                    </a:moveTo>
                    <a:lnTo>
                      <a:pt x="0" y="101"/>
                    </a:lnTo>
                    <a:lnTo>
                      <a:pt x="4242" y="101"/>
                    </a:lnTo>
                    <a:lnTo>
                      <a:pt x="4242"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1" name="Google Shape;1971;p49"/>
              <p:cNvSpPr/>
              <p:nvPr/>
            </p:nvSpPr>
            <p:spPr>
              <a:xfrm>
                <a:off x="3849116" y="3150179"/>
                <a:ext cx="159006" cy="3785"/>
              </a:xfrm>
              <a:custGeom>
                <a:avLst/>
                <a:gdLst/>
                <a:ahLst/>
                <a:cxnLst/>
                <a:rect l="l" t="t" r="r" b="b"/>
                <a:pathLst>
                  <a:path w="4243" h="101" extrusionOk="0">
                    <a:moveTo>
                      <a:pt x="0" y="0"/>
                    </a:moveTo>
                    <a:lnTo>
                      <a:pt x="0" y="101"/>
                    </a:lnTo>
                    <a:lnTo>
                      <a:pt x="4242" y="101"/>
                    </a:lnTo>
                    <a:lnTo>
                      <a:pt x="424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2" name="Google Shape;1972;p49"/>
              <p:cNvSpPr/>
              <p:nvPr/>
            </p:nvSpPr>
            <p:spPr>
              <a:xfrm>
                <a:off x="3849116" y="3175588"/>
                <a:ext cx="159006" cy="3785"/>
              </a:xfrm>
              <a:custGeom>
                <a:avLst/>
                <a:gdLst/>
                <a:ahLst/>
                <a:cxnLst/>
                <a:rect l="l" t="t" r="r" b="b"/>
                <a:pathLst>
                  <a:path w="4243" h="101" extrusionOk="0">
                    <a:moveTo>
                      <a:pt x="0" y="1"/>
                    </a:moveTo>
                    <a:lnTo>
                      <a:pt x="0" y="101"/>
                    </a:lnTo>
                    <a:lnTo>
                      <a:pt x="4242" y="101"/>
                    </a:lnTo>
                    <a:lnTo>
                      <a:pt x="4242"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3" name="Google Shape;1973;p49"/>
              <p:cNvSpPr/>
              <p:nvPr/>
            </p:nvSpPr>
            <p:spPr>
              <a:xfrm>
                <a:off x="4703781" y="2717374"/>
                <a:ext cx="4385" cy="6033"/>
              </a:xfrm>
              <a:custGeom>
                <a:avLst/>
                <a:gdLst/>
                <a:ahLst/>
                <a:cxnLst/>
                <a:rect l="l" t="t" r="r" b="b"/>
                <a:pathLst>
                  <a:path w="117" h="161" extrusionOk="0">
                    <a:moveTo>
                      <a:pt x="100" y="1"/>
                    </a:moveTo>
                    <a:lnTo>
                      <a:pt x="0" y="11"/>
                    </a:lnTo>
                    <a:lnTo>
                      <a:pt x="17" y="160"/>
                    </a:lnTo>
                    <a:lnTo>
                      <a:pt x="117" y="150"/>
                    </a:lnTo>
                    <a:lnTo>
                      <a:pt x="100" y="1"/>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4" name="Google Shape;1974;p49"/>
              <p:cNvSpPr/>
              <p:nvPr/>
            </p:nvSpPr>
            <p:spPr>
              <a:xfrm>
                <a:off x="4705430" y="2734837"/>
                <a:ext cx="22560" cy="174146"/>
              </a:xfrm>
              <a:custGeom>
                <a:avLst/>
                <a:gdLst/>
                <a:ahLst/>
                <a:cxnLst/>
                <a:rect l="l" t="t" r="r" b="b"/>
                <a:pathLst>
                  <a:path w="602" h="4647" extrusionOk="0">
                    <a:moveTo>
                      <a:pt x="99" y="0"/>
                    </a:moveTo>
                    <a:lnTo>
                      <a:pt x="0" y="10"/>
                    </a:lnTo>
                    <a:lnTo>
                      <a:pt x="33" y="319"/>
                    </a:lnTo>
                    <a:lnTo>
                      <a:pt x="133" y="309"/>
                    </a:lnTo>
                    <a:lnTo>
                      <a:pt x="99" y="0"/>
                    </a:lnTo>
                    <a:close/>
                    <a:moveTo>
                      <a:pt x="167" y="618"/>
                    </a:moveTo>
                    <a:lnTo>
                      <a:pt x="67" y="628"/>
                    </a:lnTo>
                    <a:lnTo>
                      <a:pt x="100" y="938"/>
                    </a:lnTo>
                    <a:lnTo>
                      <a:pt x="200" y="927"/>
                    </a:lnTo>
                    <a:lnTo>
                      <a:pt x="167" y="618"/>
                    </a:lnTo>
                    <a:close/>
                    <a:moveTo>
                      <a:pt x="233" y="1236"/>
                    </a:moveTo>
                    <a:lnTo>
                      <a:pt x="134" y="1247"/>
                    </a:lnTo>
                    <a:lnTo>
                      <a:pt x="167" y="1556"/>
                    </a:lnTo>
                    <a:lnTo>
                      <a:pt x="267" y="1545"/>
                    </a:lnTo>
                    <a:lnTo>
                      <a:pt x="233" y="1236"/>
                    </a:lnTo>
                    <a:close/>
                    <a:moveTo>
                      <a:pt x="301" y="1854"/>
                    </a:moveTo>
                    <a:lnTo>
                      <a:pt x="201" y="1865"/>
                    </a:lnTo>
                    <a:lnTo>
                      <a:pt x="234" y="2174"/>
                    </a:lnTo>
                    <a:lnTo>
                      <a:pt x="334" y="2163"/>
                    </a:lnTo>
                    <a:lnTo>
                      <a:pt x="301" y="1854"/>
                    </a:lnTo>
                    <a:close/>
                    <a:moveTo>
                      <a:pt x="367" y="2472"/>
                    </a:moveTo>
                    <a:lnTo>
                      <a:pt x="268" y="2483"/>
                    </a:lnTo>
                    <a:lnTo>
                      <a:pt x="301" y="2792"/>
                    </a:lnTo>
                    <a:lnTo>
                      <a:pt x="401" y="2781"/>
                    </a:lnTo>
                    <a:lnTo>
                      <a:pt x="367" y="2472"/>
                    </a:lnTo>
                    <a:close/>
                    <a:moveTo>
                      <a:pt x="434" y="3090"/>
                    </a:moveTo>
                    <a:lnTo>
                      <a:pt x="335" y="3101"/>
                    </a:lnTo>
                    <a:lnTo>
                      <a:pt x="369" y="3410"/>
                    </a:lnTo>
                    <a:lnTo>
                      <a:pt x="468" y="3399"/>
                    </a:lnTo>
                    <a:lnTo>
                      <a:pt x="434" y="3090"/>
                    </a:lnTo>
                    <a:close/>
                    <a:moveTo>
                      <a:pt x="502" y="3708"/>
                    </a:moveTo>
                    <a:lnTo>
                      <a:pt x="402" y="3719"/>
                    </a:lnTo>
                    <a:lnTo>
                      <a:pt x="435" y="4028"/>
                    </a:lnTo>
                    <a:lnTo>
                      <a:pt x="535" y="4017"/>
                    </a:lnTo>
                    <a:lnTo>
                      <a:pt x="502" y="3708"/>
                    </a:lnTo>
                    <a:close/>
                    <a:moveTo>
                      <a:pt x="569" y="4326"/>
                    </a:moveTo>
                    <a:lnTo>
                      <a:pt x="469" y="4337"/>
                    </a:lnTo>
                    <a:lnTo>
                      <a:pt x="503" y="4646"/>
                    </a:lnTo>
                    <a:lnTo>
                      <a:pt x="602" y="4635"/>
                    </a:lnTo>
                    <a:lnTo>
                      <a:pt x="569" y="4326"/>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5" name="Google Shape;1975;p49"/>
              <p:cNvSpPr/>
              <p:nvPr/>
            </p:nvSpPr>
            <p:spPr>
              <a:xfrm>
                <a:off x="4725142" y="2920529"/>
                <a:ext cx="4347" cy="6071"/>
              </a:xfrm>
              <a:custGeom>
                <a:avLst/>
                <a:gdLst/>
                <a:ahLst/>
                <a:cxnLst/>
                <a:rect l="l" t="t" r="r" b="b"/>
                <a:pathLst>
                  <a:path w="116" h="162" extrusionOk="0">
                    <a:moveTo>
                      <a:pt x="99" y="0"/>
                    </a:moveTo>
                    <a:lnTo>
                      <a:pt x="0" y="12"/>
                    </a:lnTo>
                    <a:lnTo>
                      <a:pt x="16" y="161"/>
                    </a:lnTo>
                    <a:lnTo>
                      <a:pt x="116" y="150"/>
                    </a:lnTo>
                    <a:lnTo>
                      <a:pt x="99" y="0"/>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6" name="Google Shape;1976;p49"/>
              <p:cNvSpPr/>
              <p:nvPr/>
            </p:nvSpPr>
            <p:spPr>
              <a:xfrm>
                <a:off x="4313137" y="2808964"/>
                <a:ext cx="6820" cy="6408"/>
              </a:xfrm>
              <a:custGeom>
                <a:avLst/>
                <a:gdLst/>
                <a:ahLst/>
                <a:cxnLst/>
                <a:rect l="l" t="t" r="r" b="b"/>
                <a:pathLst>
                  <a:path w="182" h="171" extrusionOk="0">
                    <a:moveTo>
                      <a:pt x="60" y="1"/>
                    </a:moveTo>
                    <a:lnTo>
                      <a:pt x="1" y="82"/>
                    </a:lnTo>
                    <a:lnTo>
                      <a:pt x="122" y="171"/>
                    </a:lnTo>
                    <a:lnTo>
                      <a:pt x="181" y="91"/>
                    </a:lnTo>
                    <a:lnTo>
                      <a:pt x="60" y="1"/>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7" name="Google Shape;1977;p49"/>
              <p:cNvSpPr/>
              <p:nvPr/>
            </p:nvSpPr>
            <p:spPr>
              <a:xfrm>
                <a:off x="4326553" y="2819083"/>
                <a:ext cx="241264" cy="181154"/>
              </a:xfrm>
              <a:custGeom>
                <a:avLst/>
                <a:gdLst/>
                <a:ahLst/>
                <a:cxnLst/>
                <a:rect l="l" t="t" r="r" b="b"/>
                <a:pathLst>
                  <a:path w="6438" h="4834" extrusionOk="0">
                    <a:moveTo>
                      <a:pt x="59" y="0"/>
                    </a:moveTo>
                    <a:lnTo>
                      <a:pt x="0" y="81"/>
                    </a:lnTo>
                    <a:lnTo>
                      <a:pt x="236" y="257"/>
                    </a:lnTo>
                    <a:lnTo>
                      <a:pt x="296" y="176"/>
                    </a:lnTo>
                    <a:lnTo>
                      <a:pt x="59" y="0"/>
                    </a:lnTo>
                    <a:close/>
                    <a:moveTo>
                      <a:pt x="532" y="352"/>
                    </a:moveTo>
                    <a:lnTo>
                      <a:pt x="472" y="433"/>
                    </a:lnTo>
                    <a:lnTo>
                      <a:pt x="708" y="609"/>
                    </a:lnTo>
                    <a:lnTo>
                      <a:pt x="768" y="528"/>
                    </a:lnTo>
                    <a:lnTo>
                      <a:pt x="532" y="352"/>
                    </a:lnTo>
                    <a:close/>
                    <a:moveTo>
                      <a:pt x="1005" y="704"/>
                    </a:moveTo>
                    <a:lnTo>
                      <a:pt x="944" y="785"/>
                    </a:lnTo>
                    <a:lnTo>
                      <a:pt x="1181" y="961"/>
                    </a:lnTo>
                    <a:lnTo>
                      <a:pt x="1241" y="881"/>
                    </a:lnTo>
                    <a:lnTo>
                      <a:pt x="1005" y="704"/>
                    </a:lnTo>
                    <a:close/>
                    <a:moveTo>
                      <a:pt x="1478" y="1057"/>
                    </a:moveTo>
                    <a:lnTo>
                      <a:pt x="1417" y="1137"/>
                    </a:lnTo>
                    <a:lnTo>
                      <a:pt x="1654" y="1313"/>
                    </a:lnTo>
                    <a:lnTo>
                      <a:pt x="1713" y="1233"/>
                    </a:lnTo>
                    <a:lnTo>
                      <a:pt x="1478" y="1057"/>
                    </a:lnTo>
                    <a:close/>
                    <a:moveTo>
                      <a:pt x="1949" y="1409"/>
                    </a:moveTo>
                    <a:lnTo>
                      <a:pt x="1890" y="1489"/>
                    </a:lnTo>
                    <a:lnTo>
                      <a:pt x="2125" y="1666"/>
                    </a:lnTo>
                    <a:lnTo>
                      <a:pt x="2186" y="1585"/>
                    </a:lnTo>
                    <a:lnTo>
                      <a:pt x="1949" y="1409"/>
                    </a:lnTo>
                    <a:close/>
                    <a:moveTo>
                      <a:pt x="2422" y="1760"/>
                    </a:moveTo>
                    <a:lnTo>
                      <a:pt x="2362" y="1841"/>
                    </a:lnTo>
                    <a:lnTo>
                      <a:pt x="2598" y="2017"/>
                    </a:lnTo>
                    <a:lnTo>
                      <a:pt x="2658" y="1936"/>
                    </a:lnTo>
                    <a:lnTo>
                      <a:pt x="2422" y="1760"/>
                    </a:lnTo>
                    <a:close/>
                    <a:moveTo>
                      <a:pt x="2895" y="2112"/>
                    </a:moveTo>
                    <a:lnTo>
                      <a:pt x="2834" y="2193"/>
                    </a:lnTo>
                    <a:lnTo>
                      <a:pt x="3071" y="2369"/>
                    </a:lnTo>
                    <a:lnTo>
                      <a:pt x="3131" y="2288"/>
                    </a:lnTo>
                    <a:lnTo>
                      <a:pt x="2895" y="2112"/>
                    </a:lnTo>
                    <a:close/>
                    <a:moveTo>
                      <a:pt x="3366" y="2465"/>
                    </a:moveTo>
                    <a:lnTo>
                      <a:pt x="3307" y="2545"/>
                    </a:lnTo>
                    <a:lnTo>
                      <a:pt x="3543" y="2721"/>
                    </a:lnTo>
                    <a:lnTo>
                      <a:pt x="3603" y="2641"/>
                    </a:lnTo>
                    <a:lnTo>
                      <a:pt x="3366" y="2465"/>
                    </a:lnTo>
                    <a:close/>
                    <a:moveTo>
                      <a:pt x="3839" y="2817"/>
                    </a:moveTo>
                    <a:lnTo>
                      <a:pt x="3780" y="2897"/>
                    </a:lnTo>
                    <a:lnTo>
                      <a:pt x="4015" y="3073"/>
                    </a:lnTo>
                    <a:lnTo>
                      <a:pt x="4075" y="2993"/>
                    </a:lnTo>
                    <a:lnTo>
                      <a:pt x="3839" y="2817"/>
                    </a:lnTo>
                    <a:close/>
                    <a:moveTo>
                      <a:pt x="4312" y="3169"/>
                    </a:moveTo>
                    <a:lnTo>
                      <a:pt x="4251" y="3250"/>
                    </a:lnTo>
                    <a:lnTo>
                      <a:pt x="4488" y="3426"/>
                    </a:lnTo>
                    <a:lnTo>
                      <a:pt x="4548" y="3345"/>
                    </a:lnTo>
                    <a:lnTo>
                      <a:pt x="4312" y="3169"/>
                    </a:lnTo>
                    <a:close/>
                    <a:moveTo>
                      <a:pt x="4784" y="3521"/>
                    </a:moveTo>
                    <a:lnTo>
                      <a:pt x="4724" y="3602"/>
                    </a:lnTo>
                    <a:lnTo>
                      <a:pt x="4960" y="3778"/>
                    </a:lnTo>
                    <a:lnTo>
                      <a:pt x="5020" y="3697"/>
                    </a:lnTo>
                    <a:lnTo>
                      <a:pt x="4784" y="3521"/>
                    </a:lnTo>
                    <a:close/>
                    <a:moveTo>
                      <a:pt x="5257" y="3873"/>
                    </a:moveTo>
                    <a:lnTo>
                      <a:pt x="5197" y="3954"/>
                    </a:lnTo>
                    <a:lnTo>
                      <a:pt x="5433" y="4130"/>
                    </a:lnTo>
                    <a:lnTo>
                      <a:pt x="5493" y="4049"/>
                    </a:lnTo>
                    <a:lnTo>
                      <a:pt x="5257" y="3873"/>
                    </a:lnTo>
                    <a:close/>
                    <a:moveTo>
                      <a:pt x="5729" y="4225"/>
                    </a:moveTo>
                    <a:lnTo>
                      <a:pt x="5670" y="4306"/>
                    </a:lnTo>
                    <a:lnTo>
                      <a:pt x="5906" y="4482"/>
                    </a:lnTo>
                    <a:lnTo>
                      <a:pt x="5965" y="4401"/>
                    </a:lnTo>
                    <a:lnTo>
                      <a:pt x="5729" y="4225"/>
                    </a:lnTo>
                    <a:close/>
                    <a:moveTo>
                      <a:pt x="6202" y="4577"/>
                    </a:moveTo>
                    <a:lnTo>
                      <a:pt x="6141" y="4658"/>
                    </a:lnTo>
                    <a:lnTo>
                      <a:pt x="6378" y="4834"/>
                    </a:lnTo>
                    <a:lnTo>
                      <a:pt x="6438" y="4753"/>
                    </a:lnTo>
                    <a:lnTo>
                      <a:pt x="6202" y="4577"/>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8" name="Google Shape;1978;p49"/>
              <p:cNvSpPr/>
              <p:nvPr/>
            </p:nvSpPr>
            <p:spPr>
              <a:xfrm>
                <a:off x="4574379" y="3003387"/>
                <a:ext cx="6820" cy="6408"/>
              </a:xfrm>
              <a:custGeom>
                <a:avLst/>
                <a:gdLst/>
                <a:ahLst/>
                <a:cxnLst/>
                <a:rect l="l" t="t" r="r" b="b"/>
                <a:pathLst>
                  <a:path w="182" h="171" extrusionOk="0">
                    <a:moveTo>
                      <a:pt x="60" y="1"/>
                    </a:moveTo>
                    <a:lnTo>
                      <a:pt x="1" y="80"/>
                    </a:lnTo>
                    <a:lnTo>
                      <a:pt x="121" y="170"/>
                    </a:lnTo>
                    <a:lnTo>
                      <a:pt x="181" y="91"/>
                    </a:lnTo>
                    <a:lnTo>
                      <a:pt x="60" y="1"/>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9" name="Google Shape;1979;p49"/>
              <p:cNvSpPr/>
              <p:nvPr/>
            </p:nvSpPr>
            <p:spPr>
              <a:xfrm>
                <a:off x="4446587" y="3186718"/>
                <a:ext cx="6221" cy="4684"/>
              </a:xfrm>
              <a:custGeom>
                <a:avLst/>
                <a:gdLst/>
                <a:ahLst/>
                <a:cxnLst/>
                <a:rect l="l" t="t" r="r" b="b"/>
                <a:pathLst>
                  <a:path w="166" h="125" extrusionOk="0">
                    <a:moveTo>
                      <a:pt x="149" y="0"/>
                    </a:moveTo>
                    <a:lnTo>
                      <a:pt x="1" y="25"/>
                    </a:lnTo>
                    <a:lnTo>
                      <a:pt x="17" y="124"/>
                    </a:lnTo>
                    <a:lnTo>
                      <a:pt x="165" y="100"/>
                    </a:lnTo>
                    <a:lnTo>
                      <a:pt x="149" y="0"/>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0" name="Google Shape;1980;p49"/>
              <p:cNvSpPr/>
              <p:nvPr/>
            </p:nvSpPr>
            <p:spPr>
              <a:xfrm>
                <a:off x="4464088" y="3175101"/>
                <a:ext cx="58948" cy="13191"/>
              </a:xfrm>
              <a:custGeom>
                <a:avLst/>
                <a:gdLst/>
                <a:ahLst/>
                <a:cxnLst/>
                <a:rect l="l" t="t" r="r" b="b"/>
                <a:pathLst>
                  <a:path w="1573" h="352" extrusionOk="0">
                    <a:moveTo>
                      <a:pt x="1556" y="0"/>
                    </a:moveTo>
                    <a:lnTo>
                      <a:pt x="1245" y="51"/>
                    </a:lnTo>
                    <a:lnTo>
                      <a:pt x="1262" y="150"/>
                    </a:lnTo>
                    <a:lnTo>
                      <a:pt x="1573" y="100"/>
                    </a:lnTo>
                    <a:lnTo>
                      <a:pt x="1556" y="0"/>
                    </a:lnTo>
                    <a:close/>
                    <a:moveTo>
                      <a:pt x="934" y="102"/>
                    </a:moveTo>
                    <a:lnTo>
                      <a:pt x="622" y="152"/>
                    </a:lnTo>
                    <a:lnTo>
                      <a:pt x="639" y="251"/>
                    </a:lnTo>
                    <a:lnTo>
                      <a:pt x="950" y="200"/>
                    </a:lnTo>
                    <a:lnTo>
                      <a:pt x="934" y="102"/>
                    </a:lnTo>
                    <a:close/>
                    <a:moveTo>
                      <a:pt x="311" y="202"/>
                    </a:moveTo>
                    <a:lnTo>
                      <a:pt x="0" y="253"/>
                    </a:lnTo>
                    <a:lnTo>
                      <a:pt x="17" y="351"/>
                    </a:lnTo>
                    <a:lnTo>
                      <a:pt x="328" y="301"/>
                    </a:lnTo>
                    <a:lnTo>
                      <a:pt x="311" y="202"/>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1" name="Google Shape;1981;p49"/>
              <p:cNvSpPr/>
              <p:nvPr/>
            </p:nvSpPr>
            <p:spPr>
              <a:xfrm>
                <a:off x="4546160" y="3190953"/>
                <a:ext cx="6258" cy="4647"/>
              </a:xfrm>
              <a:custGeom>
                <a:avLst/>
                <a:gdLst/>
                <a:ahLst/>
                <a:cxnLst/>
                <a:rect l="l" t="t" r="r" b="b"/>
                <a:pathLst>
                  <a:path w="167" h="124" extrusionOk="0">
                    <a:moveTo>
                      <a:pt x="150" y="1"/>
                    </a:moveTo>
                    <a:lnTo>
                      <a:pt x="1" y="25"/>
                    </a:lnTo>
                    <a:lnTo>
                      <a:pt x="17" y="124"/>
                    </a:lnTo>
                    <a:lnTo>
                      <a:pt x="167" y="100"/>
                    </a:lnTo>
                    <a:lnTo>
                      <a:pt x="150" y="1"/>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5"/>
          <p:cNvSpPr/>
          <p:nvPr/>
        </p:nvSpPr>
        <p:spPr>
          <a:xfrm>
            <a:off x="3322981" y="1417752"/>
            <a:ext cx="2219186" cy="1131301"/>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5"/>
          <p:cNvSpPr/>
          <p:nvPr/>
        </p:nvSpPr>
        <p:spPr>
          <a:xfrm>
            <a:off x="254997" y="3238263"/>
            <a:ext cx="2666623" cy="936703"/>
          </a:xfrm>
          <a:prstGeom prst="roundRect">
            <a:avLst>
              <a:gd name="adj" fmla="val 16667"/>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5"/>
          <p:cNvSpPr txBox="1">
            <a:spLocks noGrp="1"/>
          </p:cNvSpPr>
          <p:nvPr>
            <p:ph type="subTitle" idx="4294967295"/>
          </p:nvPr>
        </p:nvSpPr>
        <p:spPr>
          <a:xfrm flipH="1">
            <a:off x="6066262" y="3346064"/>
            <a:ext cx="2822740" cy="71892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200"/>
              </a:spcAft>
              <a:buClr>
                <a:schemeClr val="lt2"/>
              </a:buClr>
              <a:buSzPts val="1800"/>
              <a:buFont typeface="Sarala"/>
              <a:buNone/>
            </a:pPr>
            <a:r>
              <a:rPr lang="en-US" sz="1600" b="0" i="0" u="none" strike="noStrike" cap="none">
                <a:solidFill>
                  <a:schemeClr val="lt1"/>
                </a:solidFill>
                <a:latin typeface="Work Sans ExtraBold"/>
                <a:ea typeface="Work Sans ExtraBold"/>
                <a:cs typeface="Work Sans ExtraBold"/>
                <a:sym typeface="Work Sans ExtraBold"/>
              </a:rPr>
              <a:t>Unsupervised Learning Algorithms</a:t>
            </a:r>
            <a:endParaRPr sz="1600" b="0" i="0" u="none" strike="noStrike" cap="none">
              <a:solidFill>
                <a:schemeClr val="lt1"/>
              </a:solidFill>
              <a:latin typeface="Work Sans ExtraBold"/>
              <a:ea typeface="Work Sans ExtraBold"/>
              <a:cs typeface="Work Sans ExtraBold"/>
              <a:sym typeface="Work Sans ExtraBold"/>
            </a:endParaRPr>
          </a:p>
        </p:txBody>
      </p:sp>
      <p:sp>
        <p:nvSpPr>
          <p:cNvPr id="633" name="Google Shape;633;p5"/>
          <p:cNvSpPr txBox="1">
            <a:spLocks noGrp="1"/>
          </p:cNvSpPr>
          <p:nvPr>
            <p:ph type="subTitle" idx="4294967295"/>
          </p:nvPr>
        </p:nvSpPr>
        <p:spPr>
          <a:xfrm flipH="1">
            <a:off x="254995" y="3506678"/>
            <a:ext cx="2666625" cy="4869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1200"/>
              </a:spcAft>
              <a:buClr>
                <a:schemeClr val="lt2"/>
              </a:buClr>
              <a:buSzPts val="1800"/>
              <a:buFont typeface="Sarala"/>
              <a:buNone/>
            </a:pPr>
            <a:r>
              <a:rPr lang="en-US" sz="2000" b="0" i="0" u="none" strike="noStrike" cap="none">
                <a:solidFill>
                  <a:schemeClr val="accent5"/>
                </a:solidFill>
                <a:latin typeface="Work Sans ExtraBold"/>
                <a:ea typeface="Work Sans ExtraBold"/>
                <a:cs typeface="Work Sans ExtraBold"/>
                <a:sym typeface="Work Sans ExtraBold"/>
              </a:rPr>
              <a:t>Manual RFM</a:t>
            </a:r>
            <a:endParaRPr sz="2000" b="0" i="0" u="none" strike="noStrike" cap="none">
              <a:solidFill>
                <a:schemeClr val="accent5"/>
              </a:solidFill>
              <a:latin typeface="Work Sans ExtraBold"/>
              <a:ea typeface="Work Sans ExtraBold"/>
              <a:cs typeface="Work Sans ExtraBold"/>
              <a:sym typeface="Work Sans ExtraBold"/>
            </a:endParaRPr>
          </a:p>
        </p:txBody>
      </p:sp>
      <p:sp>
        <p:nvSpPr>
          <p:cNvPr id="634" name="Google Shape;634;p5"/>
          <p:cNvSpPr/>
          <p:nvPr/>
        </p:nvSpPr>
        <p:spPr>
          <a:xfrm>
            <a:off x="6066263" y="3238264"/>
            <a:ext cx="2822740" cy="936702"/>
          </a:xfrm>
          <a:prstGeom prst="roundRect">
            <a:avLst>
              <a:gd name="adj" fmla="val 1666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5"/>
          <p:cNvSpPr txBox="1">
            <a:spLocks noGrp="1"/>
          </p:cNvSpPr>
          <p:nvPr>
            <p:ph type="title"/>
          </p:nvPr>
        </p:nvSpPr>
        <p:spPr>
          <a:xfrm>
            <a:off x="565777" y="395834"/>
            <a:ext cx="77523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CUSTOMER SEGMENTATION</a:t>
            </a:r>
            <a:endParaRPr/>
          </a:p>
        </p:txBody>
      </p:sp>
      <p:cxnSp>
        <p:nvCxnSpPr>
          <p:cNvPr id="636" name="Google Shape;636;p5"/>
          <p:cNvCxnSpPr>
            <a:stCxn id="631" idx="0"/>
            <a:endCxn id="637" idx="3"/>
          </p:cNvCxnSpPr>
          <p:nvPr/>
        </p:nvCxnSpPr>
        <p:spPr>
          <a:xfrm rot="-5400000">
            <a:off x="1835359" y="1750713"/>
            <a:ext cx="1240500" cy="1734600"/>
          </a:xfrm>
          <a:prstGeom prst="bentConnector2">
            <a:avLst/>
          </a:prstGeom>
          <a:noFill/>
          <a:ln w="19050" cap="flat" cmpd="sng">
            <a:solidFill>
              <a:schemeClr val="lt1"/>
            </a:solidFill>
            <a:prstDash val="solid"/>
            <a:round/>
            <a:headEnd type="none" w="sm" len="sm"/>
            <a:tailEnd type="oval" w="med" len="med"/>
          </a:ln>
        </p:spPr>
      </p:cxnSp>
      <p:sp>
        <p:nvSpPr>
          <p:cNvPr id="637" name="Google Shape;637;p5"/>
          <p:cNvSpPr txBox="1">
            <a:spLocks noGrp="1"/>
          </p:cNvSpPr>
          <p:nvPr>
            <p:ph type="subTitle" idx="4294967295"/>
          </p:nvPr>
        </p:nvSpPr>
        <p:spPr>
          <a:xfrm flipH="1">
            <a:off x="3322906" y="1432065"/>
            <a:ext cx="2219260" cy="1131300"/>
          </a:xfrm>
          <a:prstGeom prst="rect">
            <a:avLst/>
          </a:prstGeom>
          <a:noFill/>
          <a:ln>
            <a:noFill/>
          </a:ln>
        </p:spPr>
        <p:txBody>
          <a:bodyPr spcFirstLastPara="1" wrap="square" lIns="91425" tIns="91425" rIns="91425" bIns="91425" anchor="ctr" anchorCtr="0">
            <a:noAutofit/>
          </a:bodyPr>
          <a:lstStyle/>
          <a:p>
            <a:pPr marL="114300" marR="0" lvl="0" indent="0" algn="ctr" rtl="0">
              <a:lnSpc>
                <a:spcPct val="115000"/>
              </a:lnSpc>
              <a:spcBef>
                <a:spcPts val="0"/>
              </a:spcBef>
              <a:spcAft>
                <a:spcPts val="0"/>
              </a:spcAft>
              <a:buClr>
                <a:schemeClr val="lt2"/>
              </a:buClr>
              <a:buSzPts val="1800"/>
              <a:buFont typeface="Sarala"/>
              <a:buNone/>
            </a:pPr>
            <a:r>
              <a:rPr lang="en-US" sz="2000" b="0" i="0" u="none" strike="noStrike" cap="none">
                <a:solidFill>
                  <a:schemeClr val="dk2"/>
                </a:solidFill>
                <a:latin typeface="Work Sans ExtraBold"/>
                <a:ea typeface="Work Sans ExtraBold"/>
                <a:cs typeface="Work Sans ExtraBold"/>
                <a:sym typeface="Work Sans ExtraBold"/>
              </a:rPr>
              <a:t>RFM analysis technique </a:t>
            </a:r>
            <a:endParaRPr/>
          </a:p>
        </p:txBody>
      </p:sp>
      <p:cxnSp>
        <p:nvCxnSpPr>
          <p:cNvPr id="638" name="Google Shape;638;p5"/>
          <p:cNvCxnSpPr>
            <a:stCxn id="634" idx="0"/>
            <a:endCxn id="637" idx="1"/>
          </p:cNvCxnSpPr>
          <p:nvPr/>
        </p:nvCxnSpPr>
        <p:spPr>
          <a:xfrm rot="5400000" flipH="1">
            <a:off x="5889583" y="1650214"/>
            <a:ext cx="1240500" cy="1935600"/>
          </a:xfrm>
          <a:prstGeom prst="bentConnector2">
            <a:avLst/>
          </a:prstGeom>
          <a:noFill/>
          <a:ln w="19050" cap="flat" cmpd="sng">
            <a:solidFill>
              <a:schemeClr val="lt1"/>
            </a:solidFill>
            <a:prstDash val="solid"/>
            <a:round/>
            <a:headEnd type="none" w="sm" len="sm"/>
            <a:tailEnd type="oval" w="med" len="med"/>
          </a:ln>
        </p:spPr>
      </p:cxnSp>
      <p:sp>
        <p:nvSpPr>
          <p:cNvPr id="639" name="Google Shape;639;p5"/>
          <p:cNvSpPr txBox="1"/>
          <p:nvPr/>
        </p:nvSpPr>
        <p:spPr>
          <a:xfrm>
            <a:off x="2253622" y="2545465"/>
            <a:ext cx="4542695" cy="685297"/>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lt2"/>
              </a:buClr>
              <a:buSzPts val="1800"/>
              <a:buFont typeface="Sarala"/>
              <a:buNone/>
            </a:pPr>
            <a:r>
              <a:rPr lang="en-US" sz="1100" b="1" i="0" u="none" strike="noStrike" cap="none">
                <a:solidFill>
                  <a:schemeClr val="lt2"/>
                </a:solidFill>
                <a:latin typeface="Sarala"/>
                <a:ea typeface="Sarala"/>
                <a:cs typeface="Sarala"/>
                <a:sym typeface="Sarala"/>
              </a:rPr>
              <a:t>Recency</a:t>
            </a:r>
            <a:r>
              <a:rPr lang="en-US" sz="1100" b="0" i="0" u="none" strike="noStrike" cap="none">
                <a:solidFill>
                  <a:schemeClr val="lt2"/>
                </a:solidFill>
                <a:latin typeface="Sarala"/>
                <a:ea typeface="Sarala"/>
                <a:cs typeface="Sarala"/>
                <a:sym typeface="Sarala"/>
              </a:rPr>
              <a:t> : Time since the last order</a:t>
            </a:r>
            <a:endParaRPr/>
          </a:p>
          <a:p>
            <a:pPr marL="0" marR="0" lvl="0" indent="0" algn="ctr" rtl="0">
              <a:lnSpc>
                <a:spcPct val="100000"/>
              </a:lnSpc>
              <a:spcBef>
                <a:spcPts val="0"/>
              </a:spcBef>
              <a:spcAft>
                <a:spcPts val="0"/>
              </a:spcAft>
              <a:buClr>
                <a:schemeClr val="lt2"/>
              </a:buClr>
              <a:buSzPts val="1800"/>
              <a:buFont typeface="Sarala"/>
              <a:buNone/>
            </a:pPr>
            <a:r>
              <a:rPr lang="en-US" sz="1100" b="1" i="0" u="none" strike="noStrike" cap="none">
                <a:solidFill>
                  <a:schemeClr val="lt2"/>
                </a:solidFill>
                <a:latin typeface="Sarala"/>
                <a:ea typeface="Sarala"/>
                <a:cs typeface="Sarala"/>
                <a:sym typeface="Sarala"/>
              </a:rPr>
              <a:t>Frequency</a:t>
            </a:r>
            <a:r>
              <a:rPr lang="en-US" sz="1100" b="0" i="0" u="none" strike="noStrike" cap="none">
                <a:solidFill>
                  <a:schemeClr val="lt2"/>
                </a:solidFill>
                <a:latin typeface="Sarala"/>
                <a:ea typeface="Sarala"/>
                <a:cs typeface="Sarala"/>
                <a:sym typeface="Sarala"/>
              </a:rPr>
              <a:t> : Frequency of the customer transactions</a:t>
            </a:r>
            <a:endParaRPr/>
          </a:p>
          <a:p>
            <a:pPr marL="0" marR="0" lvl="0" indent="0" algn="ctr" rtl="0">
              <a:lnSpc>
                <a:spcPct val="100000"/>
              </a:lnSpc>
              <a:spcBef>
                <a:spcPts val="0"/>
              </a:spcBef>
              <a:spcAft>
                <a:spcPts val="0"/>
              </a:spcAft>
              <a:buClr>
                <a:schemeClr val="lt2"/>
              </a:buClr>
              <a:buSzPts val="1800"/>
              <a:buFont typeface="Sarala"/>
              <a:buNone/>
            </a:pPr>
            <a:r>
              <a:rPr lang="en-US" sz="1100" b="1" i="0" u="none" strike="noStrike" cap="none">
                <a:solidFill>
                  <a:schemeClr val="lt2"/>
                </a:solidFill>
                <a:latin typeface="Sarala"/>
                <a:ea typeface="Sarala"/>
                <a:cs typeface="Sarala"/>
                <a:sym typeface="Sarala"/>
              </a:rPr>
              <a:t>Monetary</a:t>
            </a:r>
            <a:r>
              <a:rPr lang="en-US" sz="1100" b="0" i="0" u="none" strike="noStrike" cap="none">
                <a:solidFill>
                  <a:schemeClr val="lt2"/>
                </a:solidFill>
                <a:latin typeface="Sarala"/>
                <a:ea typeface="Sarala"/>
                <a:cs typeface="Sarala"/>
                <a:sym typeface="Sarala"/>
              </a:rPr>
              <a:t> : Total transaction value</a:t>
            </a:r>
            <a:endParaRPr/>
          </a:p>
        </p:txBody>
      </p:sp>
      <p:cxnSp>
        <p:nvCxnSpPr>
          <p:cNvPr id="640" name="Google Shape;640;p5"/>
          <p:cNvCxnSpPr/>
          <p:nvPr/>
        </p:nvCxnSpPr>
        <p:spPr>
          <a:xfrm rot="10800000">
            <a:off x="4441927" y="1042075"/>
            <a:ext cx="0" cy="375677"/>
          </a:xfrm>
          <a:prstGeom prst="straightConnector1">
            <a:avLst/>
          </a:prstGeom>
          <a:noFill/>
          <a:ln w="19050" cap="flat" cmpd="sng">
            <a:solidFill>
              <a:srgbClr val="004E98"/>
            </a:solidFill>
            <a:prstDash val="solid"/>
            <a:round/>
            <a:headEnd type="none" w="sm" len="sm"/>
            <a:tailEnd type="oval"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3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7">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6"/>
          <p:cNvSpPr/>
          <p:nvPr/>
        </p:nvSpPr>
        <p:spPr>
          <a:xfrm rot="10800000" flipH="1">
            <a:off x="457203" y="937861"/>
            <a:ext cx="3599104" cy="1588625"/>
          </a:xfrm>
          <a:custGeom>
            <a:avLst/>
            <a:gdLst/>
            <a:ahLst/>
            <a:cxnLst/>
            <a:rect l="l" t="t" r="r" b="b"/>
            <a:pathLst>
              <a:path w="262921" h="163694" extrusionOk="0">
                <a:moveTo>
                  <a:pt x="101775" y="1"/>
                </a:moveTo>
                <a:cubicBezTo>
                  <a:pt x="94420" y="1"/>
                  <a:pt x="85812" y="1591"/>
                  <a:pt x="75475" y="5790"/>
                </a:cubicBezTo>
                <a:cubicBezTo>
                  <a:pt x="32977" y="23059"/>
                  <a:pt x="60713" y="65839"/>
                  <a:pt x="29404" y="99166"/>
                </a:cubicBezTo>
                <a:cubicBezTo>
                  <a:pt x="1" y="130466"/>
                  <a:pt x="38683" y="163488"/>
                  <a:pt x="38683" y="163488"/>
                </a:cubicBezTo>
                <a:lnTo>
                  <a:pt x="238156" y="163694"/>
                </a:lnTo>
                <a:cubicBezTo>
                  <a:pt x="262921" y="112298"/>
                  <a:pt x="221230" y="120122"/>
                  <a:pt x="231384" y="58747"/>
                </a:cubicBezTo>
                <a:cubicBezTo>
                  <a:pt x="237328" y="22881"/>
                  <a:pt x="212744" y="10655"/>
                  <a:pt x="184078" y="10655"/>
                </a:cubicBezTo>
                <a:cubicBezTo>
                  <a:pt x="173656" y="10655"/>
                  <a:pt x="162696" y="12271"/>
                  <a:pt x="152466" y="14954"/>
                </a:cubicBezTo>
                <a:cubicBezTo>
                  <a:pt x="151065" y="15322"/>
                  <a:pt x="149704" y="15488"/>
                  <a:pt x="148365" y="15488"/>
                </a:cubicBezTo>
                <a:cubicBezTo>
                  <a:pt x="135464" y="15488"/>
                  <a:pt x="124728" y="1"/>
                  <a:pt x="101775" y="1"/>
                </a:cubicBezTo>
                <a:close/>
              </a:path>
            </a:pathLst>
          </a:custGeom>
          <a:solidFill>
            <a:srgbClr val="FFE169">
              <a:alpha val="6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6"/>
          <p:cNvSpPr txBox="1">
            <a:spLocks noGrp="1"/>
          </p:cNvSpPr>
          <p:nvPr>
            <p:ph type="title"/>
          </p:nvPr>
        </p:nvSpPr>
        <p:spPr>
          <a:xfrm>
            <a:off x="457202" y="316740"/>
            <a:ext cx="7752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3200"/>
              <a:t>02 Data Acquirement</a:t>
            </a:r>
            <a:endParaRPr sz="3200"/>
          </a:p>
        </p:txBody>
      </p:sp>
      <p:sp>
        <p:nvSpPr>
          <p:cNvPr id="647" name="Google Shape;647;p6"/>
          <p:cNvSpPr txBox="1"/>
          <p:nvPr/>
        </p:nvSpPr>
        <p:spPr>
          <a:xfrm flipH="1">
            <a:off x="1199504" y="939668"/>
            <a:ext cx="2856803" cy="5727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lt2"/>
              </a:buClr>
              <a:buSzPts val="2800"/>
              <a:buFont typeface="Work Sans ExtraBold"/>
              <a:buNone/>
            </a:pPr>
            <a:r>
              <a:rPr lang="en-US" sz="2000" b="0" i="0" u="none" strike="noStrike" cap="none">
                <a:solidFill>
                  <a:srgbClr val="004E98"/>
                </a:solidFill>
                <a:latin typeface="Work Sans ExtraBold"/>
                <a:ea typeface="Work Sans ExtraBold"/>
                <a:cs typeface="Work Sans ExtraBold"/>
                <a:sym typeface="Work Sans ExtraBold"/>
              </a:rPr>
              <a:t>OnlineRetail.csv</a:t>
            </a:r>
            <a:endParaRPr sz="2800" b="0" i="0" u="none" strike="noStrike" cap="none">
              <a:solidFill>
                <a:srgbClr val="004E98"/>
              </a:solidFill>
              <a:latin typeface="Work Sans ExtraBold"/>
              <a:ea typeface="Work Sans ExtraBold"/>
              <a:cs typeface="Work Sans ExtraBold"/>
              <a:sym typeface="Work Sans ExtraBold"/>
            </a:endParaRPr>
          </a:p>
        </p:txBody>
      </p:sp>
      <p:sp>
        <p:nvSpPr>
          <p:cNvPr id="648" name="Google Shape;648;p6"/>
          <p:cNvSpPr txBox="1"/>
          <p:nvPr/>
        </p:nvSpPr>
        <p:spPr>
          <a:xfrm>
            <a:off x="1199505" y="1453747"/>
            <a:ext cx="2856802" cy="1096751"/>
          </a:xfrm>
          <a:prstGeom prst="rect">
            <a:avLst/>
          </a:prstGeom>
          <a:noFill/>
          <a:ln>
            <a:noFill/>
          </a:ln>
        </p:spPr>
        <p:txBody>
          <a:bodyPr spcFirstLastPara="1" wrap="square" lIns="91425" tIns="91425" rIns="91425" bIns="91425" anchor="t" anchorCtr="0">
            <a:normAutofit fontScale="85000" lnSpcReduction="20000"/>
          </a:bodyPr>
          <a:lstStyle/>
          <a:p>
            <a:pPr marL="285750" marR="0" lvl="0" indent="-285750" algn="l" rtl="0">
              <a:lnSpc>
                <a:spcPct val="100000"/>
              </a:lnSpc>
              <a:spcBef>
                <a:spcPts val="0"/>
              </a:spcBef>
              <a:spcAft>
                <a:spcPts val="0"/>
              </a:spcAft>
              <a:buClr>
                <a:schemeClr val="lt2"/>
              </a:buClr>
              <a:buSzPct val="151260"/>
              <a:buFont typeface="Arial"/>
              <a:buChar char="•"/>
            </a:pPr>
            <a:r>
              <a:rPr lang="en-US" sz="1400" b="0" i="0" u="none" strike="noStrike" cap="none">
                <a:solidFill>
                  <a:schemeClr val="lt2"/>
                </a:solidFill>
                <a:latin typeface="Sarala"/>
                <a:ea typeface="Sarala"/>
                <a:cs typeface="Sarala"/>
                <a:sym typeface="Sarala"/>
              </a:rPr>
              <a:t>541,909 entries</a:t>
            </a:r>
            <a:endParaRPr/>
          </a:p>
          <a:p>
            <a:pPr marL="285750" marR="0" lvl="0" indent="-285750" algn="l" rtl="0">
              <a:lnSpc>
                <a:spcPct val="100000"/>
              </a:lnSpc>
              <a:spcBef>
                <a:spcPts val="1200"/>
              </a:spcBef>
              <a:spcAft>
                <a:spcPts val="0"/>
              </a:spcAft>
              <a:buClr>
                <a:schemeClr val="lt2"/>
              </a:buClr>
              <a:buSzPct val="151260"/>
              <a:buFont typeface="Arial"/>
              <a:buChar char="•"/>
            </a:pPr>
            <a:r>
              <a:rPr lang="en-US" sz="1400" b="0" i="0" u="none" strike="noStrike" cap="none">
                <a:solidFill>
                  <a:schemeClr val="lt2"/>
                </a:solidFill>
                <a:latin typeface="Sarala"/>
                <a:ea typeface="Sarala"/>
                <a:cs typeface="Sarala"/>
                <a:sym typeface="Sarala"/>
              </a:rPr>
              <a:t>8 attributes</a:t>
            </a:r>
            <a:endParaRPr/>
          </a:p>
          <a:p>
            <a:pPr marL="285750" marR="0" lvl="0" indent="-285750" algn="l" rtl="0">
              <a:lnSpc>
                <a:spcPct val="100000"/>
              </a:lnSpc>
              <a:spcBef>
                <a:spcPts val="1200"/>
              </a:spcBef>
              <a:spcAft>
                <a:spcPts val="1200"/>
              </a:spcAft>
              <a:buClr>
                <a:schemeClr val="lt2"/>
              </a:buClr>
              <a:buSzPct val="151260"/>
              <a:buFont typeface="Arial"/>
              <a:buChar char="•"/>
            </a:pPr>
            <a:r>
              <a:rPr lang="en-US" sz="1400" b="0" i="0" u="none" strike="noStrike" cap="none">
                <a:solidFill>
                  <a:schemeClr val="lt2"/>
                </a:solidFill>
                <a:latin typeface="Sarala"/>
                <a:ea typeface="Sarala"/>
                <a:cs typeface="Sarala"/>
                <a:sym typeface="Sarala"/>
              </a:rPr>
              <a:t>from 01/12/2010 to 9/12/2011</a:t>
            </a:r>
            <a:endParaRPr/>
          </a:p>
        </p:txBody>
      </p:sp>
      <p:pic>
        <p:nvPicPr>
          <p:cNvPr id="649" name="Google Shape;649;p6"/>
          <p:cNvPicPr preferRelativeResize="0"/>
          <p:nvPr/>
        </p:nvPicPr>
        <p:blipFill rotWithShape="1">
          <a:blip r:embed="rId3">
            <a:alphaModFix/>
          </a:blip>
          <a:srcRect/>
          <a:stretch/>
        </p:blipFill>
        <p:spPr>
          <a:xfrm>
            <a:off x="583819" y="2593003"/>
            <a:ext cx="7976361" cy="1588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7"/>
          <p:cNvSpPr txBox="1">
            <a:spLocks noGrp="1"/>
          </p:cNvSpPr>
          <p:nvPr>
            <p:ph type="title"/>
          </p:nvPr>
        </p:nvSpPr>
        <p:spPr>
          <a:xfrm>
            <a:off x="4863977" y="2523130"/>
            <a:ext cx="4537198"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sz="4000"/>
              <a:t>EDA</a:t>
            </a:r>
            <a:endParaRPr sz="4000"/>
          </a:p>
        </p:txBody>
      </p:sp>
      <p:sp>
        <p:nvSpPr>
          <p:cNvPr id="655" name="Google Shape;655;p7"/>
          <p:cNvSpPr txBox="1">
            <a:spLocks noGrp="1"/>
          </p:cNvSpPr>
          <p:nvPr>
            <p:ph type="title" idx="2"/>
          </p:nvPr>
        </p:nvSpPr>
        <p:spPr>
          <a:xfrm>
            <a:off x="4863977" y="1833437"/>
            <a:ext cx="4045200" cy="577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5500"/>
              <a:buNone/>
            </a:pPr>
            <a:r>
              <a:rPr lang="en-US" sz="4300"/>
              <a:t>03</a:t>
            </a:r>
            <a:endParaRPr sz="4300"/>
          </a:p>
        </p:txBody>
      </p:sp>
      <p:sp>
        <p:nvSpPr>
          <p:cNvPr id="656" name="Google Shape;656;p7"/>
          <p:cNvSpPr/>
          <p:nvPr/>
        </p:nvSpPr>
        <p:spPr>
          <a:xfrm>
            <a:off x="-121087" y="4128359"/>
            <a:ext cx="119648" cy="8457"/>
          </a:xfrm>
          <a:custGeom>
            <a:avLst/>
            <a:gdLst/>
            <a:ahLst/>
            <a:cxnLst/>
            <a:rect l="l" t="t" r="r" b="b"/>
            <a:pathLst>
              <a:path w="1245" h="88" extrusionOk="0">
                <a:moveTo>
                  <a:pt x="0" y="1"/>
                </a:moveTo>
                <a:lnTo>
                  <a:pt x="0" y="88"/>
                </a:lnTo>
                <a:lnTo>
                  <a:pt x="1244" y="88"/>
                </a:lnTo>
                <a:lnTo>
                  <a:pt x="1244" y="1"/>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57" name="Google Shape;657;p7"/>
          <p:cNvGrpSpPr/>
          <p:nvPr/>
        </p:nvGrpSpPr>
        <p:grpSpPr>
          <a:xfrm>
            <a:off x="109366" y="1288635"/>
            <a:ext cx="4438302" cy="2848185"/>
            <a:chOff x="109366" y="1288635"/>
            <a:chExt cx="4438302" cy="2848185"/>
          </a:xfrm>
        </p:grpSpPr>
        <p:sp>
          <p:nvSpPr>
            <p:cNvPr id="658" name="Google Shape;658;p7"/>
            <p:cNvSpPr/>
            <p:nvPr/>
          </p:nvSpPr>
          <p:spPr>
            <a:xfrm>
              <a:off x="659166" y="1384833"/>
              <a:ext cx="1352450" cy="1352547"/>
            </a:xfrm>
            <a:custGeom>
              <a:avLst/>
              <a:gdLst/>
              <a:ahLst/>
              <a:cxnLst/>
              <a:rect l="l" t="t" r="r" b="b"/>
              <a:pathLst>
                <a:path w="14073" h="14074" extrusionOk="0">
                  <a:moveTo>
                    <a:pt x="7036" y="88"/>
                  </a:moveTo>
                  <a:cubicBezTo>
                    <a:pt x="10868" y="88"/>
                    <a:pt x="13986" y="3206"/>
                    <a:pt x="13986" y="7037"/>
                  </a:cubicBezTo>
                  <a:cubicBezTo>
                    <a:pt x="13986" y="10869"/>
                    <a:pt x="10868" y="13987"/>
                    <a:pt x="7036" y="13987"/>
                  </a:cubicBezTo>
                  <a:cubicBezTo>
                    <a:pt x="3204" y="13987"/>
                    <a:pt x="86" y="10869"/>
                    <a:pt x="86" y="7037"/>
                  </a:cubicBezTo>
                  <a:cubicBezTo>
                    <a:pt x="86" y="3206"/>
                    <a:pt x="3204" y="88"/>
                    <a:pt x="7036" y="88"/>
                  </a:cubicBezTo>
                  <a:close/>
                  <a:moveTo>
                    <a:pt x="7036" y="1"/>
                  </a:moveTo>
                  <a:cubicBezTo>
                    <a:pt x="3157" y="1"/>
                    <a:pt x="0" y="3157"/>
                    <a:pt x="0" y="7037"/>
                  </a:cubicBezTo>
                  <a:cubicBezTo>
                    <a:pt x="0" y="10917"/>
                    <a:pt x="3157" y="14074"/>
                    <a:pt x="7036" y="14074"/>
                  </a:cubicBezTo>
                  <a:cubicBezTo>
                    <a:pt x="10916" y="14074"/>
                    <a:pt x="14073" y="10917"/>
                    <a:pt x="14073" y="7037"/>
                  </a:cubicBezTo>
                  <a:cubicBezTo>
                    <a:pt x="14073" y="3157"/>
                    <a:pt x="10915" y="1"/>
                    <a:pt x="7036"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7"/>
            <p:cNvSpPr/>
            <p:nvPr/>
          </p:nvSpPr>
          <p:spPr>
            <a:xfrm>
              <a:off x="708082" y="1433845"/>
              <a:ext cx="1254522" cy="1254618"/>
            </a:xfrm>
            <a:custGeom>
              <a:avLst/>
              <a:gdLst/>
              <a:ahLst/>
              <a:cxnLst/>
              <a:rect l="l" t="t" r="r" b="b"/>
              <a:pathLst>
                <a:path w="13054" h="13055" extrusionOk="0">
                  <a:moveTo>
                    <a:pt x="6527" y="87"/>
                  </a:moveTo>
                  <a:cubicBezTo>
                    <a:pt x="10078" y="87"/>
                    <a:pt x="12967" y="2977"/>
                    <a:pt x="12967" y="6527"/>
                  </a:cubicBezTo>
                  <a:cubicBezTo>
                    <a:pt x="12967" y="10079"/>
                    <a:pt x="10078" y="12967"/>
                    <a:pt x="6527" y="12967"/>
                  </a:cubicBezTo>
                  <a:cubicBezTo>
                    <a:pt x="2976" y="12967"/>
                    <a:pt x="88" y="10078"/>
                    <a:pt x="88" y="6527"/>
                  </a:cubicBezTo>
                  <a:cubicBezTo>
                    <a:pt x="88" y="2977"/>
                    <a:pt x="2976" y="87"/>
                    <a:pt x="6527" y="87"/>
                  </a:cubicBezTo>
                  <a:close/>
                  <a:moveTo>
                    <a:pt x="6527" y="0"/>
                  </a:moveTo>
                  <a:cubicBezTo>
                    <a:pt x="2928" y="0"/>
                    <a:pt x="1" y="2929"/>
                    <a:pt x="1" y="6527"/>
                  </a:cubicBezTo>
                  <a:cubicBezTo>
                    <a:pt x="1" y="10126"/>
                    <a:pt x="2928" y="13054"/>
                    <a:pt x="6527" y="13054"/>
                  </a:cubicBezTo>
                  <a:cubicBezTo>
                    <a:pt x="10126" y="13054"/>
                    <a:pt x="13053" y="10126"/>
                    <a:pt x="13053" y="6527"/>
                  </a:cubicBezTo>
                  <a:cubicBezTo>
                    <a:pt x="13053" y="2929"/>
                    <a:pt x="10126" y="0"/>
                    <a:pt x="6527"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7"/>
            <p:cNvSpPr/>
            <p:nvPr/>
          </p:nvSpPr>
          <p:spPr>
            <a:xfrm>
              <a:off x="1300360" y="2026123"/>
              <a:ext cx="70059" cy="70059"/>
            </a:xfrm>
            <a:custGeom>
              <a:avLst/>
              <a:gdLst/>
              <a:ahLst/>
              <a:cxnLst/>
              <a:rect l="l" t="t" r="r" b="b"/>
              <a:pathLst>
                <a:path w="729" h="729" extrusionOk="0">
                  <a:moveTo>
                    <a:pt x="364" y="0"/>
                  </a:moveTo>
                  <a:cubicBezTo>
                    <a:pt x="163" y="0"/>
                    <a:pt x="0" y="163"/>
                    <a:pt x="0" y="364"/>
                  </a:cubicBezTo>
                  <a:cubicBezTo>
                    <a:pt x="0" y="566"/>
                    <a:pt x="163" y="729"/>
                    <a:pt x="364" y="729"/>
                  </a:cubicBezTo>
                  <a:cubicBezTo>
                    <a:pt x="565" y="729"/>
                    <a:pt x="729" y="566"/>
                    <a:pt x="729" y="364"/>
                  </a:cubicBezTo>
                  <a:cubicBezTo>
                    <a:pt x="729" y="163"/>
                    <a:pt x="565" y="0"/>
                    <a:pt x="364"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7"/>
            <p:cNvSpPr/>
            <p:nvPr/>
          </p:nvSpPr>
          <p:spPr>
            <a:xfrm>
              <a:off x="1014936" y="1672083"/>
              <a:ext cx="324634" cy="393348"/>
            </a:xfrm>
            <a:custGeom>
              <a:avLst/>
              <a:gdLst/>
              <a:ahLst/>
              <a:cxnLst/>
              <a:rect l="l" t="t" r="r" b="b"/>
              <a:pathLst>
                <a:path w="3378" h="4093" extrusionOk="0">
                  <a:moveTo>
                    <a:pt x="3334" y="1"/>
                  </a:moveTo>
                  <a:cubicBezTo>
                    <a:pt x="3313" y="1"/>
                    <a:pt x="3292" y="14"/>
                    <a:pt x="3290" y="42"/>
                  </a:cubicBezTo>
                  <a:lnTo>
                    <a:pt x="3290" y="4005"/>
                  </a:lnTo>
                  <a:lnTo>
                    <a:pt x="56" y="4005"/>
                  </a:lnTo>
                  <a:cubicBezTo>
                    <a:pt x="1" y="4008"/>
                    <a:pt x="1" y="4089"/>
                    <a:pt x="56" y="4092"/>
                  </a:cubicBezTo>
                  <a:lnTo>
                    <a:pt x="3334" y="4092"/>
                  </a:lnTo>
                  <a:cubicBezTo>
                    <a:pt x="3358" y="4092"/>
                    <a:pt x="3377" y="4072"/>
                    <a:pt x="3377" y="4048"/>
                  </a:cubicBezTo>
                  <a:lnTo>
                    <a:pt x="3377" y="42"/>
                  </a:lnTo>
                  <a:cubicBezTo>
                    <a:pt x="3376" y="14"/>
                    <a:pt x="3355" y="1"/>
                    <a:pt x="3334"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7"/>
            <p:cNvSpPr/>
            <p:nvPr/>
          </p:nvSpPr>
          <p:spPr>
            <a:xfrm>
              <a:off x="2861250" y="1974132"/>
              <a:ext cx="37480" cy="32098"/>
            </a:xfrm>
            <a:custGeom>
              <a:avLst/>
              <a:gdLst/>
              <a:ahLst/>
              <a:cxnLst/>
              <a:rect l="l" t="t" r="r" b="b"/>
              <a:pathLst>
                <a:path w="390" h="334" extrusionOk="0">
                  <a:moveTo>
                    <a:pt x="222" y="1"/>
                  </a:moveTo>
                  <a:cubicBezTo>
                    <a:pt x="181" y="1"/>
                    <a:pt x="139" y="16"/>
                    <a:pt x="106" y="50"/>
                  </a:cubicBezTo>
                  <a:cubicBezTo>
                    <a:pt x="0" y="154"/>
                    <a:pt x="75" y="333"/>
                    <a:pt x="223" y="333"/>
                  </a:cubicBezTo>
                  <a:cubicBezTo>
                    <a:pt x="314" y="333"/>
                    <a:pt x="389" y="259"/>
                    <a:pt x="389" y="168"/>
                  </a:cubicBezTo>
                  <a:cubicBezTo>
                    <a:pt x="389" y="67"/>
                    <a:pt x="307" y="1"/>
                    <a:pt x="22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7"/>
            <p:cNvSpPr/>
            <p:nvPr/>
          </p:nvSpPr>
          <p:spPr>
            <a:xfrm>
              <a:off x="2855580" y="1970000"/>
              <a:ext cx="47282" cy="40459"/>
            </a:xfrm>
            <a:custGeom>
              <a:avLst/>
              <a:gdLst/>
              <a:ahLst/>
              <a:cxnLst/>
              <a:rect l="l" t="t" r="r" b="b"/>
              <a:pathLst>
                <a:path w="492" h="421" extrusionOk="0">
                  <a:moveTo>
                    <a:pt x="282" y="88"/>
                  </a:moveTo>
                  <a:cubicBezTo>
                    <a:pt x="350" y="88"/>
                    <a:pt x="405" y="143"/>
                    <a:pt x="405" y="211"/>
                  </a:cubicBezTo>
                  <a:cubicBezTo>
                    <a:pt x="404" y="285"/>
                    <a:pt x="344" y="334"/>
                    <a:pt x="280" y="334"/>
                  </a:cubicBezTo>
                  <a:cubicBezTo>
                    <a:pt x="250" y="334"/>
                    <a:pt x="219" y="322"/>
                    <a:pt x="194" y="298"/>
                  </a:cubicBezTo>
                  <a:cubicBezTo>
                    <a:pt x="118" y="220"/>
                    <a:pt x="172" y="88"/>
                    <a:pt x="282" y="88"/>
                  </a:cubicBezTo>
                  <a:close/>
                  <a:moveTo>
                    <a:pt x="280" y="0"/>
                  </a:moveTo>
                  <a:cubicBezTo>
                    <a:pt x="228" y="0"/>
                    <a:pt x="176" y="20"/>
                    <a:pt x="133" y="62"/>
                  </a:cubicBezTo>
                  <a:cubicBezTo>
                    <a:pt x="1" y="194"/>
                    <a:pt x="95" y="420"/>
                    <a:pt x="282" y="420"/>
                  </a:cubicBezTo>
                  <a:cubicBezTo>
                    <a:pt x="398" y="420"/>
                    <a:pt x="491" y="326"/>
                    <a:pt x="491" y="211"/>
                  </a:cubicBezTo>
                  <a:cubicBezTo>
                    <a:pt x="491" y="84"/>
                    <a:pt x="388" y="0"/>
                    <a:pt x="280"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7"/>
            <p:cNvSpPr/>
            <p:nvPr/>
          </p:nvSpPr>
          <p:spPr>
            <a:xfrm>
              <a:off x="2780236" y="3291309"/>
              <a:ext cx="200085" cy="806877"/>
            </a:xfrm>
            <a:custGeom>
              <a:avLst/>
              <a:gdLst/>
              <a:ahLst/>
              <a:cxnLst/>
              <a:rect l="l" t="t" r="r" b="b"/>
              <a:pathLst>
                <a:path w="2082" h="8396" extrusionOk="0">
                  <a:moveTo>
                    <a:pt x="0" y="0"/>
                  </a:moveTo>
                  <a:lnTo>
                    <a:pt x="0" y="8396"/>
                  </a:lnTo>
                  <a:lnTo>
                    <a:pt x="2081" y="8396"/>
                  </a:lnTo>
                  <a:lnTo>
                    <a:pt x="2081" y="0"/>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7"/>
            <p:cNvSpPr/>
            <p:nvPr/>
          </p:nvSpPr>
          <p:spPr>
            <a:xfrm>
              <a:off x="2776103" y="3287081"/>
              <a:ext cx="208350" cy="815238"/>
            </a:xfrm>
            <a:custGeom>
              <a:avLst/>
              <a:gdLst/>
              <a:ahLst/>
              <a:cxnLst/>
              <a:rect l="l" t="t" r="r" b="b"/>
              <a:pathLst>
                <a:path w="2168" h="8483" extrusionOk="0">
                  <a:moveTo>
                    <a:pt x="2080" y="87"/>
                  </a:moveTo>
                  <a:lnTo>
                    <a:pt x="2080" y="8397"/>
                  </a:lnTo>
                  <a:lnTo>
                    <a:pt x="87" y="8397"/>
                  </a:lnTo>
                  <a:lnTo>
                    <a:pt x="87" y="87"/>
                  </a:lnTo>
                  <a:close/>
                  <a:moveTo>
                    <a:pt x="43" y="0"/>
                  </a:moveTo>
                  <a:cubicBezTo>
                    <a:pt x="20" y="0"/>
                    <a:pt x="0" y="20"/>
                    <a:pt x="0" y="44"/>
                  </a:cubicBezTo>
                  <a:lnTo>
                    <a:pt x="0" y="8440"/>
                  </a:lnTo>
                  <a:cubicBezTo>
                    <a:pt x="0" y="8463"/>
                    <a:pt x="20" y="8483"/>
                    <a:pt x="43" y="8483"/>
                  </a:cubicBezTo>
                  <a:lnTo>
                    <a:pt x="2124" y="8483"/>
                  </a:lnTo>
                  <a:cubicBezTo>
                    <a:pt x="2148" y="8483"/>
                    <a:pt x="2167" y="8463"/>
                    <a:pt x="2167" y="8440"/>
                  </a:cubicBezTo>
                  <a:lnTo>
                    <a:pt x="2167" y="44"/>
                  </a:lnTo>
                  <a:cubicBezTo>
                    <a:pt x="2167" y="20"/>
                    <a:pt x="2148" y="0"/>
                    <a:pt x="2124"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7"/>
            <p:cNvSpPr/>
            <p:nvPr/>
          </p:nvSpPr>
          <p:spPr>
            <a:xfrm>
              <a:off x="1618265" y="1960389"/>
              <a:ext cx="2524036" cy="1531009"/>
            </a:xfrm>
            <a:custGeom>
              <a:avLst/>
              <a:gdLst/>
              <a:ahLst/>
              <a:cxnLst/>
              <a:rect l="l" t="t" r="r" b="b"/>
              <a:pathLst>
                <a:path w="26264" h="15931" extrusionOk="0">
                  <a:moveTo>
                    <a:pt x="0" y="1"/>
                  </a:moveTo>
                  <a:lnTo>
                    <a:pt x="0" y="15931"/>
                  </a:lnTo>
                  <a:lnTo>
                    <a:pt x="26263" y="15931"/>
                  </a:lnTo>
                  <a:lnTo>
                    <a:pt x="26263" y="1"/>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7"/>
            <p:cNvSpPr/>
            <p:nvPr/>
          </p:nvSpPr>
          <p:spPr>
            <a:xfrm>
              <a:off x="1614133" y="1956161"/>
              <a:ext cx="2532301" cy="1539370"/>
            </a:xfrm>
            <a:custGeom>
              <a:avLst/>
              <a:gdLst/>
              <a:ahLst/>
              <a:cxnLst/>
              <a:rect l="l" t="t" r="r" b="b"/>
              <a:pathLst>
                <a:path w="26350" h="16018" extrusionOk="0">
                  <a:moveTo>
                    <a:pt x="26262" y="88"/>
                  </a:moveTo>
                  <a:lnTo>
                    <a:pt x="26262" y="15931"/>
                  </a:lnTo>
                  <a:lnTo>
                    <a:pt x="87" y="15931"/>
                  </a:lnTo>
                  <a:lnTo>
                    <a:pt x="87" y="88"/>
                  </a:lnTo>
                  <a:close/>
                  <a:moveTo>
                    <a:pt x="43" y="1"/>
                  </a:moveTo>
                  <a:cubicBezTo>
                    <a:pt x="20" y="1"/>
                    <a:pt x="0" y="20"/>
                    <a:pt x="0" y="45"/>
                  </a:cubicBezTo>
                  <a:lnTo>
                    <a:pt x="0" y="15975"/>
                  </a:lnTo>
                  <a:cubicBezTo>
                    <a:pt x="0" y="15998"/>
                    <a:pt x="20" y="16018"/>
                    <a:pt x="43" y="16018"/>
                  </a:cubicBezTo>
                  <a:lnTo>
                    <a:pt x="26306" y="16018"/>
                  </a:lnTo>
                  <a:cubicBezTo>
                    <a:pt x="26330" y="16018"/>
                    <a:pt x="26349" y="15998"/>
                    <a:pt x="26349" y="15975"/>
                  </a:cubicBezTo>
                  <a:lnTo>
                    <a:pt x="26349" y="45"/>
                  </a:lnTo>
                  <a:cubicBezTo>
                    <a:pt x="26349" y="20"/>
                    <a:pt x="26330" y="1"/>
                    <a:pt x="26306"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7"/>
            <p:cNvSpPr/>
            <p:nvPr/>
          </p:nvSpPr>
          <p:spPr>
            <a:xfrm>
              <a:off x="1709178" y="2015552"/>
              <a:ext cx="2342114" cy="1420683"/>
            </a:xfrm>
            <a:custGeom>
              <a:avLst/>
              <a:gdLst/>
              <a:ahLst/>
              <a:cxnLst/>
              <a:rect l="l" t="t" r="r" b="b"/>
              <a:pathLst>
                <a:path w="24371" h="14783" extrusionOk="0">
                  <a:moveTo>
                    <a:pt x="1" y="1"/>
                  </a:moveTo>
                  <a:lnTo>
                    <a:pt x="1" y="14783"/>
                  </a:lnTo>
                  <a:lnTo>
                    <a:pt x="24371" y="14783"/>
                  </a:lnTo>
                  <a:lnTo>
                    <a:pt x="24371"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7"/>
            <p:cNvSpPr/>
            <p:nvPr/>
          </p:nvSpPr>
          <p:spPr>
            <a:xfrm>
              <a:off x="1705045" y="2011324"/>
              <a:ext cx="2350379" cy="1429044"/>
            </a:xfrm>
            <a:custGeom>
              <a:avLst/>
              <a:gdLst/>
              <a:ahLst/>
              <a:cxnLst/>
              <a:rect l="l" t="t" r="r" b="b"/>
              <a:pathLst>
                <a:path w="24457" h="14870" extrusionOk="0">
                  <a:moveTo>
                    <a:pt x="24371" y="88"/>
                  </a:moveTo>
                  <a:lnTo>
                    <a:pt x="24371" y="14783"/>
                  </a:lnTo>
                  <a:lnTo>
                    <a:pt x="88" y="14783"/>
                  </a:lnTo>
                  <a:lnTo>
                    <a:pt x="88" y="88"/>
                  </a:lnTo>
                  <a:close/>
                  <a:moveTo>
                    <a:pt x="44" y="1"/>
                  </a:moveTo>
                  <a:cubicBezTo>
                    <a:pt x="20" y="1"/>
                    <a:pt x="1" y="20"/>
                    <a:pt x="1" y="45"/>
                  </a:cubicBezTo>
                  <a:lnTo>
                    <a:pt x="1" y="14827"/>
                  </a:lnTo>
                  <a:cubicBezTo>
                    <a:pt x="1" y="14850"/>
                    <a:pt x="20" y="14870"/>
                    <a:pt x="44" y="14870"/>
                  </a:cubicBezTo>
                  <a:lnTo>
                    <a:pt x="24414" y="14870"/>
                  </a:lnTo>
                  <a:cubicBezTo>
                    <a:pt x="24437" y="14870"/>
                    <a:pt x="24457" y="14850"/>
                    <a:pt x="24457" y="14827"/>
                  </a:cubicBezTo>
                  <a:lnTo>
                    <a:pt x="24457" y="45"/>
                  </a:lnTo>
                  <a:cubicBezTo>
                    <a:pt x="24457" y="20"/>
                    <a:pt x="24437" y="1"/>
                    <a:pt x="24414"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7"/>
            <p:cNvSpPr/>
            <p:nvPr/>
          </p:nvSpPr>
          <p:spPr>
            <a:xfrm>
              <a:off x="1709178" y="3350508"/>
              <a:ext cx="2342114" cy="85627"/>
            </a:xfrm>
            <a:custGeom>
              <a:avLst/>
              <a:gdLst/>
              <a:ahLst/>
              <a:cxnLst/>
              <a:rect l="l" t="t" r="r" b="b"/>
              <a:pathLst>
                <a:path w="24371" h="891" extrusionOk="0">
                  <a:moveTo>
                    <a:pt x="1" y="0"/>
                  </a:moveTo>
                  <a:lnTo>
                    <a:pt x="1" y="891"/>
                  </a:lnTo>
                  <a:lnTo>
                    <a:pt x="24371" y="891"/>
                  </a:lnTo>
                  <a:lnTo>
                    <a:pt x="2437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7"/>
            <p:cNvSpPr/>
            <p:nvPr/>
          </p:nvSpPr>
          <p:spPr>
            <a:xfrm>
              <a:off x="1705045" y="3346376"/>
              <a:ext cx="2350379" cy="93988"/>
            </a:xfrm>
            <a:custGeom>
              <a:avLst/>
              <a:gdLst/>
              <a:ahLst/>
              <a:cxnLst/>
              <a:rect l="l" t="t" r="r" b="b"/>
              <a:pathLst>
                <a:path w="24457" h="978" extrusionOk="0">
                  <a:moveTo>
                    <a:pt x="24371" y="87"/>
                  </a:moveTo>
                  <a:lnTo>
                    <a:pt x="24371" y="891"/>
                  </a:lnTo>
                  <a:lnTo>
                    <a:pt x="88" y="891"/>
                  </a:lnTo>
                  <a:lnTo>
                    <a:pt x="88" y="87"/>
                  </a:lnTo>
                  <a:close/>
                  <a:moveTo>
                    <a:pt x="44" y="0"/>
                  </a:moveTo>
                  <a:cubicBezTo>
                    <a:pt x="20" y="0"/>
                    <a:pt x="1" y="20"/>
                    <a:pt x="1" y="44"/>
                  </a:cubicBezTo>
                  <a:lnTo>
                    <a:pt x="1" y="935"/>
                  </a:lnTo>
                  <a:cubicBezTo>
                    <a:pt x="1" y="958"/>
                    <a:pt x="20" y="978"/>
                    <a:pt x="44" y="978"/>
                  </a:cubicBezTo>
                  <a:lnTo>
                    <a:pt x="24414" y="978"/>
                  </a:lnTo>
                  <a:cubicBezTo>
                    <a:pt x="24437" y="978"/>
                    <a:pt x="24457" y="958"/>
                    <a:pt x="24457" y="935"/>
                  </a:cubicBezTo>
                  <a:lnTo>
                    <a:pt x="24457" y="44"/>
                  </a:lnTo>
                  <a:cubicBezTo>
                    <a:pt x="24457" y="20"/>
                    <a:pt x="24437" y="0"/>
                    <a:pt x="24414"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7"/>
            <p:cNvSpPr/>
            <p:nvPr/>
          </p:nvSpPr>
          <p:spPr>
            <a:xfrm>
              <a:off x="2144809" y="4036390"/>
              <a:ext cx="1461142" cy="96295"/>
            </a:xfrm>
            <a:custGeom>
              <a:avLst/>
              <a:gdLst/>
              <a:ahLst/>
              <a:cxnLst/>
              <a:rect l="l" t="t" r="r" b="b"/>
              <a:pathLst>
                <a:path w="15204" h="1002" extrusionOk="0">
                  <a:moveTo>
                    <a:pt x="7715" y="0"/>
                  </a:moveTo>
                  <a:lnTo>
                    <a:pt x="0" y="499"/>
                  </a:lnTo>
                  <a:lnTo>
                    <a:pt x="0" y="1002"/>
                  </a:lnTo>
                  <a:lnTo>
                    <a:pt x="15204" y="1002"/>
                  </a:lnTo>
                  <a:lnTo>
                    <a:pt x="15204" y="499"/>
                  </a:lnTo>
                  <a:lnTo>
                    <a:pt x="7715" y="0"/>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7"/>
            <p:cNvSpPr/>
            <p:nvPr/>
          </p:nvSpPr>
          <p:spPr>
            <a:xfrm>
              <a:off x="2140676" y="4032257"/>
              <a:ext cx="1469407" cy="104560"/>
            </a:xfrm>
            <a:custGeom>
              <a:avLst/>
              <a:gdLst/>
              <a:ahLst/>
              <a:cxnLst/>
              <a:rect l="l" t="t" r="r" b="b"/>
              <a:pathLst>
                <a:path w="15290" h="1088" extrusionOk="0">
                  <a:moveTo>
                    <a:pt x="7759" y="87"/>
                  </a:moveTo>
                  <a:lnTo>
                    <a:pt x="15203" y="582"/>
                  </a:lnTo>
                  <a:lnTo>
                    <a:pt x="15203" y="1001"/>
                  </a:lnTo>
                  <a:lnTo>
                    <a:pt x="87" y="1001"/>
                  </a:lnTo>
                  <a:lnTo>
                    <a:pt x="87" y="583"/>
                  </a:lnTo>
                  <a:lnTo>
                    <a:pt x="7759" y="87"/>
                  </a:lnTo>
                  <a:close/>
                  <a:moveTo>
                    <a:pt x="7756" y="0"/>
                  </a:moveTo>
                  <a:lnTo>
                    <a:pt x="40" y="498"/>
                  </a:lnTo>
                  <a:cubicBezTo>
                    <a:pt x="18" y="501"/>
                    <a:pt x="0" y="519"/>
                    <a:pt x="0" y="542"/>
                  </a:cubicBezTo>
                  <a:lnTo>
                    <a:pt x="0" y="1045"/>
                  </a:lnTo>
                  <a:cubicBezTo>
                    <a:pt x="0" y="1068"/>
                    <a:pt x="19" y="1088"/>
                    <a:pt x="43" y="1088"/>
                  </a:cubicBezTo>
                  <a:lnTo>
                    <a:pt x="15247" y="1088"/>
                  </a:lnTo>
                  <a:cubicBezTo>
                    <a:pt x="15270" y="1088"/>
                    <a:pt x="15290" y="1068"/>
                    <a:pt x="15290" y="1045"/>
                  </a:cubicBezTo>
                  <a:lnTo>
                    <a:pt x="15290" y="542"/>
                  </a:lnTo>
                  <a:cubicBezTo>
                    <a:pt x="15290" y="519"/>
                    <a:pt x="15272" y="501"/>
                    <a:pt x="15249" y="498"/>
                  </a:cubicBezTo>
                  <a:lnTo>
                    <a:pt x="7761" y="0"/>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7"/>
            <p:cNvSpPr/>
            <p:nvPr/>
          </p:nvSpPr>
          <p:spPr>
            <a:xfrm>
              <a:off x="2407456" y="2253021"/>
              <a:ext cx="945649" cy="945649"/>
            </a:xfrm>
            <a:custGeom>
              <a:avLst/>
              <a:gdLst/>
              <a:ahLst/>
              <a:cxnLst/>
              <a:rect l="l" t="t" r="r" b="b"/>
              <a:pathLst>
                <a:path w="9840" h="9840" extrusionOk="0">
                  <a:moveTo>
                    <a:pt x="4920" y="1"/>
                  </a:moveTo>
                  <a:cubicBezTo>
                    <a:pt x="2203" y="1"/>
                    <a:pt x="0" y="2204"/>
                    <a:pt x="0" y="4920"/>
                  </a:cubicBezTo>
                  <a:cubicBezTo>
                    <a:pt x="0" y="6225"/>
                    <a:pt x="519" y="7476"/>
                    <a:pt x="1441" y="8399"/>
                  </a:cubicBezTo>
                  <a:cubicBezTo>
                    <a:pt x="2364" y="9321"/>
                    <a:pt x="3615" y="9840"/>
                    <a:pt x="4920" y="9840"/>
                  </a:cubicBezTo>
                  <a:cubicBezTo>
                    <a:pt x="6224" y="9840"/>
                    <a:pt x="7476" y="9321"/>
                    <a:pt x="8399" y="8399"/>
                  </a:cubicBezTo>
                  <a:cubicBezTo>
                    <a:pt x="9321" y="7476"/>
                    <a:pt x="9839" y="6225"/>
                    <a:pt x="9839" y="4920"/>
                  </a:cubicBezTo>
                  <a:cubicBezTo>
                    <a:pt x="9839" y="3616"/>
                    <a:pt x="9321" y="2364"/>
                    <a:pt x="8399" y="1441"/>
                  </a:cubicBezTo>
                  <a:cubicBezTo>
                    <a:pt x="7476" y="519"/>
                    <a:pt x="6224" y="1"/>
                    <a:pt x="492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7"/>
            <p:cNvSpPr/>
            <p:nvPr/>
          </p:nvSpPr>
          <p:spPr>
            <a:xfrm>
              <a:off x="2403323" y="2248984"/>
              <a:ext cx="953913" cy="953913"/>
            </a:xfrm>
            <a:custGeom>
              <a:avLst/>
              <a:gdLst/>
              <a:ahLst/>
              <a:cxnLst/>
              <a:rect l="l" t="t" r="r" b="b"/>
              <a:pathLst>
                <a:path w="9926" h="9926" extrusionOk="0">
                  <a:moveTo>
                    <a:pt x="4963" y="87"/>
                  </a:moveTo>
                  <a:cubicBezTo>
                    <a:pt x="7652" y="87"/>
                    <a:pt x="9839" y="2273"/>
                    <a:pt x="9839" y="4962"/>
                  </a:cubicBezTo>
                  <a:cubicBezTo>
                    <a:pt x="9839" y="7651"/>
                    <a:pt x="7652" y="9839"/>
                    <a:pt x="4963" y="9839"/>
                  </a:cubicBezTo>
                  <a:cubicBezTo>
                    <a:pt x="2274" y="9839"/>
                    <a:pt x="87" y="7651"/>
                    <a:pt x="87" y="4962"/>
                  </a:cubicBezTo>
                  <a:cubicBezTo>
                    <a:pt x="87" y="2273"/>
                    <a:pt x="2274" y="87"/>
                    <a:pt x="4963" y="87"/>
                  </a:cubicBezTo>
                  <a:close/>
                  <a:moveTo>
                    <a:pt x="4963" y="1"/>
                  </a:moveTo>
                  <a:cubicBezTo>
                    <a:pt x="2227" y="1"/>
                    <a:pt x="0" y="2226"/>
                    <a:pt x="0" y="4963"/>
                  </a:cubicBezTo>
                  <a:cubicBezTo>
                    <a:pt x="0" y="7699"/>
                    <a:pt x="2226" y="9926"/>
                    <a:pt x="4963" y="9926"/>
                  </a:cubicBezTo>
                  <a:cubicBezTo>
                    <a:pt x="7700" y="9926"/>
                    <a:pt x="9925" y="7699"/>
                    <a:pt x="9925" y="4963"/>
                  </a:cubicBezTo>
                  <a:cubicBezTo>
                    <a:pt x="9925" y="2226"/>
                    <a:pt x="7699" y="1"/>
                    <a:pt x="4963"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7"/>
            <p:cNvSpPr/>
            <p:nvPr/>
          </p:nvSpPr>
          <p:spPr>
            <a:xfrm>
              <a:off x="2793786" y="2790616"/>
              <a:ext cx="151361" cy="151361"/>
            </a:xfrm>
            <a:custGeom>
              <a:avLst/>
              <a:gdLst/>
              <a:ahLst/>
              <a:cxnLst/>
              <a:rect l="l" t="t" r="r" b="b"/>
              <a:pathLst>
                <a:path w="1575" h="1575" extrusionOk="0">
                  <a:moveTo>
                    <a:pt x="0" y="0"/>
                  </a:moveTo>
                  <a:lnTo>
                    <a:pt x="0" y="1574"/>
                  </a:lnTo>
                  <a:lnTo>
                    <a:pt x="1574" y="1574"/>
                  </a:lnTo>
                  <a:lnTo>
                    <a:pt x="157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7"/>
            <p:cNvSpPr/>
            <p:nvPr/>
          </p:nvSpPr>
          <p:spPr>
            <a:xfrm>
              <a:off x="2789654" y="2786484"/>
              <a:ext cx="159626" cy="159722"/>
            </a:xfrm>
            <a:custGeom>
              <a:avLst/>
              <a:gdLst/>
              <a:ahLst/>
              <a:cxnLst/>
              <a:rect l="l" t="t" r="r" b="b"/>
              <a:pathLst>
                <a:path w="1661" h="1662" extrusionOk="0">
                  <a:moveTo>
                    <a:pt x="1573" y="87"/>
                  </a:moveTo>
                  <a:lnTo>
                    <a:pt x="1573" y="1574"/>
                  </a:lnTo>
                  <a:lnTo>
                    <a:pt x="87" y="1574"/>
                  </a:lnTo>
                  <a:lnTo>
                    <a:pt x="87" y="87"/>
                  </a:lnTo>
                  <a:close/>
                  <a:moveTo>
                    <a:pt x="43" y="0"/>
                  </a:moveTo>
                  <a:cubicBezTo>
                    <a:pt x="20" y="0"/>
                    <a:pt x="0" y="20"/>
                    <a:pt x="0" y="44"/>
                  </a:cubicBezTo>
                  <a:lnTo>
                    <a:pt x="0" y="1617"/>
                  </a:lnTo>
                  <a:cubicBezTo>
                    <a:pt x="0" y="1641"/>
                    <a:pt x="20" y="1660"/>
                    <a:pt x="43" y="1661"/>
                  </a:cubicBezTo>
                  <a:lnTo>
                    <a:pt x="1617" y="1661"/>
                  </a:lnTo>
                  <a:cubicBezTo>
                    <a:pt x="1641" y="1661"/>
                    <a:pt x="1660" y="1641"/>
                    <a:pt x="1660" y="1617"/>
                  </a:cubicBezTo>
                  <a:lnTo>
                    <a:pt x="1660" y="44"/>
                  </a:lnTo>
                  <a:cubicBezTo>
                    <a:pt x="1660" y="20"/>
                    <a:pt x="1641" y="0"/>
                    <a:pt x="1617"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7"/>
            <p:cNvSpPr/>
            <p:nvPr/>
          </p:nvSpPr>
          <p:spPr>
            <a:xfrm>
              <a:off x="2653189" y="2559491"/>
              <a:ext cx="69098" cy="130892"/>
            </a:xfrm>
            <a:custGeom>
              <a:avLst/>
              <a:gdLst/>
              <a:ahLst/>
              <a:cxnLst/>
              <a:rect l="l" t="t" r="r" b="b"/>
              <a:pathLst>
                <a:path w="719" h="1362" extrusionOk="0">
                  <a:moveTo>
                    <a:pt x="388" y="1"/>
                  </a:moveTo>
                  <a:cubicBezTo>
                    <a:pt x="333" y="1"/>
                    <a:pt x="276" y="32"/>
                    <a:pt x="221" y="114"/>
                  </a:cubicBezTo>
                  <a:cubicBezTo>
                    <a:pt x="0" y="446"/>
                    <a:pt x="362" y="857"/>
                    <a:pt x="470" y="1163"/>
                  </a:cubicBezTo>
                  <a:cubicBezTo>
                    <a:pt x="526" y="1323"/>
                    <a:pt x="591" y="1361"/>
                    <a:pt x="641" y="1361"/>
                  </a:cubicBezTo>
                  <a:cubicBezTo>
                    <a:pt x="686" y="1361"/>
                    <a:pt x="719" y="1329"/>
                    <a:pt x="719" y="1329"/>
                  </a:cubicBezTo>
                  <a:lnTo>
                    <a:pt x="691" y="280"/>
                  </a:lnTo>
                  <a:cubicBezTo>
                    <a:pt x="691" y="280"/>
                    <a:pt x="551" y="1"/>
                    <a:pt x="38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7"/>
            <p:cNvSpPr/>
            <p:nvPr/>
          </p:nvSpPr>
          <p:spPr>
            <a:xfrm>
              <a:off x="2654054" y="2555358"/>
              <a:ext cx="72365" cy="139156"/>
            </a:xfrm>
            <a:custGeom>
              <a:avLst/>
              <a:gdLst/>
              <a:ahLst/>
              <a:cxnLst/>
              <a:rect l="l" t="t" r="r" b="b"/>
              <a:pathLst>
                <a:path w="753" h="1448" extrusionOk="0">
                  <a:moveTo>
                    <a:pt x="379" y="87"/>
                  </a:moveTo>
                  <a:lnTo>
                    <a:pt x="385" y="88"/>
                  </a:lnTo>
                  <a:cubicBezTo>
                    <a:pt x="491" y="94"/>
                    <a:pt x="600" y="261"/>
                    <a:pt x="638" y="334"/>
                  </a:cubicBezTo>
                  <a:lnTo>
                    <a:pt x="664" y="1351"/>
                  </a:lnTo>
                  <a:cubicBezTo>
                    <a:pt x="655" y="1357"/>
                    <a:pt x="643" y="1361"/>
                    <a:pt x="631" y="1361"/>
                  </a:cubicBezTo>
                  <a:cubicBezTo>
                    <a:pt x="627" y="1361"/>
                    <a:pt x="623" y="1360"/>
                    <a:pt x="618" y="1360"/>
                  </a:cubicBezTo>
                  <a:cubicBezTo>
                    <a:pt x="595" y="1354"/>
                    <a:pt x="548" y="1324"/>
                    <a:pt x="502" y="1192"/>
                  </a:cubicBezTo>
                  <a:cubicBezTo>
                    <a:pt x="472" y="1107"/>
                    <a:pt x="424" y="1016"/>
                    <a:pt x="374" y="920"/>
                  </a:cubicBezTo>
                  <a:cubicBezTo>
                    <a:pt x="240" y="666"/>
                    <a:pt x="102" y="402"/>
                    <a:pt x="248" y="182"/>
                  </a:cubicBezTo>
                  <a:cubicBezTo>
                    <a:pt x="290" y="119"/>
                    <a:pt x="334" y="87"/>
                    <a:pt x="379" y="87"/>
                  </a:cubicBezTo>
                  <a:close/>
                  <a:moveTo>
                    <a:pt x="378" y="1"/>
                  </a:moveTo>
                  <a:cubicBezTo>
                    <a:pt x="302" y="1"/>
                    <a:pt x="235" y="46"/>
                    <a:pt x="176" y="134"/>
                  </a:cubicBezTo>
                  <a:cubicBezTo>
                    <a:pt x="0" y="398"/>
                    <a:pt x="158" y="697"/>
                    <a:pt x="297" y="961"/>
                  </a:cubicBezTo>
                  <a:cubicBezTo>
                    <a:pt x="345" y="1054"/>
                    <a:pt x="392" y="1142"/>
                    <a:pt x="420" y="1221"/>
                  </a:cubicBezTo>
                  <a:cubicBezTo>
                    <a:pt x="466" y="1353"/>
                    <a:pt x="526" y="1427"/>
                    <a:pt x="600" y="1445"/>
                  </a:cubicBezTo>
                  <a:cubicBezTo>
                    <a:pt x="610" y="1447"/>
                    <a:pt x="620" y="1448"/>
                    <a:pt x="631" y="1448"/>
                  </a:cubicBezTo>
                  <a:cubicBezTo>
                    <a:pt x="672" y="1447"/>
                    <a:pt x="711" y="1431"/>
                    <a:pt x="740" y="1403"/>
                  </a:cubicBezTo>
                  <a:cubicBezTo>
                    <a:pt x="748" y="1395"/>
                    <a:pt x="752" y="1383"/>
                    <a:pt x="752" y="1371"/>
                  </a:cubicBezTo>
                  <a:lnTo>
                    <a:pt x="725" y="322"/>
                  </a:lnTo>
                  <a:cubicBezTo>
                    <a:pt x="725" y="316"/>
                    <a:pt x="723" y="310"/>
                    <a:pt x="721" y="304"/>
                  </a:cubicBezTo>
                  <a:cubicBezTo>
                    <a:pt x="705" y="274"/>
                    <a:pt x="569" y="12"/>
                    <a:pt x="390" y="1"/>
                  </a:cubicBezTo>
                  <a:cubicBezTo>
                    <a:pt x="386" y="1"/>
                    <a:pt x="382" y="1"/>
                    <a:pt x="378"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7"/>
            <p:cNvSpPr/>
            <p:nvPr/>
          </p:nvSpPr>
          <p:spPr>
            <a:xfrm>
              <a:off x="3023086" y="2559491"/>
              <a:ext cx="69098" cy="130892"/>
            </a:xfrm>
            <a:custGeom>
              <a:avLst/>
              <a:gdLst/>
              <a:ahLst/>
              <a:cxnLst/>
              <a:rect l="l" t="t" r="r" b="b"/>
              <a:pathLst>
                <a:path w="719" h="1362" extrusionOk="0">
                  <a:moveTo>
                    <a:pt x="331" y="1"/>
                  </a:moveTo>
                  <a:cubicBezTo>
                    <a:pt x="168" y="1"/>
                    <a:pt x="28" y="280"/>
                    <a:pt x="28" y="280"/>
                  </a:cubicBezTo>
                  <a:lnTo>
                    <a:pt x="0" y="1329"/>
                  </a:lnTo>
                  <a:cubicBezTo>
                    <a:pt x="0" y="1329"/>
                    <a:pt x="33" y="1361"/>
                    <a:pt x="78" y="1361"/>
                  </a:cubicBezTo>
                  <a:cubicBezTo>
                    <a:pt x="128" y="1361"/>
                    <a:pt x="193" y="1323"/>
                    <a:pt x="249" y="1163"/>
                  </a:cubicBezTo>
                  <a:cubicBezTo>
                    <a:pt x="358" y="857"/>
                    <a:pt x="719" y="446"/>
                    <a:pt x="498" y="114"/>
                  </a:cubicBezTo>
                  <a:cubicBezTo>
                    <a:pt x="442" y="32"/>
                    <a:pt x="386" y="1"/>
                    <a:pt x="33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7"/>
            <p:cNvSpPr/>
            <p:nvPr/>
          </p:nvSpPr>
          <p:spPr>
            <a:xfrm>
              <a:off x="3018953" y="2555358"/>
              <a:ext cx="72365" cy="139156"/>
            </a:xfrm>
            <a:custGeom>
              <a:avLst/>
              <a:gdLst/>
              <a:ahLst/>
              <a:cxnLst/>
              <a:rect l="l" t="t" r="r" b="b"/>
              <a:pathLst>
                <a:path w="753" h="1448" extrusionOk="0">
                  <a:moveTo>
                    <a:pt x="374" y="88"/>
                  </a:moveTo>
                  <a:cubicBezTo>
                    <a:pt x="419" y="88"/>
                    <a:pt x="463" y="119"/>
                    <a:pt x="504" y="182"/>
                  </a:cubicBezTo>
                  <a:cubicBezTo>
                    <a:pt x="651" y="402"/>
                    <a:pt x="513" y="666"/>
                    <a:pt x="379" y="920"/>
                  </a:cubicBezTo>
                  <a:cubicBezTo>
                    <a:pt x="329" y="1016"/>
                    <a:pt x="282" y="1107"/>
                    <a:pt x="251" y="1192"/>
                  </a:cubicBezTo>
                  <a:cubicBezTo>
                    <a:pt x="205" y="1324"/>
                    <a:pt x="158" y="1354"/>
                    <a:pt x="135" y="1360"/>
                  </a:cubicBezTo>
                  <a:cubicBezTo>
                    <a:pt x="130" y="1360"/>
                    <a:pt x="126" y="1361"/>
                    <a:pt x="122" y="1361"/>
                  </a:cubicBezTo>
                  <a:cubicBezTo>
                    <a:pt x="110" y="1361"/>
                    <a:pt x="98" y="1357"/>
                    <a:pt x="88" y="1351"/>
                  </a:cubicBezTo>
                  <a:lnTo>
                    <a:pt x="114" y="334"/>
                  </a:lnTo>
                  <a:cubicBezTo>
                    <a:pt x="153" y="261"/>
                    <a:pt x="262" y="94"/>
                    <a:pt x="368" y="88"/>
                  </a:cubicBezTo>
                  <a:cubicBezTo>
                    <a:pt x="370" y="88"/>
                    <a:pt x="372" y="88"/>
                    <a:pt x="374" y="88"/>
                  </a:cubicBezTo>
                  <a:close/>
                  <a:moveTo>
                    <a:pt x="375" y="1"/>
                  </a:moveTo>
                  <a:cubicBezTo>
                    <a:pt x="371" y="1"/>
                    <a:pt x="367" y="1"/>
                    <a:pt x="363" y="1"/>
                  </a:cubicBezTo>
                  <a:cubicBezTo>
                    <a:pt x="184" y="12"/>
                    <a:pt x="48" y="274"/>
                    <a:pt x="33" y="304"/>
                  </a:cubicBezTo>
                  <a:cubicBezTo>
                    <a:pt x="30" y="310"/>
                    <a:pt x="28" y="316"/>
                    <a:pt x="28" y="322"/>
                  </a:cubicBezTo>
                  <a:lnTo>
                    <a:pt x="0" y="1371"/>
                  </a:lnTo>
                  <a:cubicBezTo>
                    <a:pt x="0" y="1383"/>
                    <a:pt x="5" y="1395"/>
                    <a:pt x="14" y="1403"/>
                  </a:cubicBezTo>
                  <a:cubicBezTo>
                    <a:pt x="42" y="1431"/>
                    <a:pt x="81" y="1447"/>
                    <a:pt x="122" y="1448"/>
                  </a:cubicBezTo>
                  <a:cubicBezTo>
                    <a:pt x="132" y="1448"/>
                    <a:pt x="143" y="1447"/>
                    <a:pt x="153" y="1445"/>
                  </a:cubicBezTo>
                  <a:cubicBezTo>
                    <a:pt x="227" y="1427"/>
                    <a:pt x="287" y="1353"/>
                    <a:pt x="333" y="1222"/>
                  </a:cubicBezTo>
                  <a:cubicBezTo>
                    <a:pt x="362" y="1142"/>
                    <a:pt x="408" y="1054"/>
                    <a:pt x="457" y="961"/>
                  </a:cubicBezTo>
                  <a:cubicBezTo>
                    <a:pt x="595" y="697"/>
                    <a:pt x="753" y="397"/>
                    <a:pt x="577" y="134"/>
                  </a:cubicBezTo>
                  <a:cubicBezTo>
                    <a:pt x="518" y="46"/>
                    <a:pt x="451" y="1"/>
                    <a:pt x="375"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7"/>
            <p:cNvSpPr/>
            <p:nvPr/>
          </p:nvSpPr>
          <p:spPr>
            <a:xfrm>
              <a:off x="2708640" y="2374206"/>
              <a:ext cx="324250" cy="484933"/>
            </a:xfrm>
            <a:custGeom>
              <a:avLst/>
              <a:gdLst/>
              <a:ahLst/>
              <a:cxnLst/>
              <a:rect l="l" t="t" r="r" b="b"/>
              <a:pathLst>
                <a:path w="3374" h="5046" extrusionOk="0">
                  <a:moveTo>
                    <a:pt x="1648" y="0"/>
                  </a:moveTo>
                  <a:cubicBezTo>
                    <a:pt x="737" y="0"/>
                    <a:pt x="0" y="637"/>
                    <a:pt x="0" y="1546"/>
                  </a:cubicBezTo>
                  <a:lnTo>
                    <a:pt x="0" y="3398"/>
                  </a:lnTo>
                  <a:cubicBezTo>
                    <a:pt x="0" y="4308"/>
                    <a:pt x="738" y="5046"/>
                    <a:pt x="1648" y="5046"/>
                  </a:cubicBezTo>
                  <a:lnTo>
                    <a:pt x="1726" y="5046"/>
                  </a:lnTo>
                  <a:cubicBezTo>
                    <a:pt x="2636" y="5046"/>
                    <a:pt x="3374" y="4308"/>
                    <a:pt x="3374" y="3398"/>
                  </a:cubicBezTo>
                  <a:lnTo>
                    <a:pt x="3374" y="1546"/>
                  </a:lnTo>
                  <a:cubicBezTo>
                    <a:pt x="3374" y="637"/>
                    <a:pt x="2636" y="0"/>
                    <a:pt x="17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7"/>
            <p:cNvSpPr/>
            <p:nvPr/>
          </p:nvSpPr>
          <p:spPr>
            <a:xfrm>
              <a:off x="2704411" y="2370073"/>
              <a:ext cx="332611" cy="493198"/>
            </a:xfrm>
            <a:custGeom>
              <a:avLst/>
              <a:gdLst/>
              <a:ahLst/>
              <a:cxnLst/>
              <a:rect l="l" t="t" r="r" b="b"/>
              <a:pathLst>
                <a:path w="3461" h="5132" extrusionOk="0">
                  <a:moveTo>
                    <a:pt x="1770" y="86"/>
                  </a:moveTo>
                  <a:cubicBezTo>
                    <a:pt x="2685" y="86"/>
                    <a:pt x="3374" y="732"/>
                    <a:pt x="3374" y="1589"/>
                  </a:cubicBezTo>
                  <a:lnTo>
                    <a:pt x="3374" y="3441"/>
                  </a:lnTo>
                  <a:cubicBezTo>
                    <a:pt x="3373" y="4326"/>
                    <a:pt x="2655" y="5044"/>
                    <a:pt x="1770" y="5045"/>
                  </a:cubicBezTo>
                  <a:lnTo>
                    <a:pt x="1692" y="5045"/>
                  </a:lnTo>
                  <a:cubicBezTo>
                    <a:pt x="806" y="5044"/>
                    <a:pt x="88" y="4326"/>
                    <a:pt x="87" y="3441"/>
                  </a:cubicBezTo>
                  <a:lnTo>
                    <a:pt x="87" y="1589"/>
                  </a:lnTo>
                  <a:cubicBezTo>
                    <a:pt x="87" y="733"/>
                    <a:pt x="777" y="86"/>
                    <a:pt x="1692" y="86"/>
                  </a:cubicBezTo>
                  <a:close/>
                  <a:moveTo>
                    <a:pt x="1692" y="0"/>
                  </a:moveTo>
                  <a:cubicBezTo>
                    <a:pt x="728" y="0"/>
                    <a:pt x="0" y="683"/>
                    <a:pt x="0" y="1589"/>
                  </a:cubicBezTo>
                  <a:lnTo>
                    <a:pt x="0" y="3441"/>
                  </a:lnTo>
                  <a:cubicBezTo>
                    <a:pt x="0" y="4373"/>
                    <a:pt x="760" y="5132"/>
                    <a:pt x="1692" y="5132"/>
                  </a:cubicBezTo>
                  <a:lnTo>
                    <a:pt x="1770" y="5132"/>
                  </a:lnTo>
                  <a:cubicBezTo>
                    <a:pt x="2703" y="5132"/>
                    <a:pt x="3461" y="4373"/>
                    <a:pt x="3461" y="3441"/>
                  </a:cubicBezTo>
                  <a:lnTo>
                    <a:pt x="3461" y="1589"/>
                  </a:lnTo>
                  <a:cubicBezTo>
                    <a:pt x="3461" y="683"/>
                    <a:pt x="2734" y="0"/>
                    <a:pt x="1770"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7"/>
            <p:cNvSpPr/>
            <p:nvPr/>
          </p:nvSpPr>
          <p:spPr>
            <a:xfrm>
              <a:off x="2848372" y="2583516"/>
              <a:ext cx="60641" cy="110806"/>
            </a:xfrm>
            <a:custGeom>
              <a:avLst/>
              <a:gdLst/>
              <a:ahLst/>
              <a:cxnLst/>
              <a:rect l="l" t="t" r="r" b="b"/>
              <a:pathLst>
                <a:path w="631" h="1153" extrusionOk="0">
                  <a:moveTo>
                    <a:pt x="448" y="1"/>
                  </a:moveTo>
                  <a:lnTo>
                    <a:pt x="0" y="1045"/>
                  </a:lnTo>
                  <a:cubicBezTo>
                    <a:pt x="112" y="1122"/>
                    <a:pt x="208" y="1153"/>
                    <a:pt x="287" y="1153"/>
                  </a:cubicBezTo>
                  <a:cubicBezTo>
                    <a:pt x="430" y="1153"/>
                    <a:pt x="521" y="1053"/>
                    <a:pt x="564" y="946"/>
                  </a:cubicBezTo>
                  <a:cubicBezTo>
                    <a:pt x="631" y="780"/>
                    <a:pt x="448" y="764"/>
                    <a:pt x="448" y="764"/>
                  </a:cubicBezTo>
                  <a:lnTo>
                    <a:pt x="448"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7"/>
            <p:cNvSpPr/>
            <p:nvPr/>
          </p:nvSpPr>
          <p:spPr>
            <a:xfrm>
              <a:off x="2842318" y="2579480"/>
              <a:ext cx="66599" cy="119071"/>
            </a:xfrm>
            <a:custGeom>
              <a:avLst/>
              <a:gdLst/>
              <a:ahLst/>
              <a:cxnLst/>
              <a:rect l="l" t="t" r="r" b="b"/>
              <a:pathLst>
                <a:path w="693" h="1239" extrusionOk="0">
                  <a:moveTo>
                    <a:pt x="511" y="1"/>
                  </a:moveTo>
                  <a:cubicBezTo>
                    <a:pt x="490" y="1"/>
                    <a:pt x="469" y="14"/>
                    <a:pt x="467" y="42"/>
                  </a:cubicBezTo>
                  <a:lnTo>
                    <a:pt x="467" y="805"/>
                  </a:lnTo>
                  <a:cubicBezTo>
                    <a:pt x="467" y="827"/>
                    <a:pt x="485" y="846"/>
                    <a:pt x="507" y="849"/>
                  </a:cubicBezTo>
                  <a:cubicBezTo>
                    <a:pt x="524" y="850"/>
                    <a:pt x="573" y="861"/>
                    <a:pt x="590" y="891"/>
                  </a:cubicBezTo>
                  <a:cubicBezTo>
                    <a:pt x="602" y="909"/>
                    <a:pt x="600" y="937"/>
                    <a:pt x="587" y="972"/>
                  </a:cubicBezTo>
                  <a:cubicBezTo>
                    <a:pt x="567" y="1022"/>
                    <a:pt x="518" y="1111"/>
                    <a:pt x="419" y="1141"/>
                  </a:cubicBezTo>
                  <a:cubicBezTo>
                    <a:pt x="397" y="1148"/>
                    <a:pt x="374" y="1151"/>
                    <a:pt x="350" y="1151"/>
                  </a:cubicBezTo>
                  <a:cubicBezTo>
                    <a:pt x="273" y="1151"/>
                    <a:pt x="185" y="1118"/>
                    <a:pt x="88" y="1051"/>
                  </a:cubicBezTo>
                  <a:cubicBezTo>
                    <a:pt x="79" y="1046"/>
                    <a:pt x="71" y="1044"/>
                    <a:pt x="63" y="1044"/>
                  </a:cubicBezTo>
                  <a:cubicBezTo>
                    <a:pt x="26" y="1044"/>
                    <a:pt x="1" y="1096"/>
                    <a:pt x="39" y="1123"/>
                  </a:cubicBezTo>
                  <a:cubicBezTo>
                    <a:pt x="150" y="1200"/>
                    <a:pt x="255" y="1239"/>
                    <a:pt x="349" y="1239"/>
                  </a:cubicBezTo>
                  <a:cubicBezTo>
                    <a:pt x="381" y="1239"/>
                    <a:pt x="413" y="1234"/>
                    <a:pt x="445" y="1224"/>
                  </a:cubicBezTo>
                  <a:cubicBezTo>
                    <a:pt x="578" y="1183"/>
                    <a:pt x="642" y="1069"/>
                    <a:pt x="668" y="1003"/>
                  </a:cubicBezTo>
                  <a:cubicBezTo>
                    <a:pt x="693" y="942"/>
                    <a:pt x="693" y="891"/>
                    <a:pt x="665" y="846"/>
                  </a:cubicBezTo>
                  <a:cubicBezTo>
                    <a:pt x="637" y="800"/>
                    <a:pt x="589" y="779"/>
                    <a:pt x="554" y="770"/>
                  </a:cubicBezTo>
                  <a:lnTo>
                    <a:pt x="554" y="42"/>
                  </a:lnTo>
                  <a:cubicBezTo>
                    <a:pt x="553" y="14"/>
                    <a:pt x="532" y="1"/>
                    <a:pt x="511"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7"/>
            <p:cNvSpPr/>
            <p:nvPr/>
          </p:nvSpPr>
          <p:spPr>
            <a:xfrm>
              <a:off x="2775238" y="2567755"/>
              <a:ext cx="23930" cy="61217"/>
            </a:xfrm>
            <a:custGeom>
              <a:avLst/>
              <a:gdLst/>
              <a:ahLst/>
              <a:cxnLst/>
              <a:rect l="l" t="t" r="r" b="b"/>
              <a:pathLst>
                <a:path w="249" h="637" extrusionOk="0">
                  <a:moveTo>
                    <a:pt x="125" y="1"/>
                  </a:moveTo>
                  <a:cubicBezTo>
                    <a:pt x="56" y="1"/>
                    <a:pt x="0" y="143"/>
                    <a:pt x="0" y="319"/>
                  </a:cubicBezTo>
                  <a:cubicBezTo>
                    <a:pt x="0" y="494"/>
                    <a:pt x="56" y="636"/>
                    <a:pt x="125" y="636"/>
                  </a:cubicBezTo>
                  <a:cubicBezTo>
                    <a:pt x="193" y="636"/>
                    <a:pt x="249" y="494"/>
                    <a:pt x="249" y="319"/>
                  </a:cubicBezTo>
                  <a:cubicBezTo>
                    <a:pt x="249" y="143"/>
                    <a:pt x="193" y="1"/>
                    <a:pt x="125"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7"/>
            <p:cNvSpPr/>
            <p:nvPr/>
          </p:nvSpPr>
          <p:spPr>
            <a:xfrm>
              <a:off x="2934383" y="2567755"/>
              <a:ext cx="24026" cy="61217"/>
            </a:xfrm>
            <a:custGeom>
              <a:avLst/>
              <a:gdLst/>
              <a:ahLst/>
              <a:cxnLst/>
              <a:rect l="l" t="t" r="r" b="b"/>
              <a:pathLst>
                <a:path w="250" h="637" extrusionOk="0">
                  <a:moveTo>
                    <a:pt x="124" y="1"/>
                  </a:moveTo>
                  <a:cubicBezTo>
                    <a:pt x="56" y="1"/>
                    <a:pt x="1" y="143"/>
                    <a:pt x="1" y="318"/>
                  </a:cubicBezTo>
                  <a:cubicBezTo>
                    <a:pt x="1" y="494"/>
                    <a:pt x="56" y="636"/>
                    <a:pt x="124" y="636"/>
                  </a:cubicBezTo>
                  <a:cubicBezTo>
                    <a:pt x="193" y="636"/>
                    <a:pt x="249" y="494"/>
                    <a:pt x="249" y="318"/>
                  </a:cubicBezTo>
                  <a:cubicBezTo>
                    <a:pt x="249" y="143"/>
                    <a:pt x="193" y="1"/>
                    <a:pt x="124"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7"/>
            <p:cNvSpPr/>
            <p:nvPr/>
          </p:nvSpPr>
          <p:spPr>
            <a:xfrm>
              <a:off x="2809739" y="2708449"/>
              <a:ext cx="135408" cy="29215"/>
            </a:xfrm>
            <a:custGeom>
              <a:avLst/>
              <a:gdLst/>
              <a:ahLst/>
              <a:cxnLst/>
              <a:rect l="l" t="t" r="r" b="b"/>
              <a:pathLst>
                <a:path w="1409" h="304" extrusionOk="0">
                  <a:moveTo>
                    <a:pt x="1408" y="0"/>
                  </a:moveTo>
                  <a:lnTo>
                    <a:pt x="0" y="28"/>
                  </a:lnTo>
                  <a:cubicBezTo>
                    <a:pt x="0" y="28"/>
                    <a:pt x="442" y="304"/>
                    <a:pt x="745" y="304"/>
                  </a:cubicBezTo>
                  <a:cubicBezTo>
                    <a:pt x="1049" y="304"/>
                    <a:pt x="1408" y="0"/>
                    <a:pt x="140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7"/>
            <p:cNvSpPr/>
            <p:nvPr/>
          </p:nvSpPr>
          <p:spPr>
            <a:xfrm>
              <a:off x="2803589" y="2704221"/>
              <a:ext cx="147421" cy="37576"/>
            </a:xfrm>
            <a:custGeom>
              <a:avLst/>
              <a:gdLst/>
              <a:ahLst/>
              <a:cxnLst/>
              <a:rect l="l" t="t" r="r" b="b"/>
              <a:pathLst>
                <a:path w="1534" h="391" extrusionOk="0">
                  <a:moveTo>
                    <a:pt x="1471" y="1"/>
                  </a:moveTo>
                  <a:cubicBezTo>
                    <a:pt x="1462" y="1"/>
                    <a:pt x="1452" y="4"/>
                    <a:pt x="1443" y="11"/>
                  </a:cubicBezTo>
                  <a:cubicBezTo>
                    <a:pt x="1440" y="14"/>
                    <a:pt x="1093" y="304"/>
                    <a:pt x="809" y="304"/>
                  </a:cubicBezTo>
                  <a:cubicBezTo>
                    <a:pt x="522" y="304"/>
                    <a:pt x="92" y="38"/>
                    <a:pt x="87" y="35"/>
                  </a:cubicBezTo>
                  <a:cubicBezTo>
                    <a:pt x="78" y="30"/>
                    <a:pt x="70" y="27"/>
                    <a:pt x="63" y="27"/>
                  </a:cubicBezTo>
                  <a:cubicBezTo>
                    <a:pt x="25" y="27"/>
                    <a:pt x="1" y="83"/>
                    <a:pt x="41" y="108"/>
                  </a:cubicBezTo>
                  <a:cubicBezTo>
                    <a:pt x="60" y="120"/>
                    <a:pt x="497" y="391"/>
                    <a:pt x="809" y="391"/>
                  </a:cubicBezTo>
                  <a:cubicBezTo>
                    <a:pt x="1125" y="391"/>
                    <a:pt x="1484" y="90"/>
                    <a:pt x="1500" y="78"/>
                  </a:cubicBezTo>
                  <a:cubicBezTo>
                    <a:pt x="1533" y="48"/>
                    <a:pt x="1506" y="1"/>
                    <a:pt x="1471"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7"/>
            <p:cNvSpPr/>
            <p:nvPr/>
          </p:nvSpPr>
          <p:spPr>
            <a:xfrm>
              <a:off x="2759285" y="2529411"/>
              <a:ext cx="69098" cy="14704"/>
            </a:xfrm>
            <a:custGeom>
              <a:avLst/>
              <a:gdLst/>
              <a:ahLst/>
              <a:cxnLst/>
              <a:rect l="l" t="t" r="r" b="b"/>
              <a:pathLst>
                <a:path w="719" h="153" extrusionOk="0">
                  <a:moveTo>
                    <a:pt x="434" y="1"/>
                  </a:moveTo>
                  <a:cubicBezTo>
                    <a:pt x="182" y="1"/>
                    <a:pt x="0" y="152"/>
                    <a:pt x="0" y="152"/>
                  </a:cubicBezTo>
                  <a:lnTo>
                    <a:pt x="719" y="69"/>
                  </a:lnTo>
                  <a:cubicBezTo>
                    <a:pt x="618" y="19"/>
                    <a:pt x="522" y="1"/>
                    <a:pt x="4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7"/>
            <p:cNvSpPr/>
            <p:nvPr/>
          </p:nvSpPr>
          <p:spPr>
            <a:xfrm>
              <a:off x="2753519" y="2525086"/>
              <a:ext cx="81303" cy="23161"/>
            </a:xfrm>
            <a:custGeom>
              <a:avLst/>
              <a:gdLst/>
              <a:ahLst/>
              <a:cxnLst/>
              <a:rect l="l" t="t" r="r" b="b"/>
              <a:pathLst>
                <a:path w="846" h="241" extrusionOk="0">
                  <a:moveTo>
                    <a:pt x="492" y="1"/>
                  </a:moveTo>
                  <a:cubicBezTo>
                    <a:pt x="231" y="1"/>
                    <a:pt x="43" y="154"/>
                    <a:pt x="33" y="163"/>
                  </a:cubicBezTo>
                  <a:cubicBezTo>
                    <a:pt x="1" y="189"/>
                    <a:pt x="20" y="240"/>
                    <a:pt x="60" y="240"/>
                  </a:cubicBezTo>
                  <a:cubicBezTo>
                    <a:pt x="70" y="240"/>
                    <a:pt x="81" y="237"/>
                    <a:pt x="89" y="230"/>
                  </a:cubicBezTo>
                  <a:cubicBezTo>
                    <a:pt x="98" y="222"/>
                    <a:pt x="264" y="88"/>
                    <a:pt x="493" y="88"/>
                  </a:cubicBezTo>
                  <a:cubicBezTo>
                    <a:pt x="575" y="88"/>
                    <a:pt x="665" y="105"/>
                    <a:pt x="759" y="152"/>
                  </a:cubicBezTo>
                  <a:cubicBezTo>
                    <a:pt x="767" y="157"/>
                    <a:pt x="775" y="159"/>
                    <a:pt x="782" y="159"/>
                  </a:cubicBezTo>
                  <a:cubicBezTo>
                    <a:pt x="822" y="159"/>
                    <a:pt x="845" y="96"/>
                    <a:pt x="798" y="75"/>
                  </a:cubicBezTo>
                  <a:cubicBezTo>
                    <a:pt x="690" y="21"/>
                    <a:pt x="586" y="1"/>
                    <a:pt x="492"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7"/>
            <p:cNvSpPr/>
            <p:nvPr/>
          </p:nvSpPr>
          <p:spPr>
            <a:xfrm>
              <a:off x="2910454" y="2526624"/>
              <a:ext cx="74383" cy="19989"/>
            </a:xfrm>
            <a:custGeom>
              <a:avLst/>
              <a:gdLst/>
              <a:ahLst/>
              <a:cxnLst/>
              <a:rect l="l" t="t" r="r" b="b"/>
              <a:pathLst>
                <a:path w="774" h="208" extrusionOk="0">
                  <a:moveTo>
                    <a:pt x="302" y="0"/>
                  </a:moveTo>
                  <a:cubicBezTo>
                    <a:pt x="106" y="0"/>
                    <a:pt x="1" y="126"/>
                    <a:pt x="1" y="126"/>
                  </a:cubicBezTo>
                  <a:lnTo>
                    <a:pt x="773" y="208"/>
                  </a:lnTo>
                  <a:cubicBezTo>
                    <a:pt x="583" y="49"/>
                    <a:pt x="425" y="0"/>
                    <a:pt x="30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7"/>
            <p:cNvSpPr/>
            <p:nvPr/>
          </p:nvSpPr>
          <p:spPr>
            <a:xfrm>
              <a:off x="2904688" y="2522395"/>
              <a:ext cx="85820" cy="28446"/>
            </a:xfrm>
            <a:custGeom>
              <a:avLst/>
              <a:gdLst/>
              <a:ahLst/>
              <a:cxnLst/>
              <a:rect l="l" t="t" r="r" b="b"/>
              <a:pathLst>
                <a:path w="893" h="296" extrusionOk="0">
                  <a:moveTo>
                    <a:pt x="360" y="1"/>
                  </a:moveTo>
                  <a:cubicBezTo>
                    <a:pt x="319" y="1"/>
                    <a:pt x="283" y="6"/>
                    <a:pt x="251" y="13"/>
                  </a:cubicBezTo>
                  <a:cubicBezTo>
                    <a:pt x="165" y="33"/>
                    <a:pt x="88" y="78"/>
                    <a:pt x="28" y="141"/>
                  </a:cubicBezTo>
                  <a:cubicBezTo>
                    <a:pt x="0" y="175"/>
                    <a:pt x="30" y="214"/>
                    <a:pt x="62" y="214"/>
                  </a:cubicBezTo>
                  <a:cubicBezTo>
                    <a:pt x="74" y="214"/>
                    <a:pt x="85" y="209"/>
                    <a:pt x="95" y="198"/>
                  </a:cubicBezTo>
                  <a:cubicBezTo>
                    <a:pt x="142" y="147"/>
                    <a:pt x="204" y="113"/>
                    <a:pt x="272" y="97"/>
                  </a:cubicBezTo>
                  <a:cubicBezTo>
                    <a:pt x="300" y="91"/>
                    <a:pt x="330" y="87"/>
                    <a:pt x="361" y="87"/>
                  </a:cubicBezTo>
                  <a:cubicBezTo>
                    <a:pt x="497" y="87"/>
                    <a:pt x="649" y="154"/>
                    <a:pt x="806" y="286"/>
                  </a:cubicBezTo>
                  <a:cubicBezTo>
                    <a:pt x="814" y="292"/>
                    <a:pt x="824" y="296"/>
                    <a:pt x="834" y="296"/>
                  </a:cubicBezTo>
                  <a:cubicBezTo>
                    <a:pt x="874" y="296"/>
                    <a:pt x="893" y="246"/>
                    <a:pt x="862" y="219"/>
                  </a:cubicBezTo>
                  <a:cubicBezTo>
                    <a:pt x="657" y="49"/>
                    <a:pt x="487" y="1"/>
                    <a:pt x="360"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7"/>
            <p:cNvSpPr/>
            <p:nvPr/>
          </p:nvSpPr>
          <p:spPr>
            <a:xfrm>
              <a:off x="2695666" y="2339705"/>
              <a:ext cx="114170" cy="249386"/>
            </a:xfrm>
            <a:custGeom>
              <a:avLst/>
              <a:gdLst/>
              <a:ahLst/>
              <a:cxnLst/>
              <a:rect l="l" t="t" r="r" b="b"/>
              <a:pathLst>
                <a:path w="1188" h="2595" extrusionOk="0">
                  <a:moveTo>
                    <a:pt x="883" y="0"/>
                  </a:moveTo>
                  <a:cubicBezTo>
                    <a:pt x="579" y="0"/>
                    <a:pt x="0" y="166"/>
                    <a:pt x="0" y="938"/>
                  </a:cubicBezTo>
                  <a:cubicBezTo>
                    <a:pt x="0" y="1383"/>
                    <a:pt x="138" y="2595"/>
                    <a:pt x="138" y="2595"/>
                  </a:cubicBezTo>
                  <a:cubicBezTo>
                    <a:pt x="138" y="2595"/>
                    <a:pt x="249" y="1629"/>
                    <a:pt x="415" y="1518"/>
                  </a:cubicBezTo>
                  <a:cubicBezTo>
                    <a:pt x="579" y="1408"/>
                    <a:pt x="939" y="1187"/>
                    <a:pt x="1021" y="1132"/>
                  </a:cubicBezTo>
                  <a:cubicBezTo>
                    <a:pt x="1104" y="1076"/>
                    <a:pt x="1187" y="912"/>
                    <a:pt x="1187" y="912"/>
                  </a:cubicBezTo>
                  <a:cubicBezTo>
                    <a:pt x="1187" y="912"/>
                    <a:pt x="1187" y="0"/>
                    <a:pt x="883"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7"/>
            <p:cNvSpPr/>
            <p:nvPr/>
          </p:nvSpPr>
          <p:spPr>
            <a:xfrm>
              <a:off x="2691437" y="2335572"/>
              <a:ext cx="122531" cy="257747"/>
            </a:xfrm>
            <a:custGeom>
              <a:avLst/>
              <a:gdLst/>
              <a:ahLst/>
              <a:cxnLst/>
              <a:rect l="l" t="t" r="r" b="b"/>
              <a:pathLst>
                <a:path w="1275" h="2682" extrusionOk="0">
                  <a:moveTo>
                    <a:pt x="927" y="87"/>
                  </a:moveTo>
                  <a:cubicBezTo>
                    <a:pt x="1115" y="87"/>
                    <a:pt x="1186" y="608"/>
                    <a:pt x="1188" y="944"/>
                  </a:cubicBezTo>
                  <a:cubicBezTo>
                    <a:pt x="1162" y="994"/>
                    <a:pt x="1097" y="1102"/>
                    <a:pt x="1042" y="1139"/>
                  </a:cubicBezTo>
                  <a:cubicBezTo>
                    <a:pt x="1007" y="1161"/>
                    <a:pt x="926" y="1213"/>
                    <a:pt x="831" y="1272"/>
                  </a:cubicBezTo>
                  <a:cubicBezTo>
                    <a:pt x="698" y="1356"/>
                    <a:pt x="531" y="1460"/>
                    <a:pt x="434" y="1526"/>
                  </a:cubicBezTo>
                  <a:cubicBezTo>
                    <a:pt x="321" y="1601"/>
                    <a:pt x="237" y="1984"/>
                    <a:pt x="187" y="2285"/>
                  </a:cubicBezTo>
                  <a:cubicBezTo>
                    <a:pt x="147" y="1892"/>
                    <a:pt x="87" y="1271"/>
                    <a:pt x="87" y="982"/>
                  </a:cubicBezTo>
                  <a:cubicBezTo>
                    <a:pt x="87" y="113"/>
                    <a:pt x="841" y="87"/>
                    <a:pt x="927" y="87"/>
                  </a:cubicBezTo>
                  <a:close/>
                  <a:moveTo>
                    <a:pt x="927" y="0"/>
                  </a:moveTo>
                  <a:cubicBezTo>
                    <a:pt x="832" y="0"/>
                    <a:pt x="0" y="28"/>
                    <a:pt x="0" y="982"/>
                  </a:cubicBezTo>
                  <a:cubicBezTo>
                    <a:pt x="0" y="1424"/>
                    <a:pt x="133" y="2594"/>
                    <a:pt x="139" y="2643"/>
                  </a:cubicBezTo>
                  <a:cubicBezTo>
                    <a:pt x="141" y="2664"/>
                    <a:pt x="160" y="2681"/>
                    <a:pt x="182" y="2682"/>
                  </a:cubicBezTo>
                  <a:cubicBezTo>
                    <a:pt x="204" y="2681"/>
                    <a:pt x="222" y="2664"/>
                    <a:pt x="225" y="2643"/>
                  </a:cubicBezTo>
                  <a:cubicBezTo>
                    <a:pt x="267" y="2278"/>
                    <a:pt x="374" y="1670"/>
                    <a:pt x="482" y="1597"/>
                  </a:cubicBezTo>
                  <a:cubicBezTo>
                    <a:pt x="579" y="1533"/>
                    <a:pt x="744" y="1429"/>
                    <a:pt x="877" y="1346"/>
                  </a:cubicBezTo>
                  <a:cubicBezTo>
                    <a:pt x="973" y="1285"/>
                    <a:pt x="1055" y="1234"/>
                    <a:pt x="1090" y="1212"/>
                  </a:cubicBezTo>
                  <a:cubicBezTo>
                    <a:pt x="1179" y="1151"/>
                    <a:pt x="1261" y="992"/>
                    <a:pt x="1270" y="974"/>
                  </a:cubicBezTo>
                  <a:cubicBezTo>
                    <a:pt x="1273" y="968"/>
                    <a:pt x="1274" y="961"/>
                    <a:pt x="1274" y="955"/>
                  </a:cubicBezTo>
                  <a:cubicBezTo>
                    <a:pt x="1274" y="856"/>
                    <a:pt x="1265" y="0"/>
                    <a:pt x="927"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7"/>
            <p:cNvSpPr/>
            <p:nvPr/>
          </p:nvSpPr>
          <p:spPr>
            <a:xfrm>
              <a:off x="2766493" y="2276854"/>
              <a:ext cx="374704" cy="479936"/>
            </a:xfrm>
            <a:custGeom>
              <a:avLst/>
              <a:gdLst/>
              <a:ahLst/>
              <a:cxnLst/>
              <a:rect l="l" t="t" r="r" b="b"/>
              <a:pathLst>
                <a:path w="3899" h="4994" extrusionOk="0">
                  <a:moveTo>
                    <a:pt x="1475" y="0"/>
                  </a:moveTo>
                  <a:cubicBezTo>
                    <a:pt x="535" y="0"/>
                    <a:pt x="1" y="638"/>
                    <a:pt x="1" y="638"/>
                  </a:cubicBezTo>
                  <a:lnTo>
                    <a:pt x="284" y="1787"/>
                  </a:lnTo>
                  <a:cubicBezTo>
                    <a:pt x="284" y="1787"/>
                    <a:pt x="447" y="1663"/>
                    <a:pt x="767" y="1663"/>
                  </a:cubicBezTo>
                  <a:cubicBezTo>
                    <a:pt x="952" y="1663"/>
                    <a:pt x="1189" y="1704"/>
                    <a:pt x="1478" y="1835"/>
                  </a:cubicBezTo>
                  <a:cubicBezTo>
                    <a:pt x="2268" y="2192"/>
                    <a:pt x="2620" y="2723"/>
                    <a:pt x="2699" y="3221"/>
                  </a:cubicBezTo>
                  <a:cubicBezTo>
                    <a:pt x="2778" y="3721"/>
                    <a:pt x="2777" y="4993"/>
                    <a:pt x="2777" y="4993"/>
                  </a:cubicBezTo>
                  <a:cubicBezTo>
                    <a:pt x="2777" y="4993"/>
                    <a:pt x="3695" y="4586"/>
                    <a:pt x="3796" y="3134"/>
                  </a:cubicBezTo>
                  <a:cubicBezTo>
                    <a:pt x="3898" y="1682"/>
                    <a:pt x="3490" y="511"/>
                    <a:pt x="2140" y="103"/>
                  </a:cubicBezTo>
                  <a:cubicBezTo>
                    <a:pt x="1901" y="30"/>
                    <a:pt x="1679" y="0"/>
                    <a:pt x="1475"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7"/>
            <p:cNvSpPr/>
            <p:nvPr/>
          </p:nvSpPr>
          <p:spPr>
            <a:xfrm>
              <a:off x="2762072" y="2272818"/>
              <a:ext cx="384698" cy="488105"/>
            </a:xfrm>
            <a:custGeom>
              <a:avLst/>
              <a:gdLst/>
              <a:ahLst/>
              <a:cxnLst/>
              <a:rect l="l" t="t" r="r" b="b"/>
              <a:pathLst>
                <a:path w="4003" h="5079" extrusionOk="0">
                  <a:moveTo>
                    <a:pt x="1526" y="87"/>
                  </a:moveTo>
                  <a:cubicBezTo>
                    <a:pt x="1724" y="87"/>
                    <a:pt x="1941" y="116"/>
                    <a:pt x="2174" y="187"/>
                  </a:cubicBezTo>
                  <a:cubicBezTo>
                    <a:pt x="3366" y="547"/>
                    <a:pt x="3913" y="1551"/>
                    <a:pt x="3799" y="3173"/>
                  </a:cubicBezTo>
                  <a:cubicBezTo>
                    <a:pt x="3715" y="4361"/>
                    <a:pt x="3069" y="4841"/>
                    <a:pt x="2867" y="4963"/>
                  </a:cubicBezTo>
                  <a:cubicBezTo>
                    <a:pt x="2865" y="4682"/>
                    <a:pt x="2856" y="3690"/>
                    <a:pt x="2787" y="3257"/>
                  </a:cubicBezTo>
                  <a:cubicBezTo>
                    <a:pt x="2733" y="2911"/>
                    <a:pt x="2499" y="2270"/>
                    <a:pt x="1542" y="1837"/>
                  </a:cubicBezTo>
                  <a:cubicBezTo>
                    <a:pt x="1245" y="1703"/>
                    <a:pt x="1001" y="1660"/>
                    <a:pt x="810" y="1660"/>
                  </a:cubicBezTo>
                  <a:cubicBezTo>
                    <a:pt x="584" y="1660"/>
                    <a:pt x="433" y="1720"/>
                    <a:pt x="359" y="1760"/>
                  </a:cubicBezTo>
                  <a:lnTo>
                    <a:pt x="95" y="692"/>
                  </a:lnTo>
                  <a:cubicBezTo>
                    <a:pt x="185" y="595"/>
                    <a:pt x="696" y="87"/>
                    <a:pt x="1526" y="87"/>
                  </a:cubicBezTo>
                  <a:close/>
                  <a:moveTo>
                    <a:pt x="1525" y="0"/>
                  </a:moveTo>
                  <a:cubicBezTo>
                    <a:pt x="572" y="0"/>
                    <a:pt x="20" y="644"/>
                    <a:pt x="14" y="652"/>
                  </a:cubicBezTo>
                  <a:cubicBezTo>
                    <a:pt x="5" y="662"/>
                    <a:pt x="1" y="677"/>
                    <a:pt x="5" y="690"/>
                  </a:cubicBezTo>
                  <a:lnTo>
                    <a:pt x="288" y="1839"/>
                  </a:lnTo>
                  <a:cubicBezTo>
                    <a:pt x="292" y="1852"/>
                    <a:pt x="302" y="1865"/>
                    <a:pt x="316" y="1869"/>
                  </a:cubicBezTo>
                  <a:cubicBezTo>
                    <a:pt x="321" y="1870"/>
                    <a:pt x="326" y="1871"/>
                    <a:pt x="331" y="1871"/>
                  </a:cubicBezTo>
                  <a:cubicBezTo>
                    <a:pt x="340" y="1871"/>
                    <a:pt x="349" y="1868"/>
                    <a:pt x="357" y="1862"/>
                  </a:cubicBezTo>
                  <a:cubicBezTo>
                    <a:pt x="359" y="1861"/>
                    <a:pt x="512" y="1749"/>
                    <a:pt x="811" y="1749"/>
                  </a:cubicBezTo>
                  <a:cubicBezTo>
                    <a:pt x="991" y="1749"/>
                    <a:pt x="1222" y="1789"/>
                    <a:pt x="1506" y="1917"/>
                  </a:cubicBezTo>
                  <a:cubicBezTo>
                    <a:pt x="2189" y="2225"/>
                    <a:pt x="2612" y="2706"/>
                    <a:pt x="2702" y="3270"/>
                  </a:cubicBezTo>
                  <a:cubicBezTo>
                    <a:pt x="2779" y="3759"/>
                    <a:pt x="2780" y="5022"/>
                    <a:pt x="2780" y="5035"/>
                  </a:cubicBezTo>
                  <a:cubicBezTo>
                    <a:pt x="2780" y="5050"/>
                    <a:pt x="2787" y="5064"/>
                    <a:pt x="2799" y="5071"/>
                  </a:cubicBezTo>
                  <a:cubicBezTo>
                    <a:pt x="2807" y="5076"/>
                    <a:pt x="2815" y="5078"/>
                    <a:pt x="2823" y="5078"/>
                  </a:cubicBezTo>
                  <a:cubicBezTo>
                    <a:pt x="2829" y="5078"/>
                    <a:pt x="2835" y="5077"/>
                    <a:pt x="2841" y="5075"/>
                  </a:cubicBezTo>
                  <a:cubicBezTo>
                    <a:pt x="2851" y="5071"/>
                    <a:pt x="3783" y="4640"/>
                    <a:pt x="3885" y="3179"/>
                  </a:cubicBezTo>
                  <a:cubicBezTo>
                    <a:pt x="4003" y="1512"/>
                    <a:pt x="3435" y="476"/>
                    <a:pt x="2199" y="104"/>
                  </a:cubicBezTo>
                  <a:cubicBezTo>
                    <a:pt x="1957" y="30"/>
                    <a:pt x="1732" y="0"/>
                    <a:pt x="1525"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7"/>
            <p:cNvSpPr/>
            <p:nvPr/>
          </p:nvSpPr>
          <p:spPr>
            <a:xfrm>
              <a:off x="2542383" y="2932367"/>
              <a:ext cx="676369" cy="266300"/>
            </a:xfrm>
            <a:custGeom>
              <a:avLst/>
              <a:gdLst/>
              <a:ahLst/>
              <a:cxnLst/>
              <a:rect l="l" t="t" r="r" b="b"/>
              <a:pathLst>
                <a:path w="7038" h="2771" extrusionOk="0">
                  <a:moveTo>
                    <a:pt x="3302" y="1"/>
                  </a:moveTo>
                  <a:cubicBezTo>
                    <a:pt x="1975" y="1"/>
                    <a:pt x="564" y="892"/>
                    <a:pt x="0" y="1291"/>
                  </a:cubicBezTo>
                  <a:cubicBezTo>
                    <a:pt x="925" y="2238"/>
                    <a:pt x="2193" y="2771"/>
                    <a:pt x="3516" y="2771"/>
                  </a:cubicBezTo>
                  <a:cubicBezTo>
                    <a:pt x="3517" y="2771"/>
                    <a:pt x="3519" y="2771"/>
                    <a:pt x="3520" y="2771"/>
                  </a:cubicBezTo>
                  <a:cubicBezTo>
                    <a:pt x="4845" y="2770"/>
                    <a:pt x="6114" y="2233"/>
                    <a:pt x="7038" y="1285"/>
                  </a:cubicBezTo>
                  <a:cubicBezTo>
                    <a:pt x="6360" y="896"/>
                    <a:pt x="4751" y="55"/>
                    <a:pt x="3417" y="3"/>
                  </a:cubicBezTo>
                  <a:cubicBezTo>
                    <a:pt x="3378" y="1"/>
                    <a:pt x="3340" y="1"/>
                    <a:pt x="3302"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7"/>
            <p:cNvSpPr/>
            <p:nvPr/>
          </p:nvSpPr>
          <p:spPr>
            <a:xfrm>
              <a:off x="2537578" y="2928139"/>
              <a:ext cx="686076" cy="274757"/>
            </a:xfrm>
            <a:custGeom>
              <a:avLst/>
              <a:gdLst/>
              <a:ahLst/>
              <a:cxnLst/>
              <a:rect l="l" t="t" r="r" b="b"/>
              <a:pathLst>
                <a:path w="7139" h="2859" extrusionOk="0">
                  <a:moveTo>
                    <a:pt x="3347" y="88"/>
                  </a:moveTo>
                  <a:cubicBezTo>
                    <a:pt x="3387" y="88"/>
                    <a:pt x="3426" y="89"/>
                    <a:pt x="3466" y="91"/>
                  </a:cubicBezTo>
                  <a:cubicBezTo>
                    <a:pt x="4767" y="142"/>
                    <a:pt x="6348" y="959"/>
                    <a:pt x="7017" y="1339"/>
                  </a:cubicBezTo>
                  <a:cubicBezTo>
                    <a:pt x="6095" y="2263"/>
                    <a:pt x="4870" y="2772"/>
                    <a:pt x="3566" y="2772"/>
                  </a:cubicBezTo>
                  <a:cubicBezTo>
                    <a:pt x="2261" y="2772"/>
                    <a:pt x="1039" y="2264"/>
                    <a:pt x="118" y="1341"/>
                  </a:cubicBezTo>
                  <a:cubicBezTo>
                    <a:pt x="697" y="936"/>
                    <a:pt x="2065" y="88"/>
                    <a:pt x="3347" y="88"/>
                  </a:cubicBezTo>
                  <a:close/>
                  <a:moveTo>
                    <a:pt x="3352" y="1"/>
                  </a:moveTo>
                  <a:cubicBezTo>
                    <a:pt x="2012" y="1"/>
                    <a:pt x="586" y="904"/>
                    <a:pt x="26" y="1299"/>
                  </a:cubicBezTo>
                  <a:cubicBezTo>
                    <a:pt x="3" y="1315"/>
                    <a:pt x="1" y="1346"/>
                    <a:pt x="19" y="1365"/>
                  </a:cubicBezTo>
                  <a:cubicBezTo>
                    <a:pt x="961" y="2328"/>
                    <a:pt x="2221" y="2859"/>
                    <a:pt x="3566" y="2859"/>
                  </a:cubicBezTo>
                  <a:cubicBezTo>
                    <a:pt x="4914" y="2859"/>
                    <a:pt x="6176" y="2326"/>
                    <a:pt x="7118" y="1359"/>
                  </a:cubicBezTo>
                  <a:cubicBezTo>
                    <a:pt x="7139" y="1338"/>
                    <a:pt x="7134" y="1305"/>
                    <a:pt x="7109" y="1291"/>
                  </a:cubicBezTo>
                  <a:cubicBezTo>
                    <a:pt x="6465" y="922"/>
                    <a:pt x="4822" y="57"/>
                    <a:pt x="3469" y="3"/>
                  </a:cubicBezTo>
                  <a:cubicBezTo>
                    <a:pt x="3430" y="1"/>
                    <a:pt x="3391" y="1"/>
                    <a:pt x="3352"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7"/>
            <p:cNvSpPr/>
            <p:nvPr/>
          </p:nvSpPr>
          <p:spPr>
            <a:xfrm>
              <a:off x="2767262" y="2932367"/>
              <a:ext cx="209600" cy="266300"/>
            </a:xfrm>
            <a:custGeom>
              <a:avLst/>
              <a:gdLst/>
              <a:ahLst/>
              <a:cxnLst/>
              <a:rect l="l" t="t" r="r" b="b"/>
              <a:pathLst>
                <a:path w="2181" h="2771" extrusionOk="0">
                  <a:moveTo>
                    <a:pt x="962" y="1"/>
                  </a:moveTo>
                  <a:cubicBezTo>
                    <a:pt x="643" y="1"/>
                    <a:pt x="317" y="53"/>
                    <a:pt x="0" y="137"/>
                  </a:cubicBezTo>
                  <a:lnTo>
                    <a:pt x="0" y="2627"/>
                  </a:lnTo>
                  <a:cubicBezTo>
                    <a:pt x="387" y="2723"/>
                    <a:pt x="783" y="2771"/>
                    <a:pt x="1180" y="2771"/>
                  </a:cubicBezTo>
                  <a:cubicBezTo>
                    <a:pt x="1515" y="2771"/>
                    <a:pt x="1850" y="2736"/>
                    <a:pt x="2181" y="2667"/>
                  </a:cubicBezTo>
                  <a:lnTo>
                    <a:pt x="2181" y="190"/>
                  </a:lnTo>
                  <a:cubicBezTo>
                    <a:pt x="1808" y="88"/>
                    <a:pt x="1433" y="16"/>
                    <a:pt x="1077" y="3"/>
                  </a:cubicBezTo>
                  <a:cubicBezTo>
                    <a:pt x="1038" y="1"/>
                    <a:pt x="1000" y="1"/>
                    <a:pt x="96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7"/>
            <p:cNvSpPr/>
            <p:nvPr/>
          </p:nvSpPr>
          <p:spPr>
            <a:xfrm>
              <a:off x="2763130" y="2928139"/>
              <a:ext cx="217960" cy="274757"/>
            </a:xfrm>
            <a:custGeom>
              <a:avLst/>
              <a:gdLst/>
              <a:ahLst/>
              <a:cxnLst/>
              <a:rect l="l" t="t" r="r" b="b"/>
              <a:pathLst>
                <a:path w="2268" h="2859" extrusionOk="0">
                  <a:moveTo>
                    <a:pt x="1010" y="88"/>
                  </a:moveTo>
                  <a:cubicBezTo>
                    <a:pt x="1046" y="88"/>
                    <a:pt x="1083" y="88"/>
                    <a:pt x="1119" y="90"/>
                  </a:cubicBezTo>
                  <a:cubicBezTo>
                    <a:pt x="1436" y="102"/>
                    <a:pt x="1793" y="162"/>
                    <a:pt x="2181" y="267"/>
                  </a:cubicBezTo>
                  <a:lnTo>
                    <a:pt x="2181" y="2676"/>
                  </a:lnTo>
                  <a:cubicBezTo>
                    <a:pt x="1864" y="2739"/>
                    <a:pt x="1544" y="2770"/>
                    <a:pt x="1223" y="2770"/>
                  </a:cubicBezTo>
                  <a:cubicBezTo>
                    <a:pt x="842" y="2770"/>
                    <a:pt x="460" y="2726"/>
                    <a:pt x="87" y="2638"/>
                  </a:cubicBezTo>
                  <a:lnTo>
                    <a:pt x="87" y="215"/>
                  </a:lnTo>
                  <a:cubicBezTo>
                    <a:pt x="414" y="130"/>
                    <a:pt x="723" y="88"/>
                    <a:pt x="1010" y="88"/>
                  </a:cubicBezTo>
                  <a:close/>
                  <a:moveTo>
                    <a:pt x="1013" y="1"/>
                  </a:moveTo>
                  <a:cubicBezTo>
                    <a:pt x="709" y="1"/>
                    <a:pt x="379" y="47"/>
                    <a:pt x="32" y="139"/>
                  </a:cubicBezTo>
                  <a:cubicBezTo>
                    <a:pt x="13" y="144"/>
                    <a:pt x="0" y="161"/>
                    <a:pt x="0" y="181"/>
                  </a:cubicBezTo>
                  <a:lnTo>
                    <a:pt x="0" y="2671"/>
                  </a:lnTo>
                  <a:cubicBezTo>
                    <a:pt x="0" y="2692"/>
                    <a:pt x="13" y="2709"/>
                    <a:pt x="33" y="2714"/>
                  </a:cubicBezTo>
                  <a:cubicBezTo>
                    <a:pt x="421" y="2809"/>
                    <a:pt x="819" y="2858"/>
                    <a:pt x="1219" y="2859"/>
                  </a:cubicBezTo>
                  <a:cubicBezTo>
                    <a:pt x="1559" y="2859"/>
                    <a:pt x="1899" y="2823"/>
                    <a:pt x="2233" y="2754"/>
                  </a:cubicBezTo>
                  <a:cubicBezTo>
                    <a:pt x="2253" y="2750"/>
                    <a:pt x="2268" y="2732"/>
                    <a:pt x="2268" y="2711"/>
                  </a:cubicBezTo>
                  <a:lnTo>
                    <a:pt x="2268" y="234"/>
                  </a:lnTo>
                  <a:cubicBezTo>
                    <a:pt x="2268" y="215"/>
                    <a:pt x="2254" y="197"/>
                    <a:pt x="2236" y="192"/>
                  </a:cubicBezTo>
                  <a:cubicBezTo>
                    <a:pt x="1829" y="80"/>
                    <a:pt x="1455" y="16"/>
                    <a:pt x="1122" y="3"/>
                  </a:cubicBezTo>
                  <a:cubicBezTo>
                    <a:pt x="1086" y="2"/>
                    <a:pt x="1050" y="1"/>
                    <a:pt x="1013"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7"/>
            <p:cNvSpPr/>
            <p:nvPr/>
          </p:nvSpPr>
          <p:spPr>
            <a:xfrm>
              <a:off x="2740642" y="2878262"/>
              <a:ext cx="260149" cy="108788"/>
            </a:xfrm>
            <a:custGeom>
              <a:avLst/>
              <a:gdLst/>
              <a:ahLst/>
              <a:cxnLst/>
              <a:rect l="l" t="t" r="r" b="b"/>
              <a:pathLst>
                <a:path w="2707" h="1132" extrusionOk="0">
                  <a:moveTo>
                    <a:pt x="4" y="0"/>
                  </a:moveTo>
                  <a:cubicBezTo>
                    <a:pt x="3" y="0"/>
                    <a:pt x="1" y="1"/>
                    <a:pt x="1" y="2"/>
                  </a:cubicBezTo>
                  <a:lnTo>
                    <a:pt x="1" y="1129"/>
                  </a:lnTo>
                  <a:cubicBezTo>
                    <a:pt x="1" y="1131"/>
                    <a:pt x="3" y="1132"/>
                    <a:pt x="4" y="1132"/>
                  </a:cubicBezTo>
                  <a:lnTo>
                    <a:pt x="2704" y="1132"/>
                  </a:lnTo>
                  <a:cubicBezTo>
                    <a:pt x="2705" y="1132"/>
                    <a:pt x="2706" y="1131"/>
                    <a:pt x="2706" y="1129"/>
                  </a:cubicBezTo>
                  <a:lnTo>
                    <a:pt x="2706" y="2"/>
                  </a:lnTo>
                  <a:cubicBezTo>
                    <a:pt x="2706" y="1"/>
                    <a:pt x="2705" y="0"/>
                    <a:pt x="27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7"/>
            <p:cNvSpPr/>
            <p:nvPr/>
          </p:nvSpPr>
          <p:spPr>
            <a:xfrm>
              <a:off x="2736509" y="2874129"/>
              <a:ext cx="268510" cy="117053"/>
            </a:xfrm>
            <a:custGeom>
              <a:avLst/>
              <a:gdLst/>
              <a:ahLst/>
              <a:cxnLst/>
              <a:rect l="l" t="t" r="r" b="b"/>
              <a:pathLst>
                <a:path w="2794" h="1218" extrusionOk="0">
                  <a:moveTo>
                    <a:pt x="2588" y="86"/>
                  </a:moveTo>
                  <a:cubicBezTo>
                    <a:pt x="2653" y="86"/>
                    <a:pt x="2706" y="139"/>
                    <a:pt x="2706" y="205"/>
                  </a:cubicBezTo>
                  <a:lnTo>
                    <a:pt x="2706" y="1013"/>
                  </a:lnTo>
                  <a:cubicBezTo>
                    <a:pt x="2706" y="1077"/>
                    <a:pt x="2653" y="1131"/>
                    <a:pt x="2588" y="1131"/>
                  </a:cubicBezTo>
                  <a:lnTo>
                    <a:pt x="207" y="1131"/>
                  </a:lnTo>
                  <a:cubicBezTo>
                    <a:pt x="141" y="1131"/>
                    <a:pt x="88" y="1077"/>
                    <a:pt x="88" y="1013"/>
                  </a:cubicBezTo>
                  <a:lnTo>
                    <a:pt x="88" y="205"/>
                  </a:lnTo>
                  <a:cubicBezTo>
                    <a:pt x="88" y="139"/>
                    <a:pt x="141" y="86"/>
                    <a:pt x="207" y="86"/>
                  </a:cubicBezTo>
                  <a:close/>
                  <a:moveTo>
                    <a:pt x="207" y="0"/>
                  </a:moveTo>
                  <a:cubicBezTo>
                    <a:pt x="93" y="0"/>
                    <a:pt x="1" y="92"/>
                    <a:pt x="1" y="205"/>
                  </a:cubicBezTo>
                  <a:lnTo>
                    <a:pt x="1" y="1013"/>
                  </a:lnTo>
                  <a:cubicBezTo>
                    <a:pt x="1" y="1127"/>
                    <a:pt x="93" y="1218"/>
                    <a:pt x="207" y="1218"/>
                  </a:cubicBezTo>
                  <a:lnTo>
                    <a:pt x="2588" y="1218"/>
                  </a:lnTo>
                  <a:cubicBezTo>
                    <a:pt x="2701" y="1218"/>
                    <a:pt x="2792" y="1127"/>
                    <a:pt x="2793" y="1013"/>
                  </a:cubicBezTo>
                  <a:lnTo>
                    <a:pt x="2793" y="205"/>
                  </a:lnTo>
                  <a:cubicBezTo>
                    <a:pt x="2793" y="92"/>
                    <a:pt x="2701" y="0"/>
                    <a:pt x="2588"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7"/>
            <p:cNvSpPr/>
            <p:nvPr/>
          </p:nvSpPr>
          <p:spPr>
            <a:xfrm>
              <a:off x="2768223" y="2876436"/>
              <a:ext cx="8745" cy="82936"/>
            </a:xfrm>
            <a:custGeom>
              <a:avLst/>
              <a:gdLst/>
              <a:ahLst/>
              <a:cxnLst/>
              <a:rect l="l" t="t" r="r" b="b"/>
              <a:pathLst>
                <a:path w="91" h="863" extrusionOk="0">
                  <a:moveTo>
                    <a:pt x="46" y="1"/>
                  </a:moveTo>
                  <a:cubicBezTo>
                    <a:pt x="23" y="1"/>
                    <a:pt x="1" y="16"/>
                    <a:pt x="2" y="47"/>
                  </a:cubicBezTo>
                  <a:lnTo>
                    <a:pt x="2" y="819"/>
                  </a:lnTo>
                  <a:cubicBezTo>
                    <a:pt x="2" y="843"/>
                    <a:pt x="22" y="862"/>
                    <a:pt x="45" y="862"/>
                  </a:cubicBezTo>
                  <a:cubicBezTo>
                    <a:pt x="70" y="862"/>
                    <a:pt x="89" y="843"/>
                    <a:pt x="89" y="819"/>
                  </a:cubicBezTo>
                  <a:lnTo>
                    <a:pt x="89" y="47"/>
                  </a:lnTo>
                  <a:cubicBezTo>
                    <a:pt x="91" y="16"/>
                    <a:pt x="68" y="1"/>
                    <a:pt x="46"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7"/>
            <p:cNvSpPr/>
            <p:nvPr/>
          </p:nvSpPr>
          <p:spPr>
            <a:xfrm>
              <a:off x="2792345" y="2908726"/>
              <a:ext cx="8457" cy="77170"/>
            </a:xfrm>
            <a:custGeom>
              <a:avLst/>
              <a:gdLst/>
              <a:ahLst/>
              <a:cxnLst/>
              <a:rect l="l" t="t" r="r" b="b"/>
              <a:pathLst>
                <a:path w="88" h="803" extrusionOk="0">
                  <a:moveTo>
                    <a:pt x="44" y="1"/>
                  </a:moveTo>
                  <a:cubicBezTo>
                    <a:pt x="23" y="1"/>
                    <a:pt x="2" y="14"/>
                    <a:pt x="0" y="41"/>
                  </a:cubicBezTo>
                  <a:lnTo>
                    <a:pt x="0" y="759"/>
                  </a:lnTo>
                  <a:cubicBezTo>
                    <a:pt x="0" y="783"/>
                    <a:pt x="19" y="802"/>
                    <a:pt x="43" y="802"/>
                  </a:cubicBezTo>
                  <a:cubicBezTo>
                    <a:pt x="67" y="802"/>
                    <a:pt x="86" y="783"/>
                    <a:pt x="87" y="759"/>
                  </a:cubicBezTo>
                  <a:lnTo>
                    <a:pt x="87" y="41"/>
                  </a:lnTo>
                  <a:cubicBezTo>
                    <a:pt x="85" y="14"/>
                    <a:pt x="65" y="1"/>
                    <a:pt x="44"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7"/>
            <p:cNvSpPr/>
            <p:nvPr/>
          </p:nvSpPr>
          <p:spPr>
            <a:xfrm>
              <a:off x="2834726" y="2874129"/>
              <a:ext cx="8457" cy="74672"/>
            </a:xfrm>
            <a:custGeom>
              <a:avLst/>
              <a:gdLst/>
              <a:ahLst/>
              <a:cxnLst/>
              <a:rect l="l" t="t" r="r" b="b"/>
              <a:pathLst>
                <a:path w="88" h="777" extrusionOk="0">
                  <a:moveTo>
                    <a:pt x="44" y="0"/>
                  </a:moveTo>
                  <a:cubicBezTo>
                    <a:pt x="22" y="0"/>
                    <a:pt x="0" y="14"/>
                    <a:pt x="0" y="43"/>
                  </a:cubicBezTo>
                  <a:lnTo>
                    <a:pt x="0" y="734"/>
                  </a:lnTo>
                  <a:cubicBezTo>
                    <a:pt x="0" y="757"/>
                    <a:pt x="19" y="777"/>
                    <a:pt x="44" y="777"/>
                  </a:cubicBezTo>
                  <a:cubicBezTo>
                    <a:pt x="68" y="777"/>
                    <a:pt x="87" y="757"/>
                    <a:pt x="87" y="734"/>
                  </a:cubicBezTo>
                  <a:lnTo>
                    <a:pt x="87" y="43"/>
                  </a:lnTo>
                  <a:cubicBezTo>
                    <a:pt x="87" y="14"/>
                    <a:pt x="65" y="0"/>
                    <a:pt x="44"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7"/>
            <p:cNvSpPr/>
            <p:nvPr/>
          </p:nvSpPr>
          <p:spPr>
            <a:xfrm>
              <a:off x="2911511" y="2934770"/>
              <a:ext cx="8745" cy="56412"/>
            </a:xfrm>
            <a:custGeom>
              <a:avLst/>
              <a:gdLst/>
              <a:ahLst/>
              <a:cxnLst/>
              <a:rect l="l" t="t" r="r" b="b"/>
              <a:pathLst>
                <a:path w="91" h="587" extrusionOk="0">
                  <a:moveTo>
                    <a:pt x="45" y="0"/>
                  </a:moveTo>
                  <a:cubicBezTo>
                    <a:pt x="23" y="0"/>
                    <a:pt x="0" y="16"/>
                    <a:pt x="2" y="46"/>
                  </a:cubicBezTo>
                  <a:lnTo>
                    <a:pt x="2" y="544"/>
                  </a:lnTo>
                  <a:cubicBezTo>
                    <a:pt x="1" y="567"/>
                    <a:pt x="22" y="587"/>
                    <a:pt x="45" y="587"/>
                  </a:cubicBezTo>
                  <a:cubicBezTo>
                    <a:pt x="69" y="587"/>
                    <a:pt x="88" y="567"/>
                    <a:pt x="88" y="544"/>
                  </a:cubicBezTo>
                  <a:lnTo>
                    <a:pt x="88" y="46"/>
                  </a:lnTo>
                  <a:cubicBezTo>
                    <a:pt x="90" y="16"/>
                    <a:pt x="68" y="0"/>
                    <a:pt x="45"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7"/>
            <p:cNvSpPr/>
            <p:nvPr/>
          </p:nvSpPr>
          <p:spPr>
            <a:xfrm>
              <a:off x="552589" y="2999254"/>
              <a:ext cx="132525" cy="103598"/>
            </a:xfrm>
            <a:custGeom>
              <a:avLst/>
              <a:gdLst/>
              <a:ahLst/>
              <a:cxnLst/>
              <a:rect l="l" t="t" r="r" b="b"/>
              <a:pathLst>
                <a:path w="1379" h="1078" extrusionOk="0">
                  <a:moveTo>
                    <a:pt x="419" y="0"/>
                  </a:moveTo>
                  <a:cubicBezTo>
                    <a:pt x="403" y="0"/>
                    <a:pt x="387" y="2"/>
                    <a:pt x="371" y="4"/>
                  </a:cubicBezTo>
                  <a:cubicBezTo>
                    <a:pt x="133" y="35"/>
                    <a:pt x="1" y="274"/>
                    <a:pt x="55" y="498"/>
                  </a:cubicBezTo>
                  <a:cubicBezTo>
                    <a:pt x="109" y="727"/>
                    <a:pt x="344" y="897"/>
                    <a:pt x="548" y="986"/>
                  </a:cubicBezTo>
                  <a:cubicBezTo>
                    <a:pt x="738" y="1069"/>
                    <a:pt x="1149" y="1078"/>
                    <a:pt x="1307" y="1078"/>
                  </a:cubicBezTo>
                  <a:cubicBezTo>
                    <a:pt x="1348" y="1078"/>
                    <a:pt x="1372" y="1077"/>
                    <a:pt x="1372" y="1077"/>
                  </a:cubicBezTo>
                  <a:cubicBezTo>
                    <a:pt x="1378" y="1077"/>
                    <a:pt x="1247" y="694"/>
                    <a:pt x="1236" y="671"/>
                  </a:cubicBezTo>
                  <a:cubicBezTo>
                    <a:pt x="1114" y="415"/>
                    <a:pt x="740" y="0"/>
                    <a:pt x="419"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7"/>
            <p:cNvSpPr/>
            <p:nvPr/>
          </p:nvSpPr>
          <p:spPr>
            <a:xfrm>
              <a:off x="555568" y="2836265"/>
              <a:ext cx="822253" cy="992547"/>
            </a:xfrm>
            <a:custGeom>
              <a:avLst/>
              <a:gdLst/>
              <a:ahLst/>
              <a:cxnLst/>
              <a:rect l="l" t="t" r="r" b="b"/>
              <a:pathLst>
                <a:path w="8556" h="10328" extrusionOk="0">
                  <a:moveTo>
                    <a:pt x="1796" y="0"/>
                  </a:moveTo>
                  <a:cubicBezTo>
                    <a:pt x="1739" y="0"/>
                    <a:pt x="1682" y="13"/>
                    <a:pt x="1626" y="42"/>
                  </a:cubicBezTo>
                  <a:cubicBezTo>
                    <a:pt x="1330" y="196"/>
                    <a:pt x="1252" y="791"/>
                    <a:pt x="1301" y="1085"/>
                  </a:cubicBezTo>
                  <a:cubicBezTo>
                    <a:pt x="1305" y="1110"/>
                    <a:pt x="1416" y="1496"/>
                    <a:pt x="1422" y="1496"/>
                  </a:cubicBezTo>
                  <a:cubicBezTo>
                    <a:pt x="1422" y="1496"/>
                    <a:pt x="1422" y="1496"/>
                    <a:pt x="1422" y="1496"/>
                  </a:cubicBezTo>
                  <a:lnTo>
                    <a:pt x="1428" y="1492"/>
                  </a:lnTo>
                  <a:lnTo>
                    <a:pt x="1428" y="1492"/>
                  </a:lnTo>
                  <a:cubicBezTo>
                    <a:pt x="1415" y="1585"/>
                    <a:pt x="1402" y="1686"/>
                    <a:pt x="1390" y="1797"/>
                  </a:cubicBezTo>
                  <a:cubicBezTo>
                    <a:pt x="1370" y="2002"/>
                    <a:pt x="1349" y="2232"/>
                    <a:pt x="1343" y="2485"/>
                  </a:cubicBezTo>
                  <a:cubicBezTo>
                    <a:pt x="1337" y="2738"/>
                    <a:pt x="1336" y="3013"/>
                    <a:pt x="1362" y="3302"/>
                  </a:cubicBezTo>
                  <a:cubicBezTo>
                    <a:pt x="1388" y="3592"/>
                    <a:pt x="1430" y="3896"/>
                    <a:pt x="1514" y="4204"/>
                  </a:cubicBezTo>
                  <a:cubicBezTo>
                    <a:pt x="1515" y="4208"/>
                    <a:pt x="1516" y="4212"/>
                    <a:pt x="1517" y="4215"/>
                  </a:cubicBezTo>
                  <a:cubicBezTo>
                    <a:pt x="1465" y="4132"/>
                    <a:pt x="1310" y="3907"/>
                    <a:pt x="1297" y="3891"/>
                  </a:cubicBezTo>
                  <a:cubicBezTo>
                    <a:pt x="1133" y="3702"/>
                    <a:pt x="748" y="3446"/>
                    <a:pt x="447" y="3446"/>
                  </a:cubicBezTo>
                  <a:cubicBezTo>
                    <a:pt x="389" y="3446"/>
                    <a:pt x="335" y="3455"/>
                    <a:pt x="286" y="3476"/>
                  </a:cubicBezTo>
                  <a:cubicBezTo>
                    <a:pt x="65" y="3570"/>
                    <a:pt x="1" y="3834"/>
                    <a:pt x="111" y="4036"/>
                  </a:cubicBezTo>
                  <a:cubicBezTo>
                    <a:pt x="228" y="4242"/>
                    <a:pt x="499" y="4344"/>
                    <a:pt x="719" y="4376"/>
                  </a:cubicBezTo>
                  <a:cubicBezTo>
                    <a:pt x="745" y="4380"/>
                    <a:pt x="774" y="4382"/>
                    <a:pt x="805" y="4382"/>
                  </a:cubicBezTo>
                  <a:cubicBezTo>
                    <a:pt x="1071" y="4382"/>
                    <a:pt x="1493" y="4259"/>
                    <a:pt x="1530" y="4248"/>
                  </a:cubicBezTo>
                  <a:cubicBezTo>
                    <a:pt x="1616" y="4547"/>
                    <a:pt x="1722" y="4840"/>
                    <a:pt x="1846" y="5124"/>
                  </a:cubicBezTo>
                  <a:cubicBezTo>
                    <a:pt x="1919" y="5290"/>
                    <a:pt x="1996" y="5456"/>
                    <a:pt x="2076" y="5621"/>
                  </a:cubicBezTo>
                  <a:cubicBezTo>
                    <a:pt x="2029" y="5551"/>
                    <a:pt x="1986" y="5489"/>
                    <a:pt x="1978" y="5480"/>
                  </a:cubicBezTo>
                  <a:cubicBezTo>
                    <a:pt x="1815" y="5291"/>
                    <a:pt x="1429" y="5035"/>
                    <a:pt x="1128" y="5035"/>
                  </a:cubicBezTo>
                  <a:cubicBezTo>
                    <a:pt x="1071" y="5035"/>
                    <a:pt x="1017" y="5044"/>
                    <a:pt x="968" y="5065"/>
                  </a:cubicBezTo>
                  <a:cubicBezTo>
                    <a:pt x="747" y="5159"/>
                    <a:pt x="682" y="5423"/>
                    <a:pt x="794" y="5626"/>
                  </a:cubicBezTo>
                  <a:cubicBezTo>
                    <a:pt x="906" y="5831"/>
                    <a:pt x="1177" y="5934"/>
                    <a:pt x="1397" y="5965"/>
                  </a:cubicBezTo>
                  <a:cubicBezTo>
                    <a:pt x="1424" y="5969"/>
                    <a:pt x="1453" y="5971"/>
                    <a:pt x="1485" y="5971"/>
                  </a:cubicBezTo>
                  <a:cubicBezTo>
                    <a:pt x="1722" y="5971"/>
                    <a:pt x="2082" y="5874"/>
                    <a:pt x="2186" y="5845"/>
                  </a:cubicBezTo>
                  <a:cubicBezTo>
                    <a:pt x="2218" y="5908"/>
                    <a:pt x="2249" y="5970"/>
                    <a:pt x="2280" y="6034"/>
                  </a:cubicBezTo>
                  <a:cubicBezTo>
                    <a:pt x="2431" y="6335"/>
                    <a:pt x="2583" y="6635"/>
                    <a:pt x="2723" y="6932"/>
                  </a:cubicBezTo>
                  <a:cubicBezTo>
                    <a:pt x="2772" y="7038"/>
                    <a:pt x="2817" y="7143"/>
                    <a:pt x="2862" y="7248"/>
                  </a:cubicBezTo>
                  <a:cubicBezTo>
                    <a:pt x="2821" y="7187"/>
                    <a:pt x="2785" y="7135"/>
                    <a:pt x="2778" y="7128"/>
                  </a:cubicBezTo>
                  <a:cubicBezTo>
                    <a:pt x="2614" y="6939"/>
                    <a:pt x="2229" y="6682"/>
                    <a:pt x="1928" y="6682"/>
                  </a:cubicBezTo>
                  <a:cubicBezTo>
                    <a:pt x="1871" y="6682"/>
                    <a:pt x="1817" y="6692"/>
                    <a:pt x="1768" y="6712"/>
                  </a:cubicBezTo>
                  <a:cubicBezTo>
                    <a:pt x="1547" y="6806"/>
                    <a:pt x="1482" y="7070"/>
                    <a:pt x="1593" y="7273"/>
                  </a:cubicBezTo>
                  <a:cubicBezTo>
                    <a:pt x="1706" y="7479"/>
                    <a:pt x="1977" y="7581"/>
                    <a:pt x="2197" y="7613"/>
                  </a:cubicBezTo>
                  <a:cubicBezTo>
                    <a:pt x="2223" y="7616"/>
                    <a:pt x="2252" y="7618"/>
                    <a:pt x="2284" y="7618"/>
                  </a:cubicBezTo>
                  <a:cubicBezTo>
                    <a:pt x="2507" y="7618"/>
                    <a:pt x="2841" y="7531"/>
                    <a:pt x="2965" y="7498"/>
                  </a:cubicBezTo>
                  <a:cubicBezTo>
                    <a:pt x="3008" y="7607"/>
                    <a:pt x="3051" y="7716"/>
                    <a:pt x="3088" y="7824"/>
                  </a:cubicBezTo>
                  <a:cubicBezTo>
                    <a:pt x="3111" y="7898"/>
                    <a:pt x="3139" y="7968"/>
                    <a:pt x="3158" y="8043"/>
                  </a:cubicBezTo>
                  <a:cubicBezTo>
                    <a:pt x="3178" y="8119"/>
                    <a:pt x="3200" y="8193"/>
                    <a:pt x="3221" y="8265"/>
                  </a:cubicBezTo>
                  <a:cubicBezTo>
                    <a:pt x="3254" y="8408"/>
                    <a:pt x="3291" y="8555"/>
                    <a:pt x="3321" y="8694"/>
                  </a:cubicBezTo>
                  <a:cubicBezTo>
                    <a:pt x="3342" y="8791"/>
                    <a:pt x="3361" y="8884"/>
                    <a:pt x="3380" y="8978"/>
                  </a:cubicBezTo>
                  <a:cubicBezTo>
                    <a:pt x="3332" y="8872"/>
                    <a:pt x="3234" y="8669"/>
                    <a:pt x="3224" y="8652"/>
                  </a:cubicBezTo>
                  <a:cubicBezTo>
                    <a:pt x="3080" y="8424"/>
                    <a:pt x="2692" y="8078"/>
                    <a:pt x="2381" y="8078"/>
                  </a:cubicBezTo>
                  <a:cubicBezTo>
                    <a:pt x="2349" y="8078"/>
                    <a:pt x="2318" y="8082"/>
                    <a:pt x="2288" y="8089"/>
                  </a:cubicBezTo>
                  <a:cubicBezTo>
                    <a:pt x="2055" y="8149"/>
                    <a:pt x="1951" y="8401"/>
                    <a:pt x="2031" y="8616"/>
                  </a:cubicBezTo>
                  <a:cubicBezTo>
                    <a:pt x="2111" y="8837"/>
                    <a:pt x="2364" y="8980"/>
                    <a:pt x="2576" y="9044"/>
                  </a:cubicBezTo>
                  <a:cubicBezTo>
                    <a:pt x="2657" y="9069"/>
                    <a:pt x="2772" y="9077"/>
                    <a:pt x="2891" y="9077"/>
                  </a:cubicBezTo>
                  <a:cubicBezTo>
                    <a:pt x="3115" y="9077"/>
                    <a:pt x="3351" y="9047"/>
                    <a:pt x="3393" y="9042"/>
                  </a:cubicBezTo>
                  <a:cubicBezTo>
                    <a:pt x="3424" y="9197"/>
                    <a:pt x="3453" y="9348"/>
                    <a:pt x="3477" y="9490"/>
                  </a:cubicBezTo>
                  <a:cubicBezTo>
                    <a:pt x="3534" y="9805"/>
                    <a:pt x="3576" y="10088"/>
                    <a:pt x="3607" y="10327"/>
                  </a:cubicBezTo>
                  <a:lnTo>
                    <a:pt x="3825" y="10327"/>
                  </a:lnTo>
                  <a:cubicBezTo>
                    <a:pt x="3787" y="10080"/>
                    <a:pt x="3737" y="9785"/>
                    <a:pt x="3672" y="9454"/>
                  </a:cubicBezTo>
                  <a:cubicBezTo>
                    <a:pt x="3641" y="9297"/>
                    <a:pt x="3605" y="9129"/>
                    <a:pt x="3566" y="8958"/>
                  </a:cubicBezTo>
                  <a:cubicBezTo>
                    <a:pt x="3722" y="8896"/>
                    <a:pt x="3874" y="8824"/>
                    <a:pt x="4022" y="8743"/>
                  </a:cubicBezTo>
                  <a:cubicBezTo>
                    <a:pt x="4193" y="8928"/>
                    <a:pt x="4629" y="9144"/>
                    <a:pt x="4687" y="9172"/>
                  </a:cubicBezTo>
                  <a:cubicBezTo>
                    <a:pt x="4626" y="9318"/>
                    <a:pt x="4567" y="9460"/>
                    <a:pt x="4510" y="9593"/>
                  </a:cubicBezTo>
                  <a:cubicBezTo>
                    <a:pt x="4389" y="9871"/>
                    <a:pt x="4273" y="10117"/>
                    <a:pt x="4172" y="10327"/>
                  </a:cubicBezTo>
                  <a:lnTo>
                    <a:pt x="4408" y="10327"/>
                  </a:lnTo>
                  <a:cubicBezTo>
                    <a:pt x="4495" y="10134"/>
                    <a:pt x="4592" y="9914"/>
                    <a:pt x="4691" y="9669"/>
                  </a:cubicBezTo>
                  <a:cubicBezTo>
                    <a:pt x="4752" y="9521"/>
                    <a:pt x="4815" y="9361"/>
                    <a:pt x="4877" y="9197"/>
                  </a:cubicBezTo>
                  <a:cubicBezTo>
                    <a:pt x="4927" y="9207"/>
                    <a:pt x="5265" y="9276"/>
                    <a:pt x="5520" y="9276"/>
                  </a:cubicBezTo>
                  <a:cubicBezTo>
                    <a:pt x="5585" y="9276"/>
                    <a:pt x="5644" y="9272"/>
                    <a:pt x="5692" y="9261"/>
                  </a:cubicBezTo>
                  <a:cubicBezTo>
                    <a:pt x="5910" y="9212"/>
                    <a:pt x="6171" y="9089"/>
                    <a:pt x="6268" y="8875"/>
                  </a:cubicBezTo>
                  <a:cubicBezTo>
                    <a:pt x="6363" y="8666"/>
                    <a:pt x="6278" y="8407"/>
                    <a:pt x="6051" y="8330"/>
                  </a:cubicBezTo>
                  <a:cubicBezTo>
                    <a:pt x="6012" y="8317"/>
                    <a:pt x="5970" y="8311"/>
                    <a:pt x="5926" y="8311"/>
                  </a:cubicBezTo>
                  <a:cubicBezTo>
                    <a:pt x="5620" y="8311"/>
                    <a:pt x="5231" y="8612"/>
                    <a:pt x="5076" y="8822"/>
                  </a:cubicBezTo>
                  <a:cubicBezTo>
                    <a:pt x="5065" y="8836"/>
                    <a:pt x="4969" y="9002"/>
                    <a:pt x="4911" y="9108"/>
                  </a:cubicBezTo>
                  <a:cubicBezTo>
                    <a:pt x="4936" y="9040"/>
                    <a:pt x="4961" y="8976"/>
                    <a:pt x="4986" y="8906"/>
                  </a:cubicBezTo>
                  <a:cubicBezTo>
                    <a:pt x="5037" y="8768"/>
                    <a:pt x="5083" y="8630"/>
                    <a:pt x="5133" y="8480"/>
                  </a:cubicBezTo>
                  <a:cubicBezTo>
                    <a:pt x="5154" y="8408"/>
                    <a:pt x="5177" y="8334"/>
                    <a:pt x="5199" y="8260"/>
                  </a:cubicBezTo>
                  <a:cubicBezTo>
                    <a:pt x="5223" y="8187"/>
                    <a:pt x="5238" y="8107"/>
                    <a:pt x="5259" y="8030"/>
                  </a:cubicBezTo>
                  <a:cubicBezTo>
                    <a:pt x="5302" y="7849"/>
                    <a:pt x="5337" y="7665"/>
                    <a:pt x="5367" y="7478"/>
                  </a:cubicBezTo>
                  <a:cubicBezTo>
                    <a:pt x="5481" y="7519"/>
                    <a:pt x="5876" y="7657"/>
                    <a:pt x="6106" y="7657"/>
                  </a:cubicBezTo>
                  <a:cubicBezTo>
                    <a:pt x="6118" y="7657"/>
                    <a:pt x="6129" y="7656"/>
                    <a:pt x="6140" y="7656"/>
                  </a:cubicBezTo>
                  <a:cubicBezTo>
                    <a:pt x="6363" y="7639"/>
                    <a:pt x="6640" y="7558"/>
                    <a:pt x="6768" y="7361"/>
                  </a:cubicBezTo>
                  <a:cubicBezTo>
                    <a:pt x="6894" y="7168"/>
                    <a:pt x="6849" y="6900"/>
                    <a:pt x="6636" y="6789"/>
                  </a:cubicBezTo>
                  <a:cubicBezTo>
                    <a:pt x="6577" y="6759"/>
                    <a:pt x="6509" y="6746"/>
                    <a:pt x="6436" y="6746"/>
                  </a:cubicBezTo>
                  <a:cubicBezTo>
                    <a:pt x="6141" y="6746"/>
                    <a:pt x="5766" y="6960"/>
                    <a:pt x="5597" y="7128"/>
                  </a:cubicBezTo>
                  <a:cubicBezTo>
                    <a:pt x="5585" y="7141"/>
                    <a:pt x="5450" y="7309"/>
                    <a:pt x="5378" y="7402"/>
                  </a:cubicBezTo>
                  <a:cubicBezTo>
                    <a:pt x="5396" y="7289"/>
                    <a:pt x="5414" y="7178"/>
                    <a:pt x="5429" y="7063"/>
                  </a:cubicBezTo>
                  <a:cubicBezTo>
                    <a:pt x="5470" y="6733"/>
                    <a:pt x="5500" y="6397"/>
                    <a:pt x="5533" y="6063"/>
                  </a:cubicBezTo>
                  <a:cubicBezTo>
                    <a:pt x="5543" y="5960"/>
                    <a:pt x="5554" y="5858"/>
                    <a:pt x="5565" y="5756"/>
                  </a:cubicBezTo>
                  <a:cubicBezTo>
                    <a:pt x="5606" y="5770"/>
                    <a:pt x="6072" y="5944"/>
                    <a:pt x="6330" y="5944"/>
                  </a:cubicBezTo>
                  <a:cubicBezTo>
                    <a:pt x="6341" y="5944"/>
                    <a:pt x="6353" y="5944"/>
                    <a:pt x="6364" y="5943"/>
                  </a:cubicBezTo>
                  <a:cubicBezTo>
                    <a:pt x="6586" y="5927"/>
                    <a:pt x="6864" y="5846"/>
                    <a:pt x="6992" y="5648"/>
                  </a:cubicBezTo>
                  <a:cubicBezTo>
                    <a:pt x="7118" y="5456"/>
                    <a:pt x="7073" y="5187"/>
                    <a:pt x="6860" y="5076"/>
                  </a:cubicBezTo>
                  <a:cubicBezTo>
                    <a:pt x="6801" y="5046"/>
                    <a:pt x="6733" y="5033"/>
                    <a:pt x="6660" y="5033"/>
                  </a:cubicBezTo>
                  <a:cubicBezTo>
                    <a:pt x="6365" y="5033"/>
                    <a:pt x="5990" y="5247"/>
                    <a:pt x="5822" y="5416"/>
                  </a:cubicBezTo>
                  <a:cubicBezTo>
                    <a:pt x="5806" y="5431"/>
                    <a:pt x="5613" y="5673"/>
                    <a:pt x="5567" y="5736"/>
                  </a:cubicBezTo>
                  <a:cubicBezTo>
                    <a:pt x="5590" y="5511"/>
                    <a:pt x="5616" y="5287"/>
                    <a:pt x="5651" y="5067"/>
                  </a:cubicBezTo>
                  <a:cubicBezTo>
                    <a:pt x="5696" y="4770"/>
                    <a:pt x="5760" y="4477"/>
                    <a:pt x="5843" y="4187"/>
                  </a:cubicBezTo>
                  <a:cubicBezTo>
                    <a:pt x="5862" y="4195"/>
                    <a:pt x="6346" y="4378"/>
                    <a:pt x="6611" y="4378"/>
                  </a:cubicBezTo>
                  <a:cubicBezTo>
                    <a:pt x="6623" y="4378"/>
                    <a:pt x="6635" y="4377"/>
                    <a:pt x="6646" y="4376"/>
                  </a:cubicBezTo>
                  <a:cubicBezTo>
                    <a:pt x="6868" y="4361"/>
                    <a:pt x="7147" y="4279"/>
                    <a:pt x="7274" y="4083"/>
                  </a:cubicBezTo>
                  <a:cubicBezTo>
                    <a:pt x="7400" y="3889"/>
                    <a:pt x="7355" y="3620"/>
                    <a:pt x="7142" y="3511"/>
                  </a:cubicBezTo>
                  <a:cubicBezTo>
                    <a:pt x="7083" y="3480"/>
                    <a:pt x="7015" y="3467"/>
                    <a:pt x="6942" y="3467"/>
                  </a:cubicBezTo>
                  <a:cubicBezTo>
                    <a:pt x="6647" y="3467"/>
                    <a:pt x="6273" y="3681"/>
                    <a:pt x="6104" y="3849"/>
                  </a:cubicBezTo>
                  <a:cubicBezTo>
                    <a:pt x="6088" y="3866"/>
                    <a:pt x="5880" y="4126"/>
                    <a:pt x="5846" y="4176"/>
                  </a:cubicBezTo>
                  <a:cubicBezTo>
                    <a:pt x="5851" y="4158"/>
                    <a:pt x="5854" y="4141"/>
                    <a:pt x="5858" y="4125"/>
                  </a:cubicBezTo>
                  <a:cubicBezTo>
                    <a:pt x="5950" y="3825"/>
                    <a:pt x="6076" y="3547"/>
                    <a:pt x="6207" y="3292"/>
                  </a:cubicBezTo>
                  <a:cubicBezTo>
                    <a:pt x="6283" y="3143"/>
                    <a:pt x="6364" y="3005"/>
                    <a:pt x="6446" y="2873"/>
                  </a:cubicBezTo>
                  <a:cubicBezTo>
                    <a:pt x="6540" y="2921"/>
                    <a:pt x="6975" y="3132"/>
                    <a:pt x="7207" y="3141"/>
                  </a:cubicBezTo>
                  <a:cubicBezTo>
                    <a:pt x="7223" y="3142"/>
                    <a:pt x="7240" y="3142"/>
                    <a:pt x="7257" y="3142"/>
                  </a:cubicBezTo>
                  <a:cubicBezTo>
                    <a:pt x="7470" y="3142"/>
                    <a:pt x="7725" y="3086"/>
                    <a:pt x="7863" y="2918"/>
                  </a:cubicBezTo>
                  <a:cubicBezTo>
                    <a:pt x="8009" y="2740"/>
                    <a:pt x="7994" y="2468"/>
                    <a:pt x="7794" y="2335"/>
                  </a:cubicBezTo>
                  <a:cubicBezTo>
                    <a:pt x="7721" y="2286"/>
                    <a:pt x="7627" y="2266"/>
                    <a:pt x="7525" y="2266"/>
                  </a:cubicBezTo>
                  <a:cubicBezTo>
                    <a:pt x="7243" y="2266"/>
                    <a:pt x="6896" y="2421"/>
                    <a:pt x="6725" y="2558"/>
                  </a:cubicBezTo>
                  <a:cubicBezTo>
                    <a:pt x="6713" y="2567"/>
                    <a:pt x="6595" y="2685"/>
                    <a:pt x="6511" y="2771"/>
                  </a:cubicBezTo>
                  <a:cubicBezTo>
                    <a:pt x="6549" y="2712"/>
                    <a:pt x="6587" y="2650"/>
                    <a:pt x="6624" y="2594"/>
                  </a:cubicBezTo>
                  <a:cubicBezTo>
                    <a:pt x="6763" y="2384"/>
                    <a:pt x="6904" y="2201"/>
                    <a:pt x="7030" y="2039"/>
                  </a:cubicBezTo>
                  <a:cubicBezTo>
                    <a:pt x="7102" y="1948"/>
                    <a:pt x="7169" y="1866"/>
                    <a:pt x="7232" y="1792"/>
                  </a:cubicBezTo>
                  <a:cubicBezTo>
                    <a:pt x="7350" y="1790"/>
                    <a:pt x="7821" y="1775"/>
                    <a:pt x="8028" y="1678"/>
                  </a:cubicBezTo>
                  <a:cubicBezTo>
                    <a:pt x="8229" y="1584"/>
                    <a:pt x="8459" y="1407"/>
                    <a:pt x="8507" y="1178"/>
                  </a:cubicBezTo>
                  <a:cubicBezTo>
                    <a:pt x="8555" y="952"/>
                    <a:pt x="8416" y="717"/>
                    <a:pt x="8178" y="692"/>
                  </a:cubicBezTo>
                  <a:cubicBezTo>
                    <a:pt x="8165" y="690"/>
                    <a:pt x="8153" y="690"/>
                    <a:pt x="8140" y="690"/>
                  </a:cubicBezTo>
                  <a:cubicBezTo>
                    <a:pt x="7817" y="690"/>
                    <a:pt x="7448" y="1120"/>
                    <a:pt x="7332" y="1382"/>
                  </a:cubicBezTo>
                  <a:cubicBezTo>
                    <a:pt x="7322" y="1406"/>
                    <a:pt x="7200" y="1792"/>
                    <a:pt x="7206" y="1792"/>
                  </a:cubicBezTo>
                  <a:lnTo>
                    <a:pt x="7213" y="1792"/>
                  </a:lnTo>
                  <a:cubicBezTo>
                    <a:pt x="7151" y="1862"/>
                    <a:pt x="7084" y="1939"/>
                    <a:pt x="7013" y="2025"/>
                  </a:cubicBezTo>
                  <a:cubicBezTo>
                    <a:pt x="6884" y="2185"/>
                    <a:pt x="6738" y="2366"/>
                    <a:pt x="6594" y="2573"/>
                  </a:cubicBezTo>
                  <a:cubicBezTo>
                    <a:pt x="6450" y="2781"/>
                    <a:pt x="6297" y="3009"/>
                    <a:pt x="6159" y="3265"/>
                  </a:cubicBezTo>
                  <a:cubicBezTo>
                    <a:pt x="6021" y="3521"/>
                    <a:pt x="5888" y="3798"/>
                    <a:pt x="5788" y="4101"/>
                  </a:cubicBezTo>
                  <a:cubicBezTo>
                    <a:pt x="5787" y="4104"/>
                    <a:pt x="5787" y="4108"/>
                    <a:pt x="5785" y="4111"/>
                  </a:cubicBezTo>
                  <a:cubicBezTo>
                    <a:pt x="5787" y="4014"/>
                    <a:pt x="5783" y="3741"/>
                    <a:pt x="5780" y="3720"/>
                  </a:cubicBezTo>
                  <a:cubicBezTo>
                    <a:pt x="5742" y="3425"/>
                    <a:pt x="5494" y="2877"/>
                    <a:pt x="5167" y="2817"/>
                  </a:cubicBezTo>
                  <a:cubicBezTo>
                    <a:pt x="5143" y="2813"/>
                    <a:pt x="5120" y="2810"/>
                    <a:pt x="5097" y="2810"/>
                  </a:cubicBezTo>
                  <a:cubicBezTo>
                    <a:pt x="4892" y="2810"/>
                    <a:pt x="4729" y="2981"/>
                    <a:pt x="4711" y="3187"/>
                  </a:cubicBezTo>
                  <a:cubicBezTo>
                    <a:pt x="4693" y="3422"/>
                    <a:pt x="4863" y="3656"/>
                    <a:pt x="5029" y="3804"/>
                  </a:cubicBezTo>
                  <a:cubicBezTo>
                    <a:pt x="5215" y="3971"/>
                    <a:pt x="5735" y="4133"/>
                    <a:pt x="5775" y="4146"/>
                  </a:cubicBezTo>
                  <a:cubicBezTo>
                    <a:pt x="5682" y="4443"/>
                    <a:pt x="5609" y="4745"/>
                    <a:pt x="5557" y="5052"/>
                  </a:cubicBezTo>
                  <a:cubicBezTo>
                    <a:pt x="5525" y="5230"/>
                    <a:pt x="5498" y="5410"/>
                    <a:pt x="5474" y="5592"/>
                  </a:cubicBezTo>
                  <a:cubicBezTo>
                    <a:pt x="5473" y="5507"/>
                    <a:pt x="5471" y="5431"/>
                    <a:pt x="5470" y="5421"/>
                  </a:cubicBezTo>
                  <a:cubicBezTo>
                    <a:pt x="5431" y="5126"/>
                    <a:pt x="5184" y="4578"/>
                    <a:pt x="4856" y="4518"/>
                  </a:cubicBezTo>
                  <a:cubicBezTo>
                    <a:pt x="4832" y="4513"/>
                    <a:pt x="4809" y="4511"/>
                    <a:pt x="4786" y="4511"/>
                  </a:cubicBezTo>
                  <a:cubicBezTo>
                    <a:pt x="4581" y="4511"/>
                    <a:pt x="4418" y="4682"/>
                    <a:pt x="4400" y="4889"/>
                  </a:cubicBezTo>
                  <a:cubicBezTo>
                    <a:pt x="4381" y="5123"/>
                    <a:pt x="4552" y="5358"/>
                    <a:pt x="4717" y="5506"/>
                  </a:cubicBezTo>
                  <a:cubicBezTo>
                    <a:pt x="4885" y="5656"/>
                    <a:pt x="5325" y="5803"/>
                    <a:pt x="5442" y="5839"/>
                  </a:cubicBezTo>
                  <a:cubicBezTo>
                    <a:pt x="5433" y="5910"/>
                    <a:pt x="5423" y="5979"/>
                    <a:pt x="5415" y="6049"/>
                  </a:cubicBezTo>
                  <a:cubicBezTo>
                    <a:pt x="5375" y="6383"/>
                    <a:pt x="5338" y="6717"/>
                    <a:pt x="5289" y="7044"/>
                  </a:cubicBezTo>
                  <a:cubicBezTo>
                    <a:pt x="5273" y="7158"/>
                    <a:pt x="5252" y="7271"/>
                    <a:pt x="5231" y="7383"/>
                  </a:cubicBezTo>
                  <a:cubicBezTo>
                    <a:pt x="5230" y="7309"/>
                    <a:pt x="5229" y="7245"/>
                    <a:pt x="5227" y="7236"/>
                  </a:cubicBezTo>
                  <a:cubicBezTo>
                    <a:pt x="5189" y="6941"/>
                    <a:pt x="4942" y="6393"/>
                    <a:pt x="4614" y="6333"/>
                  </a:cubicBezTo>
                  <a:cubicBezTo>
                    <a:pt x="4591" y="6328"/>
                    <a:pt x="4567" y="6326"/>
                    <a:pt x="4544" y="6326"/>
                  </a:cubicBezTo>
                  <a:cubicBezTo>
                    <a:pt x="4340" y="6326"/>
                    <a:pt x="4176" y="6497"/>
                    <a:pt x="4159" y="6704"/>
                  </a:cubicBezTo>
                  <a:cubicBezTo>
                    <a:pt x="4140" y="6938"/>
                    <a:pt x="4310" y="7173"/>
                    <a:pt x="4476" y="7321"/>
                  </a:cubicBezTo>
                  <a:cubicBezTo>
                    <a:pt x="4637" y="7464"/>
                    <a:pt x="5041" y="7603"/>
                    <a:pt x="5179" y="7648"/>
                  </a:cubicBezTo>
                  <a:cubicBezTo>
                    <a:pt x="5155" y="7763"/>
                    <a:pt x="5131" y="7879"/>
                    <a:pt x="5102" y="7988"/>
                  </a:cubicBezTo>
                  <a:cubicBezTo>
                    <a:pt x="5082" y="8063"/>
                    <a:pt x="5066" y="8137"/>
                    <a:pt x="5041" y="8211"/>
                  </a:cubicBezTo>
                  <a:cubicBezTo>
                    <a:pt x="5015" y="8285"/>
                    <a:pt x="4993" y="8358"/>
                    <a:pt x="4969" y="8430"/>
                  </a:cubicBezTo>
                  <a:cubicBezTo>
                    <a:pt x="4919" y="8567"/>
                    <a:pt x="4869" y="8710"/>
                    <a:pt x="4816" y="8843"/>
                  </a:cubicBezTo>
                  <a:cubicBezTo>
                    <a:pt x="4781" y="8936"/>
                    <a:pt x="4745" y="9024"/>
                    <a:pt x="4709" y="9112"/>
                  </a:cubicBezTo>
                  <a:cubicBezTo>
                    <a:pt x="4728" y="8997"/>
                    <a:pt x="4758" y="8773"/>
                    <a:pt x="4758" y="8754"/>
                  </a:cubicBezTo>
                  <a:cubicBezTo>
                    <a:pt x="4763" y="8556"/>
                    <a:pt x="4693" y="8234"/>
                    <a:pt x="4553" y="8009"/>
                  </a:cubicBezTo>
                  <a:cubicBezTo>
                    <a:pt x="4554" y="7979"/>
                    <a:pt x="4552" y="7950"/>
                    <a:pt x="4548" y="7921"/>
                  </a:cubicBezTo>
                  <a:cubicBezTo>
                    <a:pt x="4516" y="7725"/>
                    <a:pt x="4354" y="7573"/>
                    <a:pt x="4162" y="7573"/>
                  </a:cubicBezTo>
                  <a:cubicBezTo>
                    <a:pt x="4130" y="7573"/>
                    <a:pt x="4098" y="7577"/>
                    <a:pt x="4066" y="7586"/>
                  </a:cubicBezTo>
                  <a:cubicBezTo>
                    <a:pt x="3743" y="7672"/>
                    <a:pt x="3539" y="8238"/>
                    <a:pt x="3523" y="8535"/>
                  </a:cubicBezTo>
                  <a:cubicBezTo>
                    <a:pt x="3522" y="8552"/>
                    <a:pt x="3535" y="8743"/>
                    <a:pt x="3544" y="8864"/>
                  </a:cubicBezTo>
                  <a:cubicBezTo>
                    <a:pt x="3528" y="8794"/>
                    <a:pt x="3512" y="8726"/>
                    <a:pt x="3495" y="8654"/>
                  </a:cubicBezTo>
                  <a:cubicBezTo>
                    <a:pt x="3461" y="8512"/>
                    <a:pt x="3423" y="8371"/>
                    <a:pt x="3383" y="8218"/>
                  </a:cubicBezTo>
                  <a:lnTo>
                    <a:pt x="3317" y="7998"/>
                  </a:lnTo>
                  <a:cubicBezTo>
                    <a:pt x="3295" y="7924"/>
                    <a:pt x="3265" y="7848"/>
                    <a:pt x="3239" y="7772"/>
                  </a:cubicBezTo>
                  <a:cubicBezTo>
                    <a:pt x="3175" y="7598"/>
                    <a:pt x="3102" y="7425"/>
                    <a:pt x="3024" y="7253"/>
                  </a:cubicBezTo>
                  <a:cubicBezTo>
                    <a:pt x="3149" y="7223"/>
                    <a:pt x="3590" y="7110"/>
                    <a:pt x="3767" y="6974"/>
                  </a:cubicBezTo>
                  <a:cubicBezTo>
                    <a:pt x="3944" y="6838"/>
                    <a:pt x="4130" y="6617"/>
                    <a:pt x="4129" y="6382"/>
                  </a:cubicBezTo>
                  <a:cubicBezTo>
                    <a:pt x="4127" y="6165"/>
                    <a:pt x="3964" y="5976"/>
                    <a:pt x="3746" y="5976"/>
                  </a:cubicBezTo>
                  <a:cubicBezTo>
                    <a:pt x="3732" y="5976"/>
                    <a:pt x="3718" y="5977"/>
                    <a:pt x="3704" y="5979"/>
                  </a:cubicBezTo>
                  <a:cubicBezTo>
                    <a:pt x="3372" y="6014"/>
                    <a:pt x="3084" y="6542"/>
                    <a:pt x="3024" y="6833"/>
                  </a:cubicBezTo>
                  <a:cubicBezTo>
                    <a:pt x="3020" y="6851"/>
                    <a:pt x="3001" y="7065"/>
                    <a:pt x="2992" y="7183"/>
                  </a:cubicBezTo>
                  <a:cubicBezTo>
                    <a:pt x="2945" y="7080"/>
                    <a:pt x="2898" y="6976"/>
                    <a:pt x="2847" y="6873"/>
                  </a:cubicBezTo>
                  <a:cubicBezTo>
                    <a:pt x="2699" y="6574"/>
                    <a:pt x="2540" y="6277"/>
                    <a:pt x="2383" y="5980"/>
                  </a:cubicBezTo>
                  <a:cubicBezTo>
                    <a:pt x="2333" y="5889"/>
                    <a:pt x="2286" y="5798"/>
                    <a:pt x="2239" y="5706"/>
                  </a:cubicBezTo>
                  <a:cubicBezTo>
                    <a:pt x="2283" y="5696"/>
                    <a:pt x="2811" y="5574"/>
                    <a:pt x="3010" y="5422"/>
                  </a:cubicBezTo>
                  <a:cubicBezTo>
                    <a:pt x="3186" y="5287"/>
                    <a:pt x="3373" y="5065"/>
                    <a:pt x="3371" y="4830"/>
                  </a:cubicBezTo>
                  <a:cubicBezTo>
                    <a:pt x="3370" y="4613"/>
                    <a:pt x="3206" y="4424"/>
                    <a:pt x="2988" y="4424"/>
                  </a:cubicBezTo>
                  <a:cubicBezTo>
                    <a:pt x="2974" y="4424"/>
                    <a:pt x="2960" y="4425"/>
                    <a:pt x="2945" y="4426"/>
                  </a:cubicBezTo>
                  <a:cubicBezTo>
                    <a:pt x="2614" y="4462"/>
                    <a:pt x="2326" y="4990"/>
                    <a:pt x="2266" y="5282"/>
                  </a:cubicBezTo>
                  <a:cubicBezTo>
                    <a:pt x="2262" y="5303"/>
                    <a:pt x="2234" y="5611"/>
                    <a:pt x="2231" y="5690"/>
                  </a:cubicBezTo>
                  <a:cubicBezTo>
                    <a:pt x="2127" y="5490"/>
                    <a:pt x="2024" y="5288"/>
                    <a:pt x="1931" y="5085"/>
                  </a:cubicBezTo>
                  <a:cubicBezTo>
                    <a:pt x="1804" y="4813"/>
                    <a:pt x="1696" y="4532"/>
                    <a:pt x="1606" y="4245"/>
                  </a:cubicBezTo>
                  <a:cubicBezTo>
                    <a:pt x="1627" y="4241"/>
                    <a:pt x="2178" y="4115"/>
                    <a:pt x="2381" y="3960"/>
                  </a:cubicBezTo>
                  <a:cubicBezTo>
                    <a:pt x="2558" y="3825"/>
                    <a:pt x="2745" y="3603"/>
                    <a:pt x="2743" y="3367"/>
                  </a:cubicBezTo>
                  <a:cubicBezTo>
                    <a:pt x="2741" y="3151"/>
                    <a:pt x="2577" y="2962"/>
                    <a:pt x="2360" y="2962"/>
                  </a:cubicBezTo>
                  <a:cubicBezTo>
                    <a:pt x="2346" y="2962"/>
                    <a:pt x="2331" y="2963"/>
                    <a:pt x="2317" y="2964"/>
                  </a:cubicBezTo>
                  <a:cubicBezTo>
                    <a:pt x="1986" y="3000"/>
                    <a:pt x="1698" y="3528"/>
                    <a:pt x="1638" y="3820"/>
                  </a:cubicBezTo>
                  <a:cubicBezTo>
                    <a:pt x="1634" y="3842"/>
                    <a:pt x="1603" y="4174"/>
                    <a:pt x="1602" y="4234"/>
                  </a:cubicBezTo>
                  <a:cubicBezTo>
                    <a:pt x="1597" y="4218"/>
                    <a:pt x="1590" y="4200"/>
                    <a:pt x="1586" y="4184"/>
                  </a:cubicBezTo>
                  <a:cubicBezTo>
                    <a:pt x="1496" y="3884"/>
                    <a:pt x="1448" y="3582"/>
                    <a:pt x="1417" y="3297"/>
                  </a:cubicBezTo>
                  <a:cubicBezTo>
                    <a:pt x="1398" y="3131"/>
                    <a:pt x="1389" y="2973"/>
                    <a:pt x="1385" y="2817"/>
                  </a:cubicBezTo>
                  <a:cubicBezTo>
                    <a:pt x="1489" y="2805"/>
                    <a:pt x="1969" y="2740"/>
                    <a:pt x="2167" y="2621"/>
                  </a:cubicBezTo>
                  <a:cubicBezTo>
                    <a:pt x="2357" y="2505"/>
                    <a:pt x="2568" y="2305"/>
                    <a:pt x="2591" y="2072"/>
                  </a:cubicBezTo>
                  <a:cubicBezTo>
                    <a:pt x="2615" y="1843"/>
                    <a:pt x="2452" y="1624"/>
                    <a:pt x="2213" y="1624"/>
                  </a:cubicBezTo>
                  <a:cubicBezTo>
                    <a:pt x="1879" y="1624"/>
                    <a:pt x="1535" y="2116"/>
                    <a:pt x="1444" y="2400"/>
                  </a:cubicBezTo>
                  <a:cubicBezTo>
                    <a:pt x="1439" y="2415"/>
                    <a:pt x="1405" y="2578"/>
                    <a:pt x="1383" y="2695"/>
                  </a:cubicBezTo>
                  <a:cubicBezTo>
                    <a:pt x="1382" y="2626"/>
                    <a:pt x="1379" y="2553"/>
                    <a:pt x="1380" y="2487"/>
                  </a:cubicBezTo>
                  <a:cubicBezTo>
                    <a:pt x="1380" y="2234"/>
                    <a:pt x="1396" y="2004"/>
                    <a:pt x="1412" y="1799"/>
                  </a:cubicBezTo>
                  <a:cubicBezTo>
                    <a:pt x="1422" y="1683"/>
                    <a:pt x="1433" y="1578"/>
                    <a:pt x="1444" y="1481"/>
                  </a:cubicBezTo>
                  <a:cubicBezTo>
                    <a:pt x="1540" y="1414"/>
                    <a:pt x="1926" y="1142"/>
                    <a:pt x="2045" y="948"/>
                  </a:cubicBezTo>
                  <a:cubicBezTo>
                    <a:pt x="2160" y="757"/>
                    <a:pt x="2255" y="484"/>
                    <a:pt x="2169" y="265"/>
                  </a:cubicBezTo>
                  <a:cubicBezTo>
                    <a:pt x="2106" y="107"/>
                    <a:pt x="1956" y="0"/>
                    <a:pt x="1796"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7"/>
            <p:cNvSpPr/>
            <p:nvPr/>
          </p:nvSpPr>
          <p:spPr>
            <a:xfrm>
              <a:off x="1091049" y="2963600"/>
              <a:ext cx="97256" cy="142808"/>
            </a:xfrm>
            <a:custGeom>
              <a:avLst/>
              <a:gdLst/>
              <a:ahLst/>
              <a:cxnLst/>
              <a:rect l="l" t="t" r="r" b="b"/>
              <a:pathLst>
                <a:path w="1012" h="1486" extrusionOk="0">
                  <a:moveTo>
                    <a:pt x="457" y="1"/>
                  </a:moveTo>
                  <a:cubicBezTo>
                    <a:pt x="293" y="1"/>
                    <a:pt x="141" y="112"/>
                    <a:pt x="82" y="275"/>
                  </a:cubicBezTo>
                  <a:cubicBezTo>
                    <a:pt x="1" y="496"/>
                    <a:pt x="103" y="768"/>
                    <a:pt x="224" y="955"/>
                  </a:cubicBezTo>
                  <a:cubicBezTo>
                    <a:pt x="366" y="1174"/>
                    <a:pt x="860" y="1485"/>
                    <a:pt x="861" y="1486"/>
                  </a:cubicBezTo>
                  <a:cubicBezTo>
                    <a:pt x="861" y="1486"/>
                    <a:pt x="861" y="1486"/>
                    <a:pt x="861" y="1486"/>
                  </a:cubicBezTo>
                  <a:cubicBezTo>
                    <a:pt x="867" y="1486"/>
                    <a:pt x="968" y="1097"/>
                    <a:pt x="971" y="1071"/>
                  </a:cubicBezTo>
                  <a:cubicBezTo>
                    <a:pt x="1012" y="777"/>
                    <a:pt x="919" y="183"/>
                    <a:pt x="618" y="38"/>
                  </a:cubicBezTo>
                  <a:cubicBezTo>
                    <a:pt x="565" y="12"/>
                    <a:pt x="511" y="1"/>
                    <a:pt x="457"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7"/>
            <p:cNvSpPr/>
            <p:nvPr/>
          </p:nvSpPr>
          <p:spPr>
            <a:xfrm>
              <a:off x="755268" y="3791329"/>
              <a:ext cx="384218" cy="341356"/>
            </a:xfrm>
            <a:custGeom>
              <a:avLst/>
              <a:gdLst/>
              <a:ahLst/>
              <a:cxnLst/>
              <a:rect l="l" t="t" r="r" b="b"/>
              <a:pathLst>
                <a:path w="3998" h="3552" extrusionOk="0">
                  <a:moveTo>
                    <a:pt x="1" y="0"/>
                  </a:moveTo>
                  <a:lnTo>
                    <a:pt x="401" y="3552"/>
                  </a:lnTo>
                  <a:lnTo>
                    <a:pt x="3597" y="3552"/>
                  </a:lnTo>
                  <a:lnTo>
                    <a:pt x="399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7"/>
            <p:cNvSpPr/>
            <p:nvPr/>
          </p:nvSpPr>
          <p:spPr>
            <a:xfrm>
              <a:off x="750848" y="3787197"/>
              <a:ext cx="393059" cy="349621"/>
            </a:xfrm>
            <a:custGeom>
              <a:avLst/>
              <a:gdLst/>
              <a:ahLst/>
              <a:cxnLst/>
              <a:rect l="l" t="t" r="r" b="b"/>
              <a:pathLst>
                <a:path w="4090" h="3638" extrusionOk="0">
                  <a:moveTo>
                    <a:pt x="3995" y="87"/>
                  </a:moveTo>
                  <a:lnTo>
                    <a:pt x="3605" y="3551"/>
                  </a:lnTo>
                  <a:lnTo>
                    <a:pt x="486" y="3551"/>
                  </a:lnTo>
                  <a:lnTo>
                    <a:pt x="96" y="87"/>
                  </a:lnTo>
                  <a:close/>
                  <a:moveTo>
                    <a:pt x="47" y="0"/>
                  </a:moveTo>
                  <a:cubicBezTo>
                    <a:pt x="20" y="0"/>
                    <a:pt x="1" y="23"/>
                    <a:pt x="4" y="48"/>
                  </a:cubicBezTo>
                  <a:lnTo>
                    <a:pt x="403" y="3600"/>
                  </a:lnTo>
                  <a:cubicBezTo>
                    <a:pt x="406" y="3621"/>
                    <a:pt x="424" y="3638"/>
                    <a:pt x="446" y="3638"/>
                  </a:cubicBezTo>
                  <a:lnTo>
                    <a:pt x="3643" y="3638"/>
                  </a:lnTo>
                  <a:cubicBezTo>
                    <a:pt x="3666" y="3638"/>
                    <a:pt x="3684" y="3621"/>
                    <a:pt x="3687" y="3600"/>
                  </a:cubicBezTo>
                  <a:lnTo>
                    <a:pt x="4086" y="48"/>
                  </a:lnTo>
                  <a:cubicBezTo>
                    <a:pt x="4089" y="23"/>
                    <a:pt x="4069" y="0"/>
                    <a:pt x="4043"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7"/>
            <p:cNvSpPr/>
            <p:nvPr/>
          </p:nvSpPr>
          <p:spPr>
            <a:xfrm>
              <a:off x="762380" y="3853892"/>
              <a:ext cx="370091" cy="33059"/>
            </a:xfrm>
            <a:custGeom>
              <a:avLst/>
              <a:gdLst/>
              <a:ahLst/>
              <a:cxnLst/>
              <a:rect l="l" t="t" r="r" b="b"/>
              <a:pathLst>
                <a:path w="3851" h="344" extrusionOk="0">
                  <a:moveTo>
                    <a:pt x="0" y="0"/>
                  </a:moveTo>
                  <a:lnTo>
                    <a:pt x="38" y="344"/>
                  </a:lnTo>
                  <a:lnTo>
                    <a:pt x="3812" y="344"/>
                  </a:lnTo>
                  <a:lnTo>
                    <a:pt x="3851" y="0"/>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7"/>
            <p:cNvSpPr/>
            <p:nvPr/>
          </p:nvSpPr>
          <p:spPr>
            <a:xfrm>
              <a:off x="770549" y="3926641"/>
              <a:ext cx="353657" cy="33155"/>
            </a:xfrm>
            <a:custGeom>
              <a:avLst/>
              <a:gdLst/>
              <a:ahLst/>
              <a:cxnLst/>
              <a:rect l="l" t="t" r="r" b="b"/>
              <a:pathLst>
                <a:path w="3680" h="345" extrusionOk="0">
                  <a:moveTo>
                    <a:pt x="0" y="0"/>
                  </a:moveTo>
                  <a:lnTo>
                    <a:pt x="39" y="344"/>
                  </a:lnTo>
                  <a:lnTo>
                    <a:pt x="3641" y="344"/>
                  </a:lnTo>
                  <a:lnTo>
                    <a:pt x="3680" y="0"/>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7"/>
            <p:cNvSpPr/>
            <p:nvPr/>
          </p:nvSpPr>
          <p:spPr>
            <a:xfrm>
              <a:off x="3920007" y="2695860"/>
              <a:ext cx="580459" cy="412088"/>
            </a:xfrm>
            <a:custGeom>
              <a:avLst/>
              <a:gdLst/>
              <a:ahLst/>
              <a:cxnLst/>
              <a:rect l="l" t="t" r="r" b="b"/>
              <a:pathLst>
                <a:path w="6040" h="4288" extrusionOk="0">
                  <a:moveTo>
                    <a:pt x="8" y="0"/>
                  </a:moveTo>
                  <a:cubicBezTo>
                    <a:pt x="4" y="0"/>
                    <a:pt x="1" y="3"/>
                    <a:pt x="1" y="6"/>
                  </a:cubicBezTo>
                  <a:lnTo>
                    <a:pt x="1" y="4281"/>
                  </a:lnTo>
                  <a:cubicBezTo>
                    <a:pt x="1" y="4284"/>
                    <a:pt x="4" y="4287"/>
                    <a:pt x="8" y="4287"/>
                  </a:cubicBezTo>
                  <a:lnTo>
                    <a:pt x="6034" y="4287"/>
                  </a:lnTo>
                  <a:cubicBezTo>
                    <a:pt x="6037" y="4287"/>
                    <a:pt x="6040" y="4284"/>
                    <a:pt x="6040" y="4281"/>
                  </a:cubicBezTo>
                  <a:lnTo>
                    <a:pt x="6040" y="6"/>
                  </a:lnTo>
                  <a:cubicBezTo>
                    <a:pt x="6040" y="3"/>
                    <a:pt x="6037" y="0"/>
                    <a:pt x="603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7"/>
            <p:cNvSpPr/>
            <p:nvPr/>
          </p:nvSpPr>
          <p:spPr>
            <a:xfrm>
              <a:off x="3915970" y="2691727"/>
              <a:ext cx="588724" cy="420448"/>
            </a:xfrm>
            <a:custGeom>
              <a:avLst/>
              <a:gdLst/>
              <a:ahLst/>
              <a:cxnLst/>
              <a:rect l="l" t="t" r="r" b="b"/>
              <a:pathLst>
                <a:path w="6126" h="4375" extrusionOk="0">
                  <a:moveTo>
                    <a:pt x="5640" y="86"/>
                  </a:moveTo>
                  <a:cubicBezTo>
                    <a:pt x="5860" y="86"/>
                    <a:pt x="6038" y="265"/>
                    <a:pt x="6039" y="485"/>
                  </a:cubicBezTo>
                  <a:lnTo>
                    <a:pt x="6039" y="3887"/>
                  </a:lnTo>
                  <a:cubicBezTo>
                    <a:pt x="6038" y="4108"/>
                    <a:pt x="5860" y="4286"/>
                    <a:pt x="5640" y="4287"/>
                  </a:cubicBezTo>
                  <a:lnTo>
                    <a:pt x="486" y="4287"/>
                  </a:lnTo>
                  <a:cubicBezTo>
                    <a:pt x="265" y="4286"/>
                    <a:pt x="87" y="4108"/>
                    <a:pt x="87" y="3887"/>
                  </a:cubicBezTo>
                  <a:lnTo>
                    <a:pt x="87" y="485"/>
                  </a:lnTo>
                  <a:cubicBezTo>
                    <a:pt x="87" y="265"/>
                    <a:pt x="265" y="86"/>
                    <a:pt x="486" y="86"/>
                  </a:cubicBezTo>
                  <a:close/>
                  <a:moveTo>
                    <a:pt x="486" y="0"/>
                  </a:moveTo>
                  <a:cubicBezTo>
                    <a:pt x="218" y="0"/>
                    <a:pt x="0" y="217"/>
                    <a:pt x="0" y="486"/>
                  </a:cubicBezTo>
                  <a:lnTo>
                    <a:pt x="0" y="3888"/>
                  </a:lnTo>
                  <a:cubicBezTo>
                    <a:pt x="0" y="4156"/>
                    <a:pt x="218" y="4373"/>
                    <a:pt x="486" y="4374"/>
                  </a:cubicBezTo>
                  <a:lnTo>
                    <a:pt x="5640" y="4374"/>
                  </a:lnTo>
                  <a:cubicBezTo>
                    <a:pt x="5908" y="4373"/>
                    <a:pt x="6125" y="4156"/>
                    <a:pt x="6126" y="3888"/>
                  </a:cubicBezTo>
                  <a:lnTo>
                    <a:pt x="6126" y="486"/>
                  </a:lnTo>
                  <a:cubicBezTo>
                    <a:pt x="6125" y="217"/>
                    <a:pt x="5908" y="0"/>
                    <a:pt x="5640"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7"/>
            <p:cNvSpPr/>
            <p:nvPr/>
          </p:nvSpPr>
          <p:spPr>
            <a:xfrm>
              <a:off x="4120379" y="2765438"/>
              <a:ext cx="226129" cy="261014"/>
            </a:xfrm>
            <a:custGeom>
              <a:avLst/>
              <a:gdLst/>
              <a:ahLst/>
              <a:cxnLst/>
              <a:rect l="l" t="t" r="r" b="b"/>
              <a:pathLst>
                <a:path w="2353" h="2716" extrusionOk="0">
                  <a:moveTo>
                    <a:pt x="0" y="0"/>
                  </a:moveTo>
                  <a:lnTo>
                    <a:pt x="0" y="2716"/>
                  </a:lnTo>
                  <a:lnTo>
                    <a:pt x="2353" y="1358"/>
                  </a:lnTo>
                  <a:lnTo>
                    <a:pt x="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7"/>
            <p:cNvSpPr/>
            <p:nvPr/>
          </p:nvSpPr>
          <p:spPr>
            <a:xfrm>
              <a:off x="4116151" y="2761209"/>
              <a:ext cx="235163" cy="269471"/>
            </a:xfrm>
            <a:custGeom>
              <a:avLst/>
              <a:gdLst/>
              <a:ahLst/>
              <a:cxnLst/>
              <a:rect l="l" t="t" r="r" b="b"/>
              <a:pathLst>
                <a:path w="2447" h="2804" extrusionOk="0">
                  <a:moveTo>
                    <a:pt x="87" y="119"/>
                  </a:moveTo>
                  <a:lnTo>
                    <a:pt x="2310" y="1402"/>
                  </a:lnTo>
                  <a:lnTo>
                    <a:pt x="87" y="2685"/>
                  </a:lnTo>
                  <a:lnTo>
                    <a:pt x="87" y="119"/>
                  </a:lnTo>
                  <a:close/>
                  <a:moveTo>
                    <a:pt x="44" y="1"/>
                  </a:moveTo>
                  <a:cubicBezTo>
                    <a:pt x="21" y="1"/>
                    <a:pt x="0" y="19"/>
                    <a:pt x="0" y="44"/>
                  </a:cubicBezTo>
                  <a:lnTo>
                    <a:pt x="0" y="2760"/>
                  </a:lnTo>
                  <a:cubicBezTo>
                    <a:pt x="0" y="2785"/>
                    <a:pt x="20" y="2804"/>
                    <a:pt x="44" y="2804"/>
                  </a:cubicBezTo>
                  <a:cubicBezTo>
                    <a:pt x="51" y="2804"/>
                    <a:pt x="59" y="2802"/>
                    <a:pt x="66" y="2798"/>
                  </a:cubicBezTo>
                  <a:lnTo>
                    <a:pt x="2418" y="1440"/>
                  </a:lnTo>
                  <a:cubicBezTo>
                    <a:pt x="2447" y="1424"/>
                    <a:pt x="2447" y="1382"/>
                    <a:pt x="2418" y="1365"/>
                  </a:cubicBezTo>
                  <a:lnTo>
                    <a:pt x="66" y="7"/>
                  </a:lnTo>
                  <a:cubicBezTo>
                    <a:pt x="59" y="3"/>
                    <a:pt x="51" y="1"/>
                    <a:pt x="44"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7"/>
            <p:cNvSpPr/>
            <p:nvPr/>
          </p:nvSpPr>
          <p:spPr>
            <a:xfrm>
              <a:off x="3630835" y="1960389"/>
              <a:ext cx="511458" cy="339338"/>
            </a:xfrm>
            <a:custGeom>
              <a:avLst/>
              <a:gdLst/>
              <a:ahLst/>
              <a:cxnLst/>
              <a:rect l="l" t="t" r="r" b="b"/>
              <a:pathLst>
                <a:path w="5322" h="3531" extrusionOk="0">
                  <a:moveTo>
                    <a:pt x="1" y="1"/>
                  </a:moveTo>
                  <a:lnTo>
                    <a:pt x="1" y="3531"/>
                  </a:lnTo>
                  <a:lnTo>
                    <a:pt x="5321" y="3531"/>
                  </a:lnTo>
                  <a:lnTo>
                    <a:pt x="5321" y="1"/>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7"/>
            <p:cNvSpPr/>
            <p:nvPr/>
          </p:nvSpPr>
          <p:spPr>
            <a:xfrm>
              <a:off x="3626607" y="1956161"/>
              <a:ext cx="519818" cy="347795"/>
            </a:xfrm>
            <a:custGeom>
              <a:avLst/>
              <a:gdLst/>
              <a:ahLst/>
              <a:cxnLst/>
              <a:rect l="l" t="t" r="r" b="b"/>
              <a:pathLst>
                <a:path w="5409" h="3619" extrusionOk="0">
                  <a:moveTo>
                    <a:pt x="5321" y="88"/>
                  </a:moveTo>
                  <a:lnTo>
                    <a:pt x="5321" y="3532"/>
                  </a:lnTo>
                  <a:lnTo>
                    <a:pt x="89" y="3532"/>
                  </a:lnTo>
                  <a:lnTo>
                    <a:pt x="89" y="88"/>
                  </a:lnTo>
                  <a:close/>
                  <a:moveTo>
                    <a:pt x="45" y="1"/>
                  </a:moveTo>
                  <a:cubicBezTo>
                    <a:pt x="20" y="1"/>
                    <a:pt x="1" y="20"/>
                    <a:pt x="1" y="45"/>
                  </a:cubicBezTo>
                  <a:lnTo>
                    <a:pt x="1" y="3575"/>
                  </a:lnTo>
                  <a:cubicBezTo>
                    <a:pt x="1" y="3599"/>
                    <a:pt x="20" y="3619"/>
                    <a:pt x="45" y="3619"/>
                  </a:cubicBezTo>
                  <a:lnTo>
                    <a:pt x="5365" y="3619"/>
                  </a:lnTo>
                  <a:cubicBezTo>
                    <a:pt x="5389" y="3619"/>
                    <a:pt x="5408" y="3599"/>
                    <a:pt x="5408" y="3576"/>
                  </a:cubicBezTo>
                  <a:lnTo>
                    <a:pt x="5408" y="45"/>
                  </a:lnTo>
                  <a:cubicBezTo>
                    <a:pt x="5408" y="20"/>
                    <a:pt x="5389" y="1"/>
                    <a:pt x="5365"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7"/>
            <p:cNvSpPr/>
            <p:nvPr/>
          </p:nvSpPr>
          <p:spPr>
            <a:xfrm>
              <a:off x="3664952" y="1743006"/>
              <a:ext cx="679156" cy="534042"/>
            </a:xfrm>
            <a:custGeom>
              <a:avLst/>
              <a:gdLst/>
              <a:ahLst/>
              <a:cxnLst/>
              <a:rect l="l" t="t" r="r" b="b"/>
              <a:pathLst>
                <a:path w="7067" h="5557" extrusionOk="0">
                  <a:moveTo>
                    <a:pt x="1" y="0"/>
                  </a:moveTo>
                  <a:lnTo>
                    <a:pt x="1" y="5556"/>
                  </a:lnTo>
                  <a:lnTo>
                    <a:pt x="7067" y="5556"/>
                  </a:lnTo>
                  <a:lnTo>
                    <a:pt x="706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7"/>
            <p:cNvSpPr/>
            <p:nvPr/>
          </p:nvSpPr>
          <p:spPr>
            <a:xfrm>
              <a:off x="3660819" y="1738874"/>
              <a:ext cx="687421" cy="542306"/>
            </a:xfrm>
            <a:custGeom>
              <a:avLst/>
              <a:gdLst/>
              <a:ahLst/>
              <a:cxnLst/>
              <a:rect l="l" t="t" r="r" b="b"/>
              <a:pathLst>
                <a:path w="7153" h="5643" extrusionOk="0">
                  <a:moveTo>
                    <a:pt x="7067" y="87"/>
                  </a:moveTo>
                  <a:lnTo>
                    <a:pt x="7067" y="5556"/>
                  </a:lnTo>
                  <a:lnTo>
                    <a:pt x="88" y="5556"/>
                  </a:lnTo>
                  <a:lnTo>
                    <a:pt x="88" y="87"/>
                  </a:lnTo>
                  <a:close/>
                  <a:moveTo>
                    <a:pt x="44" y="0"/>
                  </a:moveTo>
                  <a:cubicBezTo>
                    <a:pt x="20" y="0"/>
                    <a:pt x="1" y="20"/>
                    <a:pt x="1" y="43"/>
                  </a:cubicBezTo>
                  <a:lnTo>
                    <a:pt x="1" y="5599"/>
                  </a:lnTo>
                  <a:cubicBezTo>
                    <a:pt x="1" y="5623"/>
                    <a:pt x="20" y="5642"/>
                    <a:pt x="44" y="5642"/>
                  </a:cubicBezTo>
                  <a:lnTo>
                    <a:pt x="7110" y="5642"/>
                  </a:lnTo>
                  <a:cubicBezTo>
                    <a:pt x="7134" y="5642"/>
                    <a:pt x="7153" y="5623"/>
                    <a:pt x="7153" y="5599"/>
                  </a:cubicBezTo>
                  <a:lnTo>
                    <a:pt x="7153" y="43"/>
                  </a:lnTo>
                  <a:cubicBezTo>
                    <a:pt x="7153" y="20"/>
                    <a:pt x="7134" y="0"/>
                    <a:pt x="7110"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7"/>
            <p:cNvSpPr/>
            <p:nvPr/>
          </p:nvSpPr>
          <p:spPr>
            <a:xfrm>
              <a:off x="3761342" y="1664491"/>
              <a:ext cx="55643" cy="145499"/>
            </a:xfrm>
            <a:custGeom>
              <a:avLst/>
              <a:gdLst/>
              <a:ahLst/>
              <a:cxnLst/>
              <a:rect l="l" t="t" r="r" b="b"/>
              <a:pathLst>
                <a:path w="579" h="1514" extrusionOk="0">
                  <a:moveTo>
                    <a:pt x="1" y="1"/>
                  </a:moveTo>
                  <a:lnTo>
                    <a:pt x="1" y="1513"/>
                  </a:lnTo>
                  <a:lnTo>
                    <a:pt x="579" y="1513"/>
                  </a:lnTo>
                  <a:lnTo>
                    <a:pt x="579" y="1"/>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7"/>
            <p:cNvSpPr/>
            <p:nvPr/>
          </p:nvSpPr>
          <p:spPr>
            <a:xfrm>
              <a:off x="3757114" y="1660358"/>
              <a:ext cx="64004" cy="153860"/>
            </a:xfrm>
            <a:custGeom>
              <a:avLst/>
              <a:gdLst/>
              <a:ahLst/>
              <a:cxnLst/>
              <a:rect l="l" t="t" r="r" b="b"/>
              <a:pathLst>
                <a:path w="666" h="1601" extrusionOk="0">
                  <a:moveTo>
                    <a:pt x="580" y="88"/>
                  </a:moveTo>
                  <a:lnTo>
                    <a:pt x="580" y="1513"/>
                  </a:lnTo>
                  <a:lnTo>
                    <a:pt x="88" y="1513"/>
                  </a:lnTo>
                  <a:lnTo>
                    <a:pt x="89" y="88"/>
                  </a:lnTo>
                  <a:close/>
                  <a:moveTo>
                    <a:pt x="45" y="1"/>
                  </a:moveTo>
                  <a:cubicBezTo>
                    <a:pt x="20" y="1"/>
                    <a:pt x="1" y="20"/>
                    <a:pt x="1" y="44"/>
                  </a:cubicBezTo>
                  <a:lnTo>
                    <a:pt x="1" y="1556"/>
                  </a:lnTo>
                  <a:cubicBezTo>
                    <a:pt x="1" y="1581"/>
                    <a:pt x="20" y="1600"/>
                    <a:pt x="45" y="1600"/>
                  </a:cubicBezTo>
                  <a:lnTo>
                    <a:pt x="623" y="1600"/>
                  </a:lnTo>
                  <a:cubicBezTo>
                    <a:pt x="646" y="1600"/>
                    <a:pt x="666" y="1581"/>
                    <a:pt x="666" y="1556"/>
                  </a:cubicBezTo>
                  <a:lnTo>
                    <a:pt x="666" y="44"/>
                  </a:lnTo>
                  <a:cubicBezTo>
                    <a:pt x="666" y="20"/>
                    <a:pt x="646" y="1"/>
                    <a:pt x="623"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7"/>
            <p:cNvSpPr/>
            <p:nvPr/>
          </p:nvSpPr>
          <p:spPr>
            <a:xfrm>
              <a:off x="3982089" y="1664491"/>
              <a:ext cx="55643" cy="145499"/>
            </a:xfrm>
            <a:custGeom>
              <a:avLst/>
              <a:gdLst/>
              <a:ahLst/>
              <a:cxnLst/>
              <a:rect l="l" t="t" r="r" b="b"/>
              <a:pathLst>
                <a:path w="579" h="1514" extrusionOk="0">
                  <a:moveTo>
                    <a:pt x="1" y="1"/>
                  </a:moveTo>
                  <a:lnTo>
                    <a:pt x="1" y="1513"/>
                  </a:lnTo>
                  <a:lnTo>
                    <a:pt x="579" y="1513"/>
                  </a:lnTo>
                  <a:lnTo>
                    <a:pt x="579" y="1"/>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7"/>
            <p:cNvSpPr/>
            <p:nvPr/>
          </p:nvSpPr>
          <p:spPr>
            <a:xfrm>
              <a:off x="3977860" y="1660358"/>
              <a:ext cx="64100" cy="153860"/>
            </a:xfrm>
            <a:custGeom>
              <a:avLst/>
              <a:gdLst/>
              <a:ahLst/>
              <a:cxnLst/>
              <a:rect l="l" t="t" r="r" b="b"/>
              <a:pathLst>
                <a:path w="667" h="1601" extrusionOk="0">
                  <a:moveTo>
                    <a:pt x="580" y="88"/>
                  </a:moveTo>
                  <a:lnTo>
                    <a:pt x="580" y="1513"/>
                  </a:lnTo>
                  <a:lnTo>
                    <a:pt x="88" y="1513"/>
                  </a:lnTo>
                  <a:lnTo>
                    <a:pt x="88" y="88"/>
                  </a:lnTo>
                  <a:close/>
                  <a:moveTo>
                    <a:pt x="45" y="1"/>
                  </a:moveTo>
                  <a:cubicBezTo>
                    <a:pt x="20" y="1"/>
                    <a:pt x="1" y="20"/>
                    <a:pt x="1" y="44"/>
                  </a:cubicBezTo>
                  <a:lnTo>
                    <a:pt x="1" y="1556"/>
                  </a:lnTo>
                  <a:cubicBezTo>
                    <a:pt x="1" y="1581"/>
                    <a:pt x="20" y="1600"/>
                    <a:pt x="45" y="1600"/>
                  </a:cubicBezTo>
                  <a:lnTo>
                    <a:pt x="623" y="1600"/>
                  </a:lnTo>
                  <a:cubicBezTo>
                    <a:pt x="647" y="1600"/>
                    <a:pt x="667" y="1581"/>
                    <a:pt x="667" y="1556"/>
                  </a:cubicBezTo>
                  <a:lnTo>
                    <a:pt x="667" y="44"/>
                  </a:lnTo>
                  <a:cubicBezTo>
                    <a:pt x="667" y="20"/>
                    <a:pt x="647" y="1"/>
                    <a:pt x="623"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7"/>
            <p:cNvSpPr/>
            <p:nvPr/>
          </p:nvSpPr>
          <p:spPr>
            <a:xfrm>
              <a:off x="4202835" y="1664491"/>
              <a:ext cx="55643" cy="145499"/>
            </a:xfrm>
            <a:custGeom>
              <a:avLst/>
              <a:gdLst/>
              <a:ahLst/>
              <a:cxnLst/>
              <a:rect l="l" t="t" r="r" b="b"/>
              <a:pathLst>
                <a:path w="579" h="1514" extrusionOk="0">
                  <a:moveTo>
                    <a:pt x="1" y="1"/>
                  </a:moveTo>
                  <a:lnTo>
                    <a:pt x="1" y="1513"/>
                  </a:lnTo>
                  <a:lnTo>
                    <a:pt x="579" y="1513"/>
                  </a:lnTo>
                  <a:lnTo>
                    <a:pt x="579" y="1"/>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7"/>
            <p:cNvSpPr/>
            <p:nvPr/>
          </p:nvSpPr>
          <p:spPr>
            <a:xfrm>
              <a:off x="4198703" y="1660358"/>
              <a:ext cx="64004" cy="153860"/>
            </a:xfrm>
            <a:custGeom>
              <a:avLst/>
              <a:gdLst/>
              <a:ahLst/>
              <a:cxnLst/>
              <a:rect l="l" t="t" r="r" b="b"/>
              <a:pathLst>
                <a:path w="666" h="1601" extrusionOk="0">
                  <a:moveTo>
                    <a:pt x="579" y="88"/>
                  </a:moveTo>
                  <a:lnTo>
                    <a:pt x="579" y="1513"/>
                  </a:lnTo>
                  <a:lnTo>
                    <a:pt x="87" y="1513"/>
                  </a:lnTo>
                  <a:lnTo>
                    <a:pt x="87" y="88"/>
                  </a:lnTo>
                  <a:close/>
                  <a:moveTo>
                    <a:pt x="44" y="1"/>
                  </a:moveTo>
                  <a:cubicBezTo>
                    <a:pt x="20" y="1"/>
                    <a:pt x="1" y="20"/>
                    <a:pt x="1" y="44"/>
                  </a:cubicBezTo>
                  <a:lnTo>
                    <a:pt x="1" y="1556"/>
                  </a:lnTo>
                  <a:cubicBezTo>
                    <a:pt x="1" y="1581"/>
                    <a:pt x="20" y="1600"/>
                    <a:pt x="44" y="1600"/>
                  </a:cubicBezTo>
                  <a:lnTo>
                    <a:pt x="622" y="1600"/>
                  </a:lnTo>
                  <a:cubicBezTo>
                    <a:pt x="646" y="1600"/>
                    <a:pt x="666" y="1581"/>
                    <a:pt x="666" y="1556"/>
                  </a:cubicBezTo>
                  <a:lnTo>
                    <a:pt x="666" y="44"/>
                  </a:lnTo>
                  <a:cubicBezTo>
                    <a:pt x="666" y="20"/>
                    <a:pt x="646" y="1"/>
                    <a:pt x="622"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7"/>
            <p:cNvSpPr/>
            <p:nvPr/>
          </p:nvSpPr>
          <p:spPr>
            <a:xfrm>
              <a:off x="3717954" y="1931367"/>
              <a:ext cx="68041" cy="68041"/>
            </a:xfrm>
            <a:custGeom>
              <a:avLst/>
              <a:gdLst/>
              <a:ahLst/>
              <a:cxnLst/>
              <a:rect l="l" t="t" r="r" b="b"/>
              <a:pathLst>
                <a:path w="708" h="708" extrusionOk="0">
                  <a:moveTo>
                    <a:pt x="0" y="1"/>
                  </a:moveTo>
                  <a:lnTo>
                    <a:pt x="0" y="708"/>
                  </a:lnTo>
                  <a:lnTo>
                    <a:pt x="707" y="708"/>
                  </a:lnTo>
                  <a:lnTo>
                    <a:pt x="70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7"/>
            <p:cNvSpPr/>
            <p:nvPr/>
          </p:nvSpPr>
          <p:spPr>
            <a:xfrm>
              <a:off x="3713772" y="1927234"/>
              <a:ext cx="76305" cy="76401"/>
            </a:xfrm>
            <a:custGeom>
              <a:avLst/>
              <a:gdLst/>
              <a:ahLst/>
              <a:cxnLst/>
              <a:rect l="l" t="t" r="r" b="b"/>
              <a:pathLst>
                <a:path w="794" h="795" extrusionOk="0">
                  <a:moveTo>
                    <a:pt x="706" y="88"/>
                  </a:moveTo>
                  <a:lnTo>
                    <a:pt x="706" y="708"/>
                  </a:lnTo>
                  <a:lnTo>
                    <a:pt x="87" y="708"/>
                  </a:lnTo>
                  <a:lnTo>
                    <a:pt x="87" y="88"/>
                  </a:lnTo>
                  <a:close/>
                  <a:moveTo>
                    <a:pt x="43" y="1"/>
                  </a:moveTo>
                  <a:cubicBezTo>
                    <a:pt x="20" y="1"/>
                    <a:pt x="0" y="20"/>
                    <a:pt x="0" y="44"/>
                  </a:cubicBezTo>
                  <a:lnTo>
                    <a:pt x="0" y="751"/>
                  </a:lnTo>
                  <a:cubicBezTo>
                    <a:pt x="0" y="775"/>
                    <a:pt x="20" y="795"/>
                    <a:pt x="43" y="795"/>
                  </a:cubicBezTo>
                  <a:lnTo>
                    <a:pt x="750" y="795"/>
                  </a:lnTo>
                  <a:cubicBezTo>
                    <a:pt x="774" y="795"/>
                    <a:pt x="793" y="775"/>
                    <a:pt x="793" y="751"/>
                  </a:cubicBezTo>
                  <a:lnTo>
                    <a:pt x="793" y="44"/>
                  </a:lnTo>
                  <a:cubicBezTo>
                    <a:pt x="793" y="20"/>
                    <a:pt x="774" y="1"/>
                    <a:pt x="750"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7"/>
            <p:cNvSpPr/>
            <p:nvPr/>
          </p:nvSpPr>
          <p:spPr>
            <a:xfrm>
              <a:off x="3821264" y="1931367"/>
              <a:ext cx="68041" cy="68041"/>
            </a:xfrm>
            <a:custGeom>
              <a:avLst/>
              <a:gdLst/>
              <a:ahLst/>
              <a:cxnLst/>
              <a:rect l="l" t="t" r="r" b="b"/>
              <a:pathLst>
                <a:path w="708" h="708" extrusionOk="0">
                  <a:moveTo>
                    <a:pt x="1" y="1"/>
                  </a:moveTo>
                  <a:lnTo>
                    <a:pt x="1" y="708"/>
                  </a:lnTo>
                  <a:lnTo>
                    <a:pt x="708" y="708"/>
                  </a:lnTo>
                  <a:lnTo>
                    <a:pt x="708"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7"/>
            <p:cNvSpPr/>
            <p:nvPr/>
          </p:nvSpPr>
          <p:spPr>
            <a:xfrm>
              <a:off x="3817081" y="1927234"/>
              <a:ext cx="76305" cy="76401"/>
            </a:xfrm>
            <a:custGeom>
              <a:avLst/>
              <a:gdLst/>
              <a:ahLst/>
              <a:cxnLst/>
              <a:rect l="l" t="t" r="r" b="b"/>
              <a:pathLst>
                <a:path w="794" h="795" extrusionOk="0">
                  <a:moveTo>
                    <a:pt x="707" y="88"/>
                  </a:moveTo>
                  <a:lnTo>
                    <a:pt x="707" y="708"/>
                  </a:lnTo>
                  <a:lnTo>
                    <a:pt x="88" y="708"/>
                  </a:lnTo>
                  <a:lnTo>
                    <a:pt x="88" y="88"/>
                  </a:lnTo>
                  <a:close/>
                  <a:moveTo>
                    <a:pt x="44" y="1"/>
                  </a:moveTo>
                  <a:cubicBezTo>
                    <a:pt x="20" y="1"/>
                    <a:pt x="1" y="20"/>
                    <a:pt x="1" y="44"/>
                  </a:cubicBezTo>
                  <a:lnTo>
                    <a:pt x="1" y="751"/>
                  </a:lnTo>
                  <a:cubicBezTo>
                    <a:pt x="1" y="775"/>
                    <a:pt x="20" y="795"/>
                    <a:pt x="44" y="795"/>
                  </a:cubicBezTo>
                  <a:lnTo>
                    <a:pt x="751" y="795"/>
                  </a:lnTo>
                  <a:cubicBezTo>
                    <a:pt x="774" y="795"/>
                    <a:pt x="794" y="775"/>
                    <a:pt x="794" y="751"/>
                  </a:cubicBezTo>
                  <a:lnTo>
                    <a:pt x="794" y="44"/>
                  </a:lnTo>
                  <a:cubicBezTo>
                    <a:pt x="794" y="20"/>
                    <a:pt x="774" y="1"/>
                    <a:pt x="751"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7"/>
            <p:cNvSpPr/>
            <p:nvPr/>
          </p:nvSpPr>
          <p:spPr>
            <a:xfrm>
              <a:off x="3924620" y="1931367"/>
              <a:ext cx="68041" cy="68041"/>
            </a:xfrm>
            <a:custGeom>
              <a:avLst/>
              <a:gdLst/>
              <a:ahLst/>
              <a:cxnLst/>
              <a:rect l="l" t="t" r="r" b="b"/>
              <a:pathLst>
                <a:path w="708" h="708" extrusionOk="0">
                  <a:moveTo>
                    <a:pt x="0" y="1"/>
                  </a:moveTo>
                  <a:lnTo>
                    <a:pt x="0" y="708"/>
                  </a:lnTo>
                  <a:lnTo>
                    <a:pt x="707" y="708"/>
                  </a:lnTo>
                  <a:lnTo>
                    <a:pt x="70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7"/>
            <p:cNvSpPr/>
            <p:nvPr/>
          </p:nvSpPr>
          <p:spPr>
            <a:xfrm>
              <a:off x="3920537" y="1927234"/>
              <a:ext cx="76305" cy="76401"/>
            </a:xfrm>
            <a:custGeom>
              <a:avLst/>
              <a:gdLst/>
              <a:ahLst/>
              <a:cxnLst/>
              <a:rect l="l" t="t" r="r" b="b"/>
              <a:pathLst>
                <a:path w="794" h="795" extrusionOk="0">
                  <a:moveTo>
                    <a:pt x="706" y="88"/>
                  </a:moveTo>
                  <a:lnTo>
                    <a:pt x="706" y="708"/>
                  </a:lnTo>
                  <a:lnTo>
                    <a:pt x="87" y="708"/>
                  </a:lnTo>
                  <a:lnTo>
                    <a:pt x="87" y="88"/>
                  </a:lnTo>
                  <a:close/>
                  <a:moveTo>
                    <a:pt x="43" y="1"/>
                  </a:moveTo>
                  <a:cubicBezTo>
                    <a:pt x="20" y="1"/>
                    <a:pt x="0" y="20"/>
                    <a:pt x="0" y="44"/>
                  </a:cubicBezTo>
                  <a:lnTo>
                    <a:pt x="0" y="751"/>
                  </a:lnTo>
                  <a:cubicBezTo>
                    <a:pt x="0" y="775"/>
                    <a:pt x="20" y="795"/>
                    <a:pt x="43" y="795"/>
                  </a:cubicBezTo>
                  <a:lnTo>
                    <a:pt x="750" y="795"/>
                  </a:lnTo>
                  <a:cubicBezTo>
                    <a:pt x="774" y="795"/>
                    <a:pt x="793" y="775"/>
                    <a:pt x="793" y="751"/>
                  </a:cubicBezTo>
                  <a:lnTo>
                    <a:pt x="793" y="44"/>
                  </a:lnTo>
                  <a:cubicBezTo>
                    <a:pt x="793" y="20"/>
                    <a:pt x="774" y="1"/>
                    <a:pt x="750"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7"/>
            <p:cNvSpPr/>
            <p:nvPr/>
          </p:nvSpPr>
          <p:spPr>
            <a:xfrm>
              <a:off x="4027979" y="1931367"/>
              <a:ext cx="68041" cy="68041"/>
            </a:xfrm>
            <a:custGeom>
              <a:avLst/>
              <a:gdLst/>
              <a:ahLst/>
              <a:cxnLst/>
              <a:rect l="l" t="t" r="r" b="b"/>
              <a:pathLst>
                <a:path w="708" h="708" extrusionOk="0">
                  <a:moveTo>
                    <a:pt x="0" y="1"/>
                  </a:moveTo>
                  <a:lnTo>
                    <a:pt x="0" y="708"/>
                  </a:lnTo>
                  <a:lnTo>
                    <a:pt x="707" y="708"/>
                  </a:lnTo>
                  <a:lnTo>
                    <a:pt x="70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7"/>
            <p:cNvSpPr/>
            <p:nvPr/>
          </p:nvSpPr>
          <p:spPr>
            <a:xfrm>
              <a:off x="4023797" y="1927234"/>
              <a:ext cx="76305" cy="76401"/>
            </a:xfrm>
            <a:custGeom>
              <a:avLst/>
              <a:gdLst/>
              <a:ahLst/>
              <a:cxnLst/>
              <a:rect l="l" t="t" r="r" b="b"/>
              <a:pathLst>
                <a:path w="794" h="795" extrusionOk="0">
                  <a:moveTo>
                    <a:pt x="706" y="88"/>
                  </a:moveTo>
                  <a:lnTo>
                    <a:pt x="706" y="708"/>
                  </a:lnTo>
                  <a:lnTo>
                    <a:pt x="87" y="708"/>
                  </a:lnTo>
                  <a:lnTo>
                    <a:pt x="87" y="88"/>
                  </a:lnTo>
                  <a:close/>
                  <a:moveTo>
                    <a:pt x="43" y="1"/>
                  </a:moveTo>
                  <a:cubicBezTo>
                    <a:pt x="20" y="1"/>
                    <a:pt x="0" y="20"/>
                    <a:pt x="0" y="44"/>
                  </a:cubicBezTo>
                  <a:lnTo>
                    <a:pt x="0" y="751"/>
                  </a:lnTo>
                  <a:cubicBezTo>
                    <a:pt x="0" y="775"/>
                    <a:pt x="20" y="795"/>
                    <a:pt x="43" y="795"/>
                  </a:cubicBezTo>
                  <a:lnTo>
                    <a:pt x="750" y="795"/>
                  </a:lnTo>
                  <a:cubicBezTo>
                    <a:pt x="774" y="795"/>
                    <a:pt x="793" y="775"/>
                    <a:pt x="793" y="751"/>
                  </a:cubicBezTo>
                  <a:lnTo>
                    <a:pt x="793" y="44"/>
                  </a:lnTo>
                  <a:cubicBezTo>
                    <a:pt x="793" y="20"/>
                    <a:pt x="774" y="1"/>
                    <a:pt x="750"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7"/>
            <p:cNvSpPr/>
            <p:nvPr/>
          </p:nvSpPr>
          <p:spPr>
            <a:xfrm>
              <a:off x="4131289" y="1931367"/>
              <a:ext cx="68041" cy="68041"/>
            </a:xfrm>
            <a:custGeom>
              <a:avLst/>
              <a:gdLst/>
              <a:ahLst/>
              <a:cxnLst/>
              <a:rect l="l" t="t" r="r" b="b"/>
              <a:pathLst>
                <a:path w="708" h="708" extrusionOk="0">
                  <a:moveTo>
                    <a:pt x="1" y="1"/>
                  </a:moveTo>
                  <a:lnTo>
                    <a:pt x="1" y="708"/>
                  </a:lnTo>
                  <a:lnTo>
                    <a:pt x="708" y="708"/>
                  </a:lnTo>
                  <a:lnTo>
                    <a:pt x="708"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7"/>
            <p:cNvSpPr/>
            <p:nvPr/>
          </p:nvSpPr>
          <p:spPr>
            <a:xfrm>
              <a:off x="4127011" y="1927234"/>
              <a:ext cx="76401" cy="76401"/>
            </a:xfrm>
            <a:custGeom>
              <a:avLst/>
              <a:gdLst/>
              <a:ahLst/>
              <a:cxnLst/>
              <a:rect l="l" t="t" r="r" b="b"/>
              <a:pathLst>
                <a:path w="795" h="795" extrusionOk="0">
                  <a:moveTo>
                    <a:pt x="708" y="88"/>
                  </a:moveTo>
                  <a:lnTo>
                    <a:pt x="708" y="708"/>
                  </a:lnTo>
                  <a:lnTo>
                    <a:pt x="88" y="708"/>
                  </a:lnTo>
                  <a:lnTo>
                    <a:pt x="88" y="88"/>
                  </a:lnTo>
                  <a:close/>
                  <a:moveTo>
                    <a:pt x="45" y="1"/>
                  </a:moveTo>
                  <a:cubicBezTo>
                    <a:pt x="20" y="1"/>
                    <a:pt x="1" y="20"/>
                    <a:pt x="1" y="44"/>
                  </a:cubicBezTo>
                  <a:lnTo>
                    <a:pt x="1" y="751"/>
                  </a:lnTo>
                  <a:cubicBezTo>
                    <a:pt x="1" y="775"/>
                    <a:pt x="20" y="795"/>
                    <a:pt x="45" y="795"/>
                  </a:cubicBezTo>
                  <a:lnTo>
                    <a:pt x="752" y="795"/>
                  </a:lnTo>
                  <a:cubicBezTo>
                    <a:pt x="775" y="795"/>
                    <a:pt x="795" y="775"/>
                    <a:pt x="795" y="751"/>
                  </a:cubicBezTo>
                  <a:lnTo>
                    <a:pt x="795" y="44"/>
                  </a:lnTo>
                  <a:cubicBezTo>
                    <a:pt x="795" y="20"/>
                    <a:pt x="775" y="1"/>
                    <a:pt x="752"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7"/>
            <p:cNvSpPr/>
            <p:nvPr/>
          </p:nvSpPr>
          <p:spPr>
            <a:xfrm>
              <a:off x="4234645" y="1931367"/>
              <a:ext cx="68041" cy="68041"/>
            </a:xfrm>
            <a:custGeom>
              <a:avLst/>
              <a:gdLst/>
              <a:ahLst/>
              <a:cxnLst/>
              <a:rect l="l" t="t" r="r" b="b"/>
              <a:pathLst>
                <a:path w="708" h="708" extrusionOk="0">
                  <a:moveTo>
                    <a:pt x="0" y="1"/>
                  </a:moveTo>
                  <a:lnTo>
                    <a:pt x="0" y="708"/>
                  </a:lnTo>
                  <a:lnTo>
                    <a:pt x="707" y="708"/>
                  </a:lnTo>
                  <a:lnTo>
                    <a:pt x="70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7"/>
            <p:cNvSpPr/>
            <p:nvPr/>
          </p:nvSpPr>
          <p:spPr>
            <a:xfrm>
              <a:off x="3717904" y="2031505"/>
              <a:ext cx="68041" cy="68041"/>
            </a:xfrm>
            <a:custGeom>
              <a:avLst/>
              <a:gdLst/>
              <a:ahLst/>
              <a:cxnLst/>
              <a:rect l="l" t="t" r="r" b="b"/>
              <a:pathLst>
                <a:path w="708" h="708" extrusionOk="0">
                  <a:moveTo>
                    <a:pt x="0" y="0"/>
                  </a:moveTo>
                  <a:lnTo>
                    <a:pt x="0" y="707"/>
                  </a:lnTo>
                  <a:lnTo>
                    <a:pt x="707" y="707"/>
                  </a:lnTo>
                  <a:lnTo>
                    <a:pt x="70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7"/>
            <p:cNvSpPr/>
            <p:nvPr/>
          </p:nvSpPr>
          <p:spPr>
            <a:xfrm>
              <a:off x="3713772" y="2027373"/>
              <a:ext cx="76305" cy="76305"/>
            </a:xfrm>
            <a:custGeom>
              <a:avLst/>
              <a:gdLst/>
              <a:ahLst/>
              <a:cxnLst/>
              <a:rect l="l" t="t" r="r" b="b"/>
              <a:pathLst>
                <a:path w="794" h="794" extrusionOk="0">
                  <a:moveTo>
                    <a:pt x="706" y="87"/>
                  </a:moveTo>
                  <a:lnTo>
                    <a:pt x="706" y="706"/>
                  </a:lnTo>
                  <a:lnTo>
                    <a:pt x="87" y="706"/>
                  </a:lnTo>
                  <a:lnTo>
                    <a:pt x="87" y="87"/>
                  </a:lnTo>
                  <a:close/>
                  <a:moveTo>
                    <a:pt x="43" y="0"/>
                  </a:moveTo>
                  <a:cubicBezTo>
                    <a:pt x="20" y="0"/>
                    <a:pt x="0" y="20"/>
                    <a:pt x="0" y="43"/>
                  </a:cubicBezTo>
                  <a:lnTo>
                    <a:pt x="0" y="750"/>
                  </a:lnTo>
                  <a:cubicBezTo>
                    <a:pt x="0" y="774"/>
                    <a:pt x="20" y="793"/>
                    <a:pt x="43" y="793"/>
                  </a:cubicBezTo>
                  <a:lnTo>
                    <a:pt x="750" y="793"/>
                  </a:lnTo>
                  <a:cubicBezTo>
                    <a:pt x="774" y="793"/>
                    <a:pt x="793" y="774"/>
                    <a:pt x="793" y="750"/>
                  </a:cubicBezTo>
                  <a:lnTo>
                    <a:pt x="793" y="43"/>
                  </a:lnTo>
                  <a:cubicBezTo>
                    <a:pt x="793" y="20"/>
                    <a:pt x="774" y="0"/>
                    <a:pt x="750"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7"/>
            <p:cNvSpPr/>
            <p:nvPr/>
          </p:nvSpPr>
          <p:spPr>
            <a:xfrm>
              <a:off x="3821214" y="2031505"/>
              <a:ext cx="68041" cy="68041"/>
            </a:xfrm>
            <a:custGeom>
              <a:avLst/>
              <a:gdLst/>
              <a:ahLst/>
              <a:cxnLst/>
              <a:rect l="l" t="t" r="r" b="b"/>
              <a:pathLst>
                <a:path w="708" h="708" extrusionOk="0">
                  <a:moveTo>
                    <a:pt x="1" y="0"/>
                  </a:moveTo>
                  <a:lnTo>
                    <a:pt x="1" y="707"/>
                  </a:lnTo>
                  <a:lnTo>
                    <a:pt x="708" y="707"/>
                  </a:lnTo>
                  <a:lnTo>
                    <a:pt x="70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7"/>
            <p:cNvSpPr/>
            <p:nvPr/>
          </p:nvSpPr>
          <p:spPr>
            <a:xfrm>
              <a:off x="3817081" y="2027373"/>
              <a:ext cx="76305" cy="76305"/>
            </a:xfrm>
            <a:custGeom>
              <a:avLst/>
              <a:gdLst/>
              <a:ahLst/>
              <a:cxnLst/>
              <a:rect l="l" t="t" r="r" b="b"/>
              <a:pathLst>
                <a:path w="794" h="794" extrusionOk="0">
                  <a:moveTo>
                    <a:pt x="707" y="87"/>
                  </a:moveTo>
                  <a:lnTo>
                    <a:pt x="707" y="706"/>
                  </a:lnTo>
                  <a:lnTo>
                    <a:pt x="88" y="706"/>
                  </a:lnTo>
                  <a:lnTo>
                    <a:pt x="88" y="87"/>
                  </a:lnTo>
                  <a:close/>
                  <a:moveTo>
                    <a:pt x="44" y="0"/>
                  </a:moveTo>
                  <a:cubicBezTo>
                    <a:pt x="20" y="0"/>
                    <a:pt x="1" y="20"/>
                    <a:pt x="1" y="43"/>
                  </a:cubicBezTo>
                  <a:lnTo>
                    <a:pt x="1" y="750"/>
                  </a:lnTo>
                  <a:cubicBezTo>
                    <a:pt x="1" y="774"/>
                    <a:pt x="20" y="793"/>
                    <a:pt x="44" y="793"/>
                  </a:cubicBezTo>
                  <a:lnTo>
                    <a:pt x="751" y="793"/>
                  </a:lnTo>
                  <a:cubicBezTo>
                    <a:pt x="774" y="793"/>
                    <a:pt x="794" y="774"/>
                    <a:pt x="794" y="750"/>
                  </a:cubicBezTo>
                  <a:lnTo>
                    <a:pt x="794" y="43"/>
                  </a:lnTo>
                  <a:cubicBezTo>
                    <a:pt x="794" y="20"/>
                    <a:pt x="774" y="0"/>
                    <a:pt x="751"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7"/>
            <p:cNvSpPr/>
            <p:nvPr/>
          </p:nvSpPr>
          <p:spPr>
            <a:xfrm>
              <a:off x="3924620" y="2031505"/>
              <a:ext cx="68041" cy="68041"/>
            </a:xfrm>
            <a:custGeom>
              <a:avLst/>
              <a:gdLst/>
              <a:ahLst/>
              <a:cxnLst/>
              <a:rect l="l" t="t" r="r" b="b"/>
              <a:pathLst>
                <a:path w="708" h="708" extrusionOk="0">
                  <a:moveTo>
                    <a:pt x="0" y="0"/>
                  </a:moveTo>
                  <a:lnTo>
                    <a:pt x="0" y="707"/>
                  </a:lnTo>
                  <a:lnTo>
                    <a:pt x="707" y="707"/>
                  </a:lnTo>
                  <a:lnTo>
                    <a:pt x="70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7"/>
            <p:cNvSpPr/>
            <p:nvPr/>
          </p:nvSpPr>
          <p:spPr>
            <a:xfrm>
              <a:off x="3920487" y="2027373"/>
              <a:ext cx="76305" cy="76305"/>
            </a:xfrm>
            <a:custGeom>
              <a:avLst/>
              <a:gdLst/>
              <a:ahLst/>
              <a:cxnLst/>
              <a:rect l="l" t="t" r="r" b="b"/>
              <a:pathLst>
                <a:path w="794" h="794" extrusionOk="0">
                  <a:moveTo>
                    <a:pt x="706" y="87"/>
                  </a:moveTo>
                  <a:lnTo>
                    <a:pt x="706" y="706"/>
                  </a:lnTo>
                  <a:lnTo>
                    <a:pt x="87" y="706"/>
                  </a:lnTo>
                  <a:lnTo>
                    <a:pt x="87" y="87"/>
                  </a:lnTo>
                  <a:close/>
                  <a:moveTo>
                    <a:pt x="43" y="0"/>
                  </a:moveTo>
                  <a:cubicBezTo>
                    <a:pt x="20" y="0"/>
                    <a:pt x="0" y="20"/>
                    <a:pt x="0" y="43"/>
                  </a:cubicBezTo>
                  <a:lnTo>
                    <a:pt x="0" y="750"/>
                  </a:lnTo>
                  <a:cubicBezTo>
                    <a:pt x="0" y="774"/>
                    <a:pt x="20" y="793"/>
                    <a:pt x="43" y="793"/>
                  </a:cubicBezTo>
                  <a:lnTo>
                    <a:pt x="750" y="793"/>
                  </a:lnTo>
                  <a:cubicBezTo>
                    <a:pt x="774" y="793"/>
                    <a:pt x="793" y="774"/>
                    <a:pt x="793" y="750"/>
                  </a:cubicBezTo>
                  <a:lnTo>
                    <a:pt x="793" y="43"/>
                  </a:lnTo>
                  <a:cubicBezTo>
                    <a:pt x="793" y="20"/>
                    <a:pt x="774" y="0"/>
                    <a:pt x="750"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7"/>
            <p:cNvSpPr/>
            <p:nvPr/>
          </p:nvSpPr>
          <p:spPr>
            <a:xfrm>
              <a:off x="4027929" y="2031505"/>
              <a:ext cx="68041" cy="68041"/>
            </a:xfrm>
            <a:custGeom>
              <a:avLst/>
              <a:gdLst/>
              <a:ahLst/>
              <a:cxnLst/>
              <a:rect l="l" t="t" r="r" b="b"/>
              <a:pathLst>
                <a:path w="708" h="708" extrusionOk="0">
                  <a:moveTo>
                    <a:pt x="0" y="0"/>
                  </a:moveTo>
                  <a:lnTo>
                    <a:pt x="0" y="707"/>
                  </a:lnTo>
                  <a:lnTo>
                    <a:pt x="707" y="707"/>
                  </a:lnTo>
                  <a:lnTo>
                    <a:pt x="70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7"/>
            <p:cNvSpPr/>
            <p:nvPr/>
          </p:nvSpPr>
          <p:spPr>
            <a:xfrm>
              <a:off x="4131239" y="2031505"/>
              <a:ext cx="68041" cy="68041"/>
            </a:xfrm>
            <a:custGeom>
              <a:avLst/>
              <a:gdLst/>
              <a:ahLst/>
              <a:cxnLst/>
              <a:rect l="l" t="t" r="r" b="b"/>
              <a:pathLst>
                <a:path w="708" h="708" extrusionOk="0">
                  <a:moveTo>
                    <a:pt x="1" y="0"/>
                  </a:moveTo>
                  <a:lnTo>
                    <a:pt x="1" y="707"/>
                  </a:lnTo>
                  <a:lnTo>
                    <a:pt x="708" y="707"/>
                  </a:lnTo>
                  <a:lnTo>
                    <a:pt x="70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7"/>
            <p:cNvSpPr/>
            <p:nvPr/>
          </p:nvSpPr>
          <p:spPr>
            <a:xfrm>
              <a:off x="4127011" y="2027373"/>
              <a:ext cx="76401" cy="76305"/>
            </a:xfrm>
            <a:custGeom>
              <a:avLst/>
              <a:gdLst/>
              <a:ahLst/>
              <a:cxnLst/>
              <a:rect l="l" t="t" r="r" b="b"/>
              <a:pathLst>
                <a:path w="795" h="794" extrusionOk="0">
                  <a:moveTo>
                    <a:pt x="708" y="87"/>
                  </a:moveTo>
                  <a:lnTo>
                    <a:pt x="708" y="706"/>
                  </a:lnTo>
                  <a:lnTo>
                    <a:pt x="88" y="706"/>
                  </a:lnTo>
                  <a:lnTo>
                    <a:pt x="88" y="87"/>
                  </a:lnTo>
                  <a:close/>
                  <a:moveTo>
                    <a:pt x="45" y="0"/>
                  </a:moveTo>
                  <a:cubicBezTo>
                    <a:pt x="20" y="0"/>
                    <a:pt x="1" y="20"/>
                    <a:pt x="1" y="43"/>
                  </a:cubicBezTo>
                  <a:lnTo>
                    <a:pt x="1" y="750"/>
                  </a:lnTo>
                  <a:cubicBezTo>
                    <a:pt x="1" y="774"/>
                    <a:pt x="20" y="793"/>
                    <a:pt x="45" y="793"/>
                  </a:cubicBezTo>
                  <a:lnTo>
                    <a:pt x="752" y="793"/>
                  </a:lnTo>
                  <a:cubicBezTo>
                    <a:pt x="775" y="793"/>
                    <a:pt x="795" y="774"/>
                    <a:pt x="795" y="750"/>
                  </a:cubicBezTo>
                  <a:lnTo>
                    <a:pt x="795" y="43"/>
                  </a:lnTo>
                  <a:cubicBezTo>
                    <a:pt x="795" y="20"/>
                    <a:pt x="775" y="0"/>
                    <a:pt x="752"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7"/>
            <p:cNvSpPr/>
            <p:nvPr/>
          </p:nvSpPr>
          <p:spPr>
            <a:xfrm>
              <a:off x="4234645" y="2031505"/>
              <a:ext cx="68041" cy="68041"/>
            </a:xfrm>
            <a:custGeom>
              <a:avLst/>
              <a:gdLst/>
              <a:ahLst/>
              <a:cxnLst/>
              <a:rect l="l" t="t" r="r" b="b"/>
              <a:pathLst>
                <a:path w="708" h="708" extrusionOk="0">
                  <a:moveTo>
                    <a:pt x="0" y="0"/>
                  </a:moveTo>
                  <a:lnTo>
                    <a:pt x="0" y="707"/>
                  </a:lnTo>
                  <a:lnTo>
                    <a:pt x="707" y="707"/>
                  </a:lnTo>
                  <a:lnTo>
                    <a:pt x="70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7"/>
            <p:cNvSpPr/>
            <p:nvPr/>
          </p:nvSpPr>
          <p:spPr>
            <a:xfrm>
              <a:off x="4230512" y="2027373"/>
              <a:ext cx="76305" cy="76305"/>
            </a:xfrm>
            <a:custGeom>
              <a:avLst/>
              <a:gdLst/>
              <a:ahLst/>
              <a:cxnLst/>
              <a:rect l="l" t="t" r="r" b="b"/>
              <a:pathLst>
                <a:path w="794" h="794" extrusionOk="0">
                  <a:moveTo>
                    <a:pt x="706" y="87"/>
                  </a:moveTo>
                  <a:lnTo>
                    <a:pt x="706" y="706"/>
                  </a:lnTo>
                  <a:lnTo>
                    <a:pt x="87" y="706"/>
                  </a:lnTo>
                  <a:lnTo>
                    <a:pt x="87" y="87"/>
                  </a:lnTo>
                  <a:close/>
                  <a:moveTo>
                    <a:pt x="43" y="0"/>
                  </a:moveTo>
                  <a:cubicBezTo>
                    <a:pt x="20" y="0"/>
                    <a:pt x="0" y="20"/>
                    <a:pt x="0" y="43"/>
                  </a:cubicBezTo>
                  <a:lnTo>
                    <a:pt x="0" y="750"/>
                  </a:lnTo>
                  <a:cubicBezTo>
                    <a:pt x="0" y="774"/>
                    <a:pt x="20" y="793"/>
                    <a:pt x="43" y="793"/>
                  </a:cubicBezTo>
                  <a:lnTo>
                    <a:pt x="750" y="793"/>
                  </a:lnTo>
                  <a:cubicBezTo>
                    <a:pt x="774" y="793"/>
                    <a:pt x="793" y="774"/>
                    <a:pt x="793" y="750"/>
                  </a:cubicBezTo>
                  <a:lnTo>
                    <a:pt x="793" y="43"/>
                  </a:lnTo>
                  <a:cubicBezTo>
                    <a:pt x="793" y="20"/>
                    <a:pt x="774" y="0"/>
                    <a:pt x="750"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7"/>
            <p:cNvSpPr/>
            <p:nvPr/>
          </p:nvSpPr>
          <p:spPr>
            <a:xfrm>
              <a:off x="3717904" y="2131547"/>
              <a:ext cx="68041" cy="68041"/>
            </a:xfrm>
            <a:custGeom>
              <a:avLst/>
              <a:gdLst/>
              <a:ahLst/>
              <a:cxnLst/>
              <a:rect l="l" t="t" r="r" b="b"/>
              <a:pathLst>
                <a:path w="708" h="708" extrusionOk="0">
                  <a:moveTo>
                    <a:pt x="0" y="1"/>
                  </a:moveTo>
                  <a:lnTo>
                    <a:pt x="0" y="708"/>
                  </a:lnTo>
                  <a:lnTo>
                    <a:pt x="707" y="708"/>
                  </a:lnTo>
                  <a:lnTo>
                    <a:pt x="70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7"/>
            <p:cNvSpPr/>
            <p:nvPr/>
          </p:nvSpPr>
          <p:spPr>
            <a:xfrm>
              <a:off x="3713772" y="2127511"/>
              <a:ext cx="76305" cy="76209"/>
            </a:xfrm>
            <a:custGeom>
              <a:avLst/>
              <a:gdLst/>
              <a:ahLst/>
              <a:cxnLst/>
              <a:rect l="l" t="t" r="r" b="b"/>
              <a:pathLst>
                <a:path w="794" h="793" extrusionOk="0">
                  <a:moveTo>
                    <a:pt x="706" y="86"/>
                  </a:moveTo>
                  <a:lnTo>
                    <a:pt x="706" y="706"/>
                  </a:lnTo>
                  <a:lnTo>
                    <a:pt x="87" y="706"/>
                  </a:lnTo>
                  <a:lnTo>
                    <a:pt x="87" y="86"/>
                  </a:lnTo>
                  <a:close/>
                  <a:moveTo>
                    <a:pt x="43" y="0"/>
                  </a:moveTo>
                  <a:cubicBezTo>
                    <a:pt x="20" y="0"/>
                    <a:pt x="0" y="19"/>
                    <a:pt x="0" y="43"/>
                  </a:cubicBezTo>
                  <a:lnTo>
                    <a:pt x="0" y="750"/>
                  </a:lnTo>
                  <a:cubicBezTo>
                    <a:pt x="0" y="774"/>
                    <a:pt x="20" y="793"/>
                    <a:pt x="43" y="793"/>
                  </a:cubicBezTo>
                  <a:lnTo>
                    <a:pt x="750" y="793"/>
                  </a:lnTo>
                  <a:cubicBezTo>
                    <a:pt x="774" y="793"/>
                    <a:pt x="793" y="774"/>
                    <a:pt x="793" y="750"/>
                  </a:cubicBezTo>
                  <a:lnTo>
                    <a:pt x="793" y="43"/>
                  </a:lnTo>
                  <a:cubicBezTo>
                    <a:pt x="793" y="19"/>
                    <a:pt x="774" y="0"/>
                    <a:pt x="750"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7"/>
            <p:cNvSpPr/>
            <p:nvPr/>
          </p:nvSpPr>
          <p:spPr>
            <a:xfrm>
              <a:off x="3821214" y="2131547"/>
              <a:ext cx="68041" cy="68041"/>
            </a:xfrm>
            <a:custGeom>
              <a:avLst/>
              <a:gdLst/>
              <a:ahLst/>
              <a:cxnLst/>
              <a:rect l="l" t="t" r="r" b="b"/>
              <a:pathLst>
                <a:path w="708" h="708" extrusionOk="0">
                  <a:moveTo>
                    <a:pt x="1" y="1"/>
                  </a:moveTo>
                  <a:lnTo>
                    <a:pt x="1" y="708"/>
                  </a:lnTo>
                  <a:lnTo>
                    <a:pt x="708" y="708"/>
                  </a:lnTo>
                  <a:lnTo>
                    <a:pt x="708"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7"/>
            <p:cNvSpPr/>
            <p:nvPr/>
          </p:nvSpPr>
          <p:spPr>
            <a:xfrm>
              <a:off x="3817081" y="2127511"/>
              <a:ext cx="76305" cy="76209"/>
            </a:xfrm>
            <a:custGeom>
              <a:avLst/>
              <a:gdLst/>
              <a:ahLst/>
              <a:cxnLst/>
              <a:rect l="l" t="t" r="r" b="b"/>
              <a:pathLst>
                <a:path w="794" h="793" extrusionOk="0">
                  <a:moveTo>
                    <a:pt x="707" y="86"/>
                  </a:moveTo>
                  <a:lnTo>
                    <a:pt x="707" y="706"/>
                  </a:lnTo>
                  <a:lnTo>
                    <a:pt x="88" y="706"/>
                  </a:lnTo>
                  <a:lnTo>
                    <a:pt x="88" y="86"/>
                  </a:lnTo>
                  <a:close/>
                  <a:moveTo>
                    <a:pt x="44" y="0"/>
                  </a:moveTo>
                  <a:cubicBezTo>
                    <a:pt x="20" y="0"/>
                    <a:pt x="1" y="19"/>
                    <a:pt x="1" y="43"/>
                  </a:cubicBezTo>
                  <a:lnTo>
                    <a:pt x="1" y="750"/>
                  </a:lnTo>
                  <a:cubicBezTo>
                    <a:pt x="1" y="774"/>
                    <a:pt x="20" y="793"/>
                    <a:pt x="44" y="793"/>
                  </a:cubicBezTo>
                  <a:lnTo>
                    <a:pt x="751" y="793"/>
                  </a:lnTo>
                  <a:cubicBezTo>
                    <a:pt x="774" y="793"/>
                    <a:pt x="794" y="774"/>
                    <a:pt x="794" y="750"/>
                  </a:cubicBezTo>
                  <a:lnTo>
                    <a:pt x="794" y="43"/>
                  </a:lnTo>
                  <a:cubicBezTo>
                    <a:pt x="794" y="19"/>
                    <a:pt x="774" y="0"/>
                    <a:pt x="751"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7"/>
            <p:cNvSpPr/>
            <p:nvPr/>
          </p:nvSpPr>
          <p:spPr>
            <a:xfrm>
              <a:off x="3924620" y="2131547"/>
              <a:ext cx="68041" cy="68041"/>
            </a:xfrm>
            <a:custGeom>
              <a:avLst/>
              <a:gdLst/>
              <a:ahLst/>
              <a:cxnLst/>
              <a:rect l="l" t="t" r="r" b="b"/>
              <a:pathLst>
                <a:path w="708" h="708" extrusionOk="0">
                  <a:moveTo>
                    <a:pt x="0" y="1"/>
                  </a:moveTo>
                  <a:lnTo>
                    <a:pt x="0" y="708"/>
                  </a:lnTo>
                  <a:lnTo>
                    <a:pt x="707" y="708"/>
                  </a:lnTo>
                  <a:lnTo>
                    <a:pt x="70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7"/>
            <p:cNvSpPr/>
            <p:nvPr/>
          </p:nvSpPr>
          <p:spPr>
            <a:xfrm>
              <a:off x="4027929" y="2131547"/>
              <a:ext cx="68041" cy="68041"/>
            </a:xfrm>
            <a:custGeom>
              <a:avLst/>
              <a:gdLst/>
              <a:ahLst/>
              <a:cxnLst/>
              <a:rect l="l" t="t" r="r" b="b"/>
              <a:pathLst>
                <a:path w="708" h="708" extrusionOk="0">
                  <a:moveTo>
                    <a:pt x="0" y="1"/>
                  </a:moveTo>
                  <a:lnTo>
                    <a:pt x="0" y="708"/>
                  </a:lnTo>
                  <a:lnTo>
                    <a:pt x="707" y="708"/>
                  </a:lnTo>
                  <a:lnTo>
                    <a:pt x="70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7"/>
            <p:cNvSpPr/>
            <p:nvPr/>
          </p:nvSpPr>
          <p:spPr>
            <a:xfrm>
              <a:off x="4023797" y="2127511"/>
              <a:ext cx="76305" cy="76209"/>
            </a:xfrm>
            <a:custGeom>
              <a:avLst/>
              <a:gdLst/>
              <a:ahLst/>
              <a:cxnLst/>
              <a:rect l="l" t="t" r="r" b="b"/>
              <a:pathLst>
                <a:path w="794" h="793" extrusionOk="0">
                  <a:moveTo>
                    <a:pt x="706" y="86"/>
                  </a:moveTo>
                  <a:lnTo>
                    <a:pt x="706" y="706"/>
                  </a:lnTo>
                  <a:lnTo>
                    <a:pt x="87" y="706"/>
                  </a:lnTo>
                  <a:lnTo>
                    <a:pt x="87" y="86"/>
                  </a:lnTo>
                  <a:close/>
                  <a:moveTo>
                    <a:pt x="43" y="0"/>
                  </a:moveTo>
                  <a:cubicBezTo>
                    <a:pt x="20" y="0"/>
                    <a:pt x="0" y="19"/>
                    <a:pt x="0" y="43"/>
                  </a:cubicBezTo>
                  <a:lnTo>
                    <a:pt x="0" y="750"/>
                  </a:lnTo>
                  <a:cubicBezTo>
                    <a:pt x="0" y="774"/>
                    <a:pt x="20" y="793"/>
                    <a:pt x="43" y="793"/>
                  </a:cubicBezTo>
                  <a:lnTo>
                    <a:pt x="750" y="793"/>
                  </a:lnTo>
                  <a:cubicBezTo>
                    <a:pt x="774" y="793"/>
                    <a:pt x="793" y="774"/>
                    <a:pt x="793" y="750"/>
                  </a:cubicBezTo>
                  <a:lnTo>
                    <a:pt x="793" y="43"/>
                  </a:lnTo>
                  <a:cubicBezTo>
                    <a:pt x="793" y="19"/>
                    <a:pt x="774" y="0"/>
                    <a:pt x="750"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7"/>
            <p:cNvSpPr/>
            <p:nvPr/>
          </p:nvSpPr>
          <p:spPr>
            <a:xfrm>
              <a:off x="4131239" y="2131547"/>
              <a:ext cx="68041" cy="68041"/>
            </a:xfrm>
            <a:custGeom>
              <a:avLst/>
              <a:gdLst/>
              <a:ahLst/>
              <a:cxnLst/>
              <a:rect l="l" t="t" r="r" b="b"/>
              <a:pathLst>
                <a:path w="708" h="708" extrusionOk="0">
                  <a:moveTo>
                    <a:pt x="1" y="1"/>
                  </a:moveTo>
                  <a:lnTo>
                    <a:pt x="1" y="708"/>
                  </a:lnTo>
                  <a:lnTo>
                    <a:pt x="708" y="708"/>
                  </a:lnTo>
                  <a:lnTo>
                    <a:pt x="708"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7"/>
            <p:cNvSpPr/>
            <p:nvPr/>
          </p:nvSpPr>
          <p:spPr>
            <a:xfrm>
              <a:off x="4127011" y="2127415"/>
              <a:ext cx="76401" cy="76305"/>
            </a:xfrm>
            <a:custGeom>
              <a:avLst/>
              <a:gdLst/>
              <a:ahLst/>
              <a:cxnLst/>
              <a:rect l="l" t="t" r="r" b="b"/>
              <a:pathLst>
                <a:path w="795" h="794" extrusionOk="0">
                  <a:moveTo>
                    <a:pt x="708" y="87"/>
                  </a:moveTo>
                  <a:lnTo>
                    <a:pt x="708" y="707"/>
                  </a:lnTo>
                  <a:lnTo>
                    <a:pt x="88" y="707"/>
                  </a:lnTo>
                  <a:lnTo>
                    <a:pt x="88" y="87"/>
                  </a:lnTo>
                  <a:close/>
                  <a:moveTo>
                    <a:pt x="43" y="1"/>
                  </a:moveTo>
                  <a:cubicBezTo>
                    <a:pt x="19" y="1"/>
                    <a:pt x="1" y="21"/>
                    <a:pt x="1" y="44"/>
                  </a:cubicBezTo>
                  <a:lnTo>
                    <a:pt x="1" y="751"/>
                  </a:lnTo>
                  <a:cubicBezTo>
                    <a:pt x="1" y="775"/>
                    <a:pt x="20" y="794"/>
                    <a:pt x="45" y="794"/>
                  </a:cubicBezTo>
                  <a:lnTo>
                    <a:pt x="752" y="794"/>
                  </a:lnTo>
                  <a:cubicBezTo>
                    <a:pt x="775" y="794"/>
                    <a:pt x="795" y="775"/>
                    <a:pt x="795" y="751"/>
                  </a:cubicBezTo>
                  <a:lnTo>
                    <a:pt x="795" y="44"/>
                  </a:lnTo>
                  <a:cubicBezTo>
                    <a:pt x="795" y="20"/>
                    <a:pt x="775" y="1"/>
                    <a:pt x="752" y="1"/>
                  </a:cubicBezTo>
                  <a:lnTo>
                    <a:pt x="45" y="1"/>
                  </a:lnTo>
                  <a:cubicBezTo>
                    <a:pt x="44" y="1"/>
                    <a:pt x="44" y="1"/>
                    <a:pt x="43"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7"/>
            <p:cNvSpPr/>
            <p:nvPr/>
          </p:nvSpPr>
          <p:spPr>
            <a:xfrm>
              <a:off x="4234645" y="2131547"/>
              <a:ext cx="68041" cy="68041"/>
            </a:xfrm>
            <a:custGeom>
              <a:avLst/>
              <a:gdLst/>
              <a:ahLst/>
              <a:cxnLst/>
              <a:rect l="l" t="t" r="r" b="b"/>
              <a:pathLst>
                <a:path w="708" h="708" extrusionOk="0">
                  <a:moveTo>
                    <a:pt x="0" y="1"/>
                  </a:moveTo>
                  <a:lnTo>
                    <a:pt x="0" y="708"/>
                  </a:lnTo>
                  <a:lnTo>
                    <a:pt x="707" y="708"/>
                  </a:lnTo>
                  <a:lnTo>
                    <a:pt x="70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7"/>
            <p:cNvSpPr/>
            <p:nvPr/>
          </p:nvSpPr>
          <p:spPr>
            <a:xfrm>
              <a:off x="4230512" y="2127511"/>
              <a:ext cx="76305" cy="76209"/>
            </a:xfrm>
            <a:custGeom>
              <a:avLst/>
              <a:gdLst/>
              <a:ahLst/>
              <a:cxnLst/>
              <a:rect l="l" t="t" r="r" b="b"/>
              <a:pathLst>
                <a:path w="794" h="793" extrusionOk="0">
                  <a:moveTo>
                    <a:pt x="706" y="86"/>
                  </a:moveTo>
                  <a:lnTo>
                    <a:pt x="706" y="706"/>
                  </a:lnTo>
                  <a:lnTo>
                    <a:pt x="87" y="706"/>
                  </a:lnTo>
                  <a:lnTo>
                    <a:pt x="87" y="86"/>
                  </a:lnTo>
                  <a:close/>
                  <a:moveTo>
                    <a:pt x="43" y="0"/>
                  </a:moveTo>
                  <a:cubicBezTo>
                    <a:pt x="20" y="0"/>
                    <a:pt x="0" y="19"/>
                    <a:pt x="0" y="43"/>
                  </a:cubicBezTo>
                  <a:lnTo>
                    <a:pt x="0" y="750"/>
                  </a:lnTo>
                  <a:cubicBezTo>
                    <a:pt x="0" y="774"/>
                    <a:pt x="20" y="793"/>
                    <a:pt x="43" y="793"/>
                  </a:cubicBezTo>
                  <a:lnTo>
                    <a:pt x="750" y="793"/>
                  </a:lnTo>
                  <a:cubicBezTo>
                    <a:pt x="774" y="793"/>
                    <a:pt x="793" y="774"/>
                    <a:pt x="793" y="750"/>
                  </a:cubicBezTo>
                  <a:lnTo>
                    <a:pt x="793" y="43"/>
                  </a:lnTo>
                  <a:cubicBezTo>
                    <a:pt x="793" y="19"/>
                    <a:pt x="774" y="0"/>
                    <a:pt x="750"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p7"/>
            <p:cNvSpPr/>
            <p:nvPr/>
          </p:nvSpPr>
          <p:spPr>
            <a:xfrm>
              <a:off x="1802109" y="1829498"/>
              <a:ext cx="512226" cy="439765"/>
            </a:xfrm>
            <a:custGeom>
              <a:avLst/>
              <a:gdLst/>
              <a:ahLst/>
              <a:cxnLst/>
              <a:rect l="l" t="t" r="r" b="b"/>
              <a:pathLst>
                <a:path w="5330" h="4576" extrusionOk="0">
                  <a:moveTo>
                    <a:pt x="316" y="1"/>
                  </a:moveTo>
                  <a:cubicBezTo>
                    <a:pt x="142" y="1"/>
                    <a:pt x="1" y="142"/>
                    <a:pt x="1" y="316"/>
                  </a:cubicBezTo>
                  <a:lnTo>
                    <a:pt x="1" y="3297"/>
                  </a:lnTo>
                  <a:cubicBezTo>
                    <a:pt x="1" y="3471"/>
                    <a:pt x="142" y="3613"/>
                    <a:pt x="316" y="3613"/>
                  </a:cubicBezTo>
                  <a:lnTo>
                    <a:pt x="645" y="3613"/>
                  </a:lnTo>
                  <a:lnTo>
                    <a:pt x="1368" y="4575"/>
                  </a:lnTo>
                  <a:lnTo>
                    <a:pt x="1458" y="3613"/>
                  </a:lnTo>
                  <a:lnTo>
                    <a:pt x="5014" y="3613"/>
                  </a:lnTo>
                  <a:cubicBezTo>
                    <a:pt x="5188" y="3613"/>
                    <a:pt x="5329" y="3471"/>
                    <a:pt x="5329" y="3297"/>
                  </a:cubicBezTo>
                  <a:lnTo>
                    <a:pt x="5329" y="316"/>
                  </a:lnTo>
                  <a:cubicBezTo>
                    <a:pt x="5329" y="142"/>
                    <a:pt x="5188" y="1"/>
                    <a:pt x="50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7"/>
            <p:cNvSpPr/>
            <p:nvPr/>
          </p:nvSpPr>
          <p:spPr>
            <a:xfrm>
              <a:off x="1887543" y="1918585"/>
              <a:ext cx="350005" cy="8457"/>
            </a:xfrm>
            <a:custGeom>
              <a:avLst/>
              <a:gdLst/>
              <a:ahLst/>
              <a:cxnLst/>
              <a:rect l="l" t="t" r="r" b="b"/>
              <a:pathLst>
                <a:path w="3642" h="88" extrusionOk="0">
                  <a:moveTo>
                    <a:pt x="1" y="1"/>
                  </a:moveTo>
                  <a:lnTo>
                    <a:pt x="1" y="88"/>
                  </a:lnTo>
                  <a:lnTo>
                    <a:pt x="3641" y="88"/>
                  </a:lnTo>
                  <a:lnTo>
                    <a:pt x="364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7"/>
            <p:cNvSpPr/>
            <p:nvPr/>
          </p:nvSpPr>
          <p:spPr>
            <a:xfrm>
              <a:off x="1887543" y="1992872"/>
              <a:ext cx="350005" cy="8457"/>
            </a:xfrm>
            <a:custGeom>
              <a:avLst/>
              <a:gdLst/>
              <a:ahLst/>
              <a:cxnLst/>
              <a:rect l="l" t="t" r="r" b="b"/>
              <a:pathLst>
                <a:path w="3642" h="88" extrusionOk="0">
                  <a:moveTo>
                    <a:pt x="1" y="0"/>
                  </a:moveTo>
                  <a:lnTo>
                    <a:pt x="1" y="87"/>
                  </a:lnTo>
                  <a:lnTo>
                    <a:pt x="3641" y="87"/>
                  </a:lnTo>
                  <a:lnTo>
                    <a:pt x="364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7"/>
            <p:cNvSpPr/>
            <p:nvPr/>
          </p:nvSpPr>
          <p:spPr>
            <a:xfrm>
              <a:off x="1887543" y="2067063"/>
              <a:ext cx="350005" cy="8457"/>
            </a:xfrm>
            <a:custGeom>
              <a:avLst/>
              <a:gdLst/>
              <a:ahLst/>
              <a:cxnLst/>
              <a:rect l="l" t="t" r="r" b="b"/>
              <a:pathLst>
                <a:path w="3642" h="88" extrusionOk="0">
                  <a:moveTo>
                    <a:pt x="1" y="1"/>
                  </a:moveTo>
                  <a:lnTo>
                    <a:pt x="1" y="88"/>
                  </a:lnTo>
                  <a:lnTo>
                    <a:pt x="3641" y="88"/>
                  </a:lnTo>
                  <a:lnTo>
                    <a:pt x="364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7"/>
            <p:cNvSpPr/>
            <p:nvPr/>
          </p:nvSpPr>
          <p:spPr>
            <a:xfrm>
              <a:off x="4100198" y="3741932"/>
              <a:ext cx="220651" cy="301281"/>
            </a:xfrm>
            <a:custGeom>
              <a:avLst/>
              <a:gdLst/>
              <a:ahLst/>
              <a:cxnLst/>
              <a:rect l="l" t="t" r="r" b="b"/>
              <a:pathLst>
                <a:path w="2296" h="3135" extrusionOk="0">
                  <a:moveTo>
                    <a:pt x="1237" y="0"/>
                  </a:moveTo>
                  <a:cubicBezTo>
                    <a:pt x="1203" y="0"/>
                    <a:pt x="1168" y="2"/>
                    <a:pt x="1134" y="7"/>
                  </a:cubicBezTo>
                  <a:cubicBezTo>
                    <a:pt x="706" y="64"/>
                    <a:pt x="451" y="466"/>
                    <a:pt x="439" y="484"/>
                  </a:cubicBezTo>
                  <a:cubicBezTo>
                    <a:pt x="385" y="575"/>
                    <a:pt x="414" y="692"/>
                    <a:pt x="503" y="749"/>
                  </a:cubicBezTo>
                  <a:cubicBezTo>
                    <a:pt x="535" y="769"/>
                    <a:pt x="571" y="779"/>
                    <a:pt x="607" y="779"/>
                  </a:cubicBezTo>
                  <a:cubicBezTo>
                    <a:pt x="670" y="779"/>
                    <a:pt x="733" y="748"/>
                    <a:pt x="770" y="691"/>
                  </a:cubicBezTo>
                  <a:cubicBezTo>
                    <a:pt x="772" y="688"/>
                    <a:pt x="943" y="424"/>
                    <a:pt x="1187" y="393"/>
                  </a:cubicBezTo>
                  <a:cubicBezTo>
                    <a:pt x="1202" y="391"/>
                    <a:pt x="1217" y="390"/>
                    <a:pt x="1233" y="390"/>
                  </a:cubicBezTo>
                  <a:cubicBezTo>
                    <a:pt x="1361" y="390"/>
                    <a:pt x="1496" y="455"/>
                    <a:pt x="1634" y="585"/>
                  </a:cubicBezTo>
                  <a:cubicBezTo>
                    <a:pt x="1801" y="739"/>
                    <a:pt x="1888" y="950"/>
                    <a:pt x="1893" y="1211"/>
                  </a:cubicBezTo>
                  <a:cubicBezTo>
                    <a:pt x="1903" y="1731"/>
                    <a:pt x="1589" y="2330"/>
                    <a:pt x="1291" y="2628"/>
                  </a:cubicBezTo>
                  <a:cubicBezTo>
                    <a:pt x="1207" y="2712"/>
                    <a:pt x="1109" y="2744"/>
                    <a:pt x="1008" y="2744"/>
                  </a:cubicBezTo>
                  <a:cubicBezTo>
                    <a:pt x="694" y="2744"/>
                    <a:pt x="355" y="2435"/>
                    <a:pt x="350" y="2431"/>
                  </a:cubicBezTo>
                  <a:cubicBezTo>
                    <a:pt x="313" y="2395"/>
                    <a:pt x="264" y="2377"/>
                    <a:pt x="216" y="2377"/>
                  </a:cubicBezTo>
                  <a:cubicBezTo>
                    <a:pt x="164" y="2377"/>
                    <a:pt x="112" y="2398"/>
                    <a:pt x="74" y="2439"/>
                  </a:cubicBezTo>
                  <a:cubicBezTo>
                    <a:pt x="0" y="2518"/>
                    <a:pt x="5" y="2642"/>
                    <a:pt x="84" y="2715"/>
                  </a:cubicBezTo>
                  <a:cubicBezTo>
                    <a:pt x="282" y="2898"/>
                    <a:pt x="649" y="3135"/>
                    <a:pt x="1018" y="3135"/>
                  </a:cubicBezTo>
                  <a:cubicBezTo>
                    <a:pt x="1210" y="3135"/>
                    <a:pt x="1399" y="3071"/>
                    <a:pt x="1567" y="2904"/>
                  </a:cubicBezTo>
                  <a:cubicBezTo>
                    <a:pt x="1932" y="2539"/>
                    <a:pt x="2295" y="1837"/>
                    <a:pt x="2283" y="1204"/>
                  </a:cubicBezTo>
                  <a:cubicBezTo>
                    <a:pt x="2276" y="838"/>
                    <a:pt x="2144" y="526"/>
                    <a:pt x="1900" y="298"/>
                  </a:cubicBezTo>
                  <a:cubicBezTo>
                    <a:pt x="1686" y="100"/>
                    <a:pt x="1463" y="0"/>
                    <a:pt x="12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7"/>
            <p:cNvSpPr/>
            <p:nvPr/>
          </p:nvSpPr>
          <p:spPr>
            <a:xfrm>
              <a:off x="4095201" y="3737704"/>
              <a:ext cx="229685" cy="309642"/>
            </a:xfrm>
            <a:custGeom>
              <a:avLst/>
              <a:gdLst/>
              <a:ahLst/>
              <a:cxnLst/>
              <a:rect l="l" t="t" r="r" b="b"/>
              <a:pathLst>
                <a:path w="2390" h="3222" extrusionOk="0">
                  <a:moveTo>
                    <a:pt x="1285" y="87"/>
                  </a:moveTo>
                  <a:cubicBezTo>
                    <a:pt x="1502" y="87"/>
                    <a:pt x="1717" y="184"/>
                    <a:pt x="1922" y="374"/>
                  </a:cubicBezTo>
                  <a:cubicBezTo>
                    <a:pt x="2157" y="593"/>
                    <a:pt x="2285" y="895"/>
                    <a:pt x="2291" y="1249"/>
                  </a:cubicBezTo>
                  <a:cubicBezTo>
                    <a:pt x="2303" y="1870"/>
                    <a:pt x="1946" y="2559"/>
                    <a:pt x="1587" y="2918"/>
                  </a:cubicBezTo>
                  <a:cubicBezTo>
                    <a:pt x="1443" y="3062"/>
                    <a:pt x="1269" y="3135"/>
                    <a:pt x="1070" y="3135"/>
                  </a:cubicBezTo>
                  <a:cubicBezTo>
                    <a:pt x="725" y="3135"/>
                    <a:pt x="368" y="2916"/>
                    <a:pt x="166" y="2728"/>
                  </a:cubicBezTo>
                  <a:cubicBezTo>
                    <a:pt x="68" y="2635"/>
                    <a:pt x="129" y="2470"/>
                    <a:pt x="264" y="2466"/>
                  </a:cubicBezTo>
                  <a:lnTo>
                    <a:pt x="270" y="2466"/>
                  </a:lnTo>
                  <a:cubicBezTo>
                    <a:pt x="272" y="2466"/>
                    <a:pt x="273" y="2466"/>
                    <a:pt x="274" y="2466"/>
                  </a:cubicBezTo>
                  <a:cubicBezTo>
                    <a:pt x="311" y="2466"/>
                    <a:pt x="346" y="2480"/>
                    <a:pt x="373" y="2506"/>
                  </a:cubicBezTo>
                  <a:cubicBezTo>
                    <a:pt x="393" y="2523"/>
                    <a:pt x="736" y="2831"/>
                    <a:pt x="1062" y="2831"/>
                  </a:cubicBezTo>
                  <a:cubicBezTo>
                    <a:pt x="1172" y="2831"/>
                    <a:pt x="1280" y="2796"/>
                    <a:pt x="1373" y="2703"/>
                  </a:cubicBezTo>
                  <a:cubicBezTo>
                    <a:pt x="1678" y="2397"/>
                    <a:pt x="1999" y="1785"/>
                    <a:pt x="1988" y="1254"/>
                  </a:cubicBezTo>
                  <a:cubicBezTo>
                    <a:pt x="1983" y="981"/>
                    <a:pt x="1892" y="759"/>
                    <a:pt x="1716" y="596"/>
                  </a:cubicBezTo>
                  <a:cubicBezTo>
                    <a:pt x="1569" y="460"/>
                    <a:pt x="1425" y="390"/>
                    <a:pt x="1288" y="390"/>
                  </a:cubicBezTo>
                  <a:cubicBezTo>
                    <a:pt x="1270" y="390"/>
                    <a:pt x="1252" y="391"/>
                    <a:pt x="1234" y="394"/>
                  </a:cubicBezTo>
                  <a:cubicBezTo>
                    <a:pt x="965" y="427"/>
                    <a:pt x="787" y="709"/>
                    <a:pt x="785" y="711"/>
                  </a:cubicBezTo>
                  <a:cubicBezTo>
                    <a:pt x="756" y="755"/>
                    <a:pt x="708" y="778"/>
                    <a:pt x="659" y="778"/>
                  </a:cubicBezTo>
                  <a:cubicBezTo>
                    <a:pt x="632" y="778"/>
                    <a:pt x="604" y="771"/>
                    <a:pt x="578" y="755"/>
                  </a:cubicBezTo>
                  <a:cubicBezTo>
                    <a:pt x="509" y="712"/>
                    <a:pt x="486" y="621"/>
                    <a:pt x="528" y="550"/>
                  </a:cubicBezTo>
                  <a:cubicBezTo>
                    <a:pt x="538" y="534"/>
                    <a:pt x="786" y="147"/>
                    <a:pt x="1192" y="93"/>
                  </a:cubicBezTo>
                  <a:cubicBezTo>
                    <a:pt x="1223" y="89"/>
                    <a:pt x="1254" y="87"/>
                    <a:pt x="1285" y="87"/>
                  </a:cubicBezTo>
                  <a:close/>
                  <a:moveTo>
                    <a:pt x="1288" y="1"/>
                  </a:moveTo>
                  <a:cubicBezTo>
                    <a:pt x="1253" y="1"/>
                    <a:pt x="1217" y="3"/>
                    <a:pt x="1181" y="8"/>
                  </a:cubicBezTo>
                  <a:cubicBezTo>
                    <a:pt x="735" y="67"/>
                    <a:pt x="466" y="487"/>
                    <a:pt x="455" y="505"/>
                  </a:cubicBezTo>
                  <a:cubicBezTo>
                    <a:pt x="385" y="617"/>
                    <a:pt x="418" y="763"/>
                    <a:pt x="529" y="834"/>
                  </a:cubicBezTo>
                  <a:cubicBezTo>
                    <a:pt x="569" y="858"/>
                    <a:pt x="613" y="870"/>
                    <a:pt x="656" y="870"/>
                  </a:cubicBezTo>
                  <a:cubicBezTo>
                    <a:pt x="736" y="870"/>
                    <a:pt x="813" y="831"/>
                    <a:pt x="859" y="759"/>
                  </a:cubicBezTo>
                  <a:cubicBezTo>
                    <a:pt x="860" y="756"/>
                    <a:pt x="1021" y="509"/>
                    <a:pt x="1246" y="481"/>
                  </a:cubicBezTo>
                  <a:cubicBezTo>
                    <a:pt x="1260" y="479"/>
                    <a:pt x="1274" y="478"/>
                    <a:pt x="1288" y="478"/>
                  </a:cubicBezTo>
                  <a:cubicBezTo>
                    <a:pt x="1403" y="478"/>
                    <a:pt x="1527" y="540"/>
                    <a:pt x="1657" y="661"/>
                  </a:cubicBezTo>
                  <a:cubicBezTo>
                    <a:pt x="1814" y="807"/>
                    <a:pt x="1897" y="1008"/>
                    <a:pt x="1901" y="1256"/>
                  </a:cubicBezTo>
                  <a:cubicBezTo>
                    <a:pt x="1911" y="1764"/>
                    <a:pt x="1605" y="2349"/>
                    <a:pt x="1312" y="2643"/>
                  </a:cubicBezTo>
                  <a:cubicBezTo>
                    <a:pt x="1237" y="2717"/>
                    <a:pt x="1149" y="2746"/>
                    <a:pt x="1058" y="2746"/>
                  </a:cubicBezTo>
                  <a:cubicBezTo>
                    <a:pt x="769" y="2746"/>
                    <a:pt x="449" y="2459"/>
                    <a:pt x="432" y="2443"/>
                  </a:cubicBezTo>
                  <a:cubicBezTo>
                    <a:pt x="385" y="2397"/>
                    <a:pt x="325" y="2375"/>
                    <a:pt x="265" y="2375"/>
                  </a:cubicBezTo>
                  <a:cubicBezTo>
                    <a:pt x="202" y="2375"/>
                    <a:pt x="138" y="2400"/>
                    <a:pt x="91" y="2450"/>
                  </a:cubicBezTo>
                  <a:cubicBezTo>
                    <a:pt x="0" y="2548"/>
                    <a:pt x="7" y="2702"/>
                    <a:pt x="107" y="2791"/>
                  </a:cubicBezTo>
                  <a:cubicBezTo>
                    <a:pt x="320" y="2989"/>
                    <a:pt x="699" y="3222"/>
                    <a:pt x="1070" y="3222"/>
                  </a:cubicBezTo>
                  <a:cubicBezTo>
                    <a:pt x="1294" y="3222"/>
                    <a:pt x="1488" y="3140"/>
                    <a:pt x="1648" y="2979"/>
                  </a:cubicBezTo>
                  <a:cubicBezTo>
                    <a:pt x="2020" y="2607"/>
                    <a:pt x="2389" y="1893"/>
                    <a:pt x="2378" y="1247"/>
                  </a:cubicBezTo>
                  <a:cubicBezTo>
                    <a:pt x="2371" y="869"/>
                    <a:pt x="2234" y="546"/>
                    <a:pt x="1981" y="312"/>
                  </a:cubicBezTo>
                  <a:cubicBezTo>
                    <a:pt x="1759" y="105"/>
                    <a:pt x="1526" y="1"/>
                    <a:pt x="1288"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7"/>
            <p:cNvSpPr/>
            <p:nvPr/>
          </p:nvSpPr>
          <p:spPr>
            <a:xfrm>
              <a:off x="4100198" y="3970367"/>
              <a:ext cx="80149" cy="70443"/>
            </a:xfrm>
            <a:custGeom>
              <a:avLst/>
              <a:gdLst/>
              <a:ahLst/>
              <a:cxnLst/>
              <a:rect l="l" t="t" r="r" b="b"/>
              <a:pathLst>
                <a:path w="834" h="733" extrusionOk="0">
                  <a:moveTo>
                    <a:pt x="217" y="0"/>
                  </a:moveTo>
                  <a:cubicBezTo>
                    <a:pt x="165" y="0"/>
                    <a:pt x="112" y="21"/>
                    <a:pt x="74" y="62"/>
                  </a:cubicBezTo>
                  <a:cubicBezTo>
                    <a:pt x="0" y="141"/>
                    <a:pt x="6" y="265"/>
                    <a:pt x="85" y="338"/>
                  </a:cubicBezTo>
                  <a:cubicBezTo>
                    <a:pt x="243" y="486"/>
                    <a:pt x="513" y="668"/>
                    <a:pt x="804" y="732"/>
                  </a:cubicBezTo>
                  <a:lnTo>
                    <a:pt x="833" y="339"/>
                  </a:lnTo>
                  <a:cubicBezTo>
                    <a:pt x="580" y="263"/>
                    <a:pt x="354" y="57"/>
                    <a:pt x="350" y="54"/>
                  </a:cubicBezTo>
                  <a:cubicBezTo>
                    <a:pt x="313" y="18"/>
                    <a:pt x="265" y="0"/>
                    <a:pt x="217"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7"/>
            <p:cNvSpPr/>
            <p:nvPr/>
          </p:nvSpPr>
          <p:spPr>
            <a:xfrm>
              <a:off x="4095201" y="3965851"/>
              <a:ext cx="89471" cy="79188"/>
            </a:xfrm>
            <a:custGeom>
              <a:avLst/>
              <a:gdLst/>
              <a:ahLst/>
              <a:cxnLst/>
              <a:rect l="l" t="t" r="r" b="b"/>
              <a:pathLst>
                <a:path w="931" h="824" extrusionOk="0">
                  <a:moveTo>
                    <a:pt x="274" y="92"/>
                  </a:moveTo>
                  <a:cubicBezTo>
                    <a:pt x="311" y="92"/>
                    <a:pt x="346" y="106"/>
                    <a:pt x="374" y="132"/>
                  </a:cubicBezTo>
                  <a:cubicBezTo>
                    <a:pt x="376" y="134"/>
                    <a:pt x="590" y="329"/>
                    <a:pt x="839" y="416"/>
                  </a:cubicBezTo>
                  <a:lnTo>
                    <a:pt x="817" y="724"/>
                  </a:lnTo>
                  <a:cubicBezTo>
                    <a:pt x="556" y="654"/>
                    <a:pt x="312" y="490"/>
                    <a:pt x="167" y="354"/>
                  </a:cubicBezTo>
                  <a:cubicBezTo>
                    <a:pt x="68" y="261"/>
                    <a:pt x="129" y="96"/>
                    <a:pt x="264" y="92"/>
                  </a:cubicBezTo>
                  <a:lnTo>
                    <a:pt x="270" y="92"/>
                  </a:lnTo>
                  <a:cubicBezTo>
                    <a:pt x="272" y="92"/>
                    <a:pt x="273" y="92"/>
                    <a:pt x="274" y="92"/>
                  </a:cubicBezTo>
                  <a:close/>
                  <a:moveTo>
                    <a:pt x="266" y="1"/>
                  </a:moveTo>
                  <a:cubicBezTo>
                    <a:pt x="202" y="1"/>
                    <a:pt x="139" y="26"/>
                    <a:pt x="91" y="76"/>
                  </a:cubicBezTo>
                  <a:cubicBezTo>
                    <a:pt x="0" y="174"/>
                    <a:pt x="7" y="328"/>
                    <a:pt x="108" y="417"/>
                  </a:cubicBezTo>
                  <a:cubicBezTo>
                    <a:pt x="187" y="491"/>
                    <a:pt x="474" y="738"/>
                    <a:pt x="846" y="822"/>
                  </a:cubicBezTo>
                  <a:cubicBezTo>
                    <a:pt x="850" y="822"/>
                    <a:pt x="853" y="823"/>
                    <a:pt x="856" y="823"/>
                  </a:cubicBezTo>
                  <a:cubicBezTo>
                    <a:pt x="879" y="823"/>
                    <a:pt x="898" y="805"/>
                    <a:pt x="900" y="782"/>
                  </a:cubicBezTo>
                  <a:lnTo>
                    <a:pt x="929" y="389"/>
                  </a:lnTo>
                  <a:cubicBezTo>
                    <a:pt x="930" y="369"/>
                    <a:pt x="917" y="350"/>
                    <a:pt x="899" y="344"/>
                  </a:cubicBezTo>
                  <a:cubicBezTo>
                    <a:pt x="654" y="271"/>
                    <a:pt x="434" y="70"/>
                    <a:pt x="432" y="69"/>
                  </a:cubicBezTo>
                  <a:cubicBezTo>
                    <a:pt x="386" y="23"/>
                    <a:pt x="326" y="1"/>
                    <a:pt x="266"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7"/>
            <p:cNvSpPr/>
            <p:nvPr/>
          </p:nvSpPr>
          <p:spPr>
            <a:xfrm>
              <a:off x="4137197" y="3744623"/>
              <a:ext cx="62467" cy="72173"/>
            </a:xfrm>
            <a:custGeom>
              <a:avLst/>
              <a:gdLst/>
              <a:ahLst/>
              <a:cxnLst/>
              <a:rect l="l" t="t" r="r" b="b"/>
              <a:pathLst>
                <a:path w="650" h="751" extrusionOk="0">
                  <a:moveTo>
                    <a:pt x="650" y="0"/>
                  </a:moveTo>
                  <a:cubicBezTo>
                    <a:pt x="283" y="100"/>
                    <a:pt x="65" y="440"/>
                    <a:pt x="55" y="456"/>
                  </a:cubicBezTo>
                  <a:cubicBezTo>
                    <a:pt x="0" y="547"/>
                    <a:pt x="29" y="664"/>
                    <a:pt x="119" y="721"/>
                  </a:cubicBezTo>
                  <a:cubicBezTo>
                    <a:pt x="151" y="741"/>
                    <a:pt x="187" y="751"/>
                    <a:pt x="222" y="751"/>
                  </a:cubicBezTo>
                  <a:cubicBezTo>
                    <a:pt x="285" y="751"/>
                    <a:pt x="348" y="720"/>
                    <a:pt x="385" y="663"/>
                  </a:cubicBezTo>
                  <a:cubicBezTo>
                    <a:pt x="386" y="661"/>
                    <a:pt x="476" y="524"/>
                    <a:pt x="617" y="435"/>
                  </a:cubicBezTo>
                  <a:lnTo>
                    <a:pt x="650" y="0"/>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7"/>
            <p:cNvSpPr/>
            <p:nvPr/>
          </p:nvSpPr>
          <p:spPr>
            <a:xfrm>
              <a:off x="4132296" y="3740395"/>
              <a:ext cx="71789" cy="80918"/>
            </a:xfrm>
            <a:custGeom>
              <a:avLst/>
              <a:gdLst/>
              <a:ahLst/>
              <a:cxnLst/>
              <a:rect l="l" t="t" r="r" b="b"/>
              <a:pathLst>
                <a:path w="747" h="842" extrusionOk="0">
                  <a:moveTo>
                    <a:pt x="654" y="105"/>
                  </a:moveTo>
                  <a:lnTo>
                    <a:pt x="627" y="455"/>
                  </a:lnTo>
                  <a:cubicBezTo>
                    <a:pt x="538" y="517"/>
                    <a:pt x="461" y="595"/>
                    <a:pt x="399" y="684"/>
                  </a:cubicBezTo>
                  <a:cubicBezTo>
                    <a:pt x="371" y="730"/>
                    <a:pt x="321" y="755"/>
                    <a:pt x="271" y="755"/>
                  </a:cubicBezTo>
                  <a:cubicBezTo>
                    <a:pt x="244" y="755"/>
                    <a:pt x="216" y="747"/>
                    <a:pt x="191" y="732"/>
                  </a:cubicBezTo>
                  <a:cubicBezTo>
                    <a:pt x="120" y="687"/>
                    <a:pt x="98" y="594"/>
                    <a:pt x="143" y="523"/>
                  </a:cubicBezTo>
                  <a:lnTo>
                    <a:pt x="143" y="523"/>
                  </a:lnTo>
                  <a:lnTo>
                    <a:pt x="142" y="524"/>
                  </a:lnTo>
                  <a:cubicBezTo>
                    <a:pt x="151" y="509"/>
                    <a:pt x="340" y="217"/>
                    <a:pt x="654" y="105"/>
                  </a:cubicBezTo>
                  <a:close/>
                  <a:moveTo>
                    <a:pt x="701" y="1"/>
                  </a:moveTo>
                  <a:cubicBezTo>
                    <a:pt x="697" y="1"/>
                    <a:pt x="694" y="1"/>
                    <a:pt x="690" y="2"/>
                  </a:cubicBezTo>
                  <a:cubicBezTo>
                    <a:pt x="314" y="104"/>
                    <a:pt x="93" y="438"/>
                    <a:pt x="70" y="477"/>
                  </a:cubicBezTo>
                  <a:cubicBezTo>
                    <a:pt x="0" y="588"/>
                    <a:pt x="34" y="734"/>
                    <a:pt x="144" y="805"/>
                  </a:cubicBezTo>
                  <a:cubicBezTo>
                    <a:pt x="182" y="828"/>
                    <a:pt x="226" y="841"/>
                    <a:pt x="271" y="841"/>
                  </a:cubicBezTo>
                  <a:cubicBezTo>
                    <a:pt x="352" y="841"/>
                    <a:pt x="429" y="799"/>
                    <a:pt x="473" y="731"/>
                  </a:cubicBezTo>
                  <a:cubicBezTo>
                    <a:pt x="531" y="645"/>
                    <a:pt x="605" y="572"/>
                    <a:pt x="692" y="516"/>
                  </a:cubicBezTo>
                  <a:cubicBezTo>
                    <a:pt x="703" y="509"/>
                    <a:pt x="711" y="496"/>
                    <a:pt x="712" y="482"/>
                  </a:cubicBezTo>
                  <a:lnTo>
                    <a:pt x="744" y="47"/>
                  </a:lnTo>
                  <a:cubicBezTo>
                    <a:pt x="747" y="22"/>
                    <a:pt x="726" y="1"/>
                    <a:pt x="701"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7"/>
            <p:cNvSpPr/>
            <p:nvPr/>
          </p:nvSpPr>
          <p:spPr>
            <a:xfrm>
              <a:off x="3876376" y="3719252"/>
              <a:ext cx="310123" cy="413433"/>
            </a:xfrm>
            <a:custGeom>
              <a:avLst/>
              <a:gdLst/>
              <a:ahLst/>
              <a:cxnLst/>
              <a:rect l="l" t="t" r="r" b="b"/>
              <a:pathLst>
                <a:path w="3227" h="4302" extrusionOk="0">
                  <a:moveTo>
                    <a:pt x="1" y="0"/>
                  </a:moveTo>
                  <a:lnTo>
                    <a:pt x="324" y="4302"/>
                  </a:lnTo>
                  <a:lnTo>
                    <a:pt x="2904" y="4302"/>
                  </a:lnTo>
                  <a:lnTo>
                    <a:pt x="322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7"/>
            <p:cNvSpPr/>
            <p:nvPr/>
          </p:nvSpPr>
          <p:spPr>
            <a:xfrm>
              <a:off x="3872148" y="3715024"/>
              <a:ext cx="318676" cy="421794"/>
            </a:xfrm>
            <a:custGeom>
              <a:avLst/>
              <a:gdLst/>
              <a:ahLst/>
              <a:cxnLst/>
              <a:rect l="l" t="t" r="r" b="b"/>
              <a:pathLst>
                <a:path w="3316" h="4389" extrusionOk="0">
                  <a:moveTo>
                    <a:pt x="3225" y="87"/>
                  </a:moveTo>
                  <a:lnTo>
                    <a:pt x="2909" y="4302"/>
                  </a:lnTo>
                  <a:lnTo>
                    <a:pt x="408" y="4302"/>
                  </a:lnTo>
                  <a:lnTo>
                    <a:pt x="92" y="87"/>
                  </a:lnTo>
                  <a:close/>
                  <a:moveTo>
                    <a:pt x="45" y="0"/>
                  </a:moveTo>
                  <a:cubicBezTo>
                    <a:pt x="32" y="0"/>
                    <a:pt x="21" y="6"/>
                    <a:pt x="13" y="15"/>
                  </a:cubicBezTo>
                  <a:cubicBezTo>
                    <a:pt x="5" y="23"/>
                    <a:pt x="1" y="35"/>
                    <a:pt x="2" y="47"/>
                  </a:cubicBezTo>
                  <a:lnTo>
                    <a:pt x="324" y="4349"/>
                  </a:lnTo>
                  <a:cubicBezTo>
                    <a:pt x="326" y="4371"/>
                    <a:pt x="344" y="4389"/>
                    <a:pt x="367" y="4389"/>
                  </a:cubicBezTo>
                  <a:lnTo>
                    <a:pt x="2948" y="4389"/>
                  </a:lnTo>
                  <a:cubicBezTo>
                    <a:pt x="2971" y="4389"/>
                    <a:pt x="2989" y="4371"/>
                    <a:pt x="2991" y="4349"/>
                  </a:cubicBezTo>
                  <a:lnTo>
                    <a:pt x="3314" y="47"/>
                  </a:lnTo>
                  <a:cubicBezTo>
                    <a:pt x="3316" y="22"/>
                    <a:pt x="3296" y="0"/>
                    <a:pt x="3271"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7"/>
            <p:cNvSpPr/>
            <p:nvPr/>
          </p:nvSpPr>
          <p:spPr>
            <a:xfrm>
              <a:off x="3928656" y="3779412"/>
              <a:ext cx="134832" cy="241794"/>
            </a:xfrm>
            <a:custGeom>
              <a:avLst/>
              <a:gdLst/>
              <a:ahLst/>
              <a:cxnLst/>
              <a:rect l="l" t="t" r="r" b="b"/>
              <a:pathLst>
                <a:path w="1403" h="2516" extrusionOk="0">
                  <a:moveTo>
                    <a:pt x="702" y="1"/>
                  </a:moveTo>
                  <a:cubicBezTo>
                    <a:pt x="314" y="1"/>
                    <a:pt x="0" y="563"/>
                    <a:pt x="0" y="1258"/>
                  </a:cubicBezTo>
                  <a:cubicBezTo>
                    <a:pt x="0" y="1953"/>
                    <a:pt x="314" y="2516"/>
                    <a:pt x="702" y="2516"/>
                  </a:cubicBezTo>
                  <a:cubicBezTo>
                    <a:pt x="1089" y="2516"/>
                    <a:pt x="1403" y="1953"/>
                    <a:pt x="1403" y="1258"/>
                  </a:cubicBezTo>
                  <a:cubicBezTo>
                    <a:pt x="1403" y="563"/>
                    <a:pt x="1089" y="1"/>
                    <a:pt x="70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7"/>
            <p:cNvSpPr/>
            <p:nvPr/>
          </p:nvSpPr>
          <p:spPr>
            <a:xfrm>
              <a:off x="3846200" y="3272954"/>
              <a:ext cx="24218" cy="46802"/>
            </a:xfrm>
            <a:custGeom>
              <a:avLst/>
              <a:gdLst/>
              <a:ahLst/>
              <a:cxnLst/>
              <a:rect l="l" t="t" r="r" b="b"/>
              <a:pathLst>
                <a:path w="252" h="487" extrusionOk="0">
                  <a:moveTo>
                    <a:pt x="195" y="1"/>
                  </a:moveTo>
                  <a:cubicBezTo>
                    <a:pt x="181" y="1"/>
                    <a:pt x="167" y="8"/>
                    <a:pt x="158" y="25"/>
                  </a:cubicBezTo>
                  <a:cubicBezTo>
                    <a:pt x="96" y="156"/>
                    <a:pt x="45" y="292"/>
                    <a:pt x="7" y="431"/>
                  </a:cubicBezTo>
                  <a:cubicBezTo>
                    <a:pt x="1" y="454"/>
                    <a:pt x="14" y="478"/>
                    <a:pt x="37" y="484"/>
                  </a:cubicBezTo>
                  <a:cubicBezTo>
                    <a:pt x="40" y="485"/>
                    <a:pt x="45" y="486"/>
                    <a:pt x="49" y="486"/>
                  </a:cubicBezTo>
                  <a:cubicBezTo>
                    <a:pt x="68" y="486"/>
                    <a:pt x="85" y="473"/>
                    <a:pt x="91" y="454"/>
                  </a:cubicBezTo>
                  <a:cubicBezTo>
                    <a:pt x="127" y="319"/>
                    <a:pt x="177" y="187"/>
                    <a:pt x="237" y="62"/>
                  </a:cubicBezTo>
                  <a:cubicBezTo>
                    <a:pt x="251" y="28"/>
                    <a:pt x="223" y="1"/>
                    <a:pt x="195"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7"/>
            <p:cNvSpPr/>
            <p:nvPr/>
          </p:nvSpPr>
          <p:spPr>
            <a:xfrm>
              <a:off x="3834091" y="3337919"/>
              <a:ext cx="166257" cy="348275"/>
            </a:xfrm>
            <a:custGeom>
              <a:avLst/>
              <a:gdLst/>
              <a:ahLst/>
              <a:cxnLst/>
              <a:rect l="l" t="t" r="r" b="b"/>
              <a:pathLst>
                <a:path w="1730" h="3624" extrusionOk="0">
                  <a:moveTo>
                    <a:pt x="122" y="0"/>
                  </a:moveTo>
                  <a:cubicBezTo>
                    <a:pt x="100" y="0"/>
                    <a:pt x="80" y="16"/>
                    <a:pt x="77" y="39"/>
                  </a:cubicBezTo>
                  <a:cubicBezTo>
                    <a:pt x="1" y="688"/>
                    <a:pt x="253" y="1315"/>
                    <a:pt x="871" y="2011"/>
                  </a:cubicBezTo>
                  <a:cubicBezTo>
                    <a:pt x="1609" y="2841"/>
                    <a:pt x="950" y="3521"/>
                    <a:pt x="922" y="3550"/>
                  </a:cubicBezTo>
                  <a:cubicBezTo>
                    <a:pt x="895" y="3578"/>
                    <a:pt x="914" y="3624"/>
                    <a:pt x="952" y="3624"/>
                  </a:cubicBezTo>
                  <a:cubicBezTo>
                    <a:pt x="965" y="3624"/>
                    <a:pt x="976" y="3619"/>
                    <a:pt x="984" y="3610"/>
                  </a:cubicBezTo>
                  <a:cubicBezTo>
                    <a:pt x="991" y="3603"/>
                    <a:pt x="1730" y="2845"/>
                    <a:pt x="937" y="1953"/>
                  </a:cubicBezTo>
                  <a:cubicBezTo>
                    <a:pt x="336" y="1276"/>
                    <a:pt x="91" y="672"/>
                    <a:pt x="164" y="49"/>
                  </a:cubicBezTo>
                  <a:cubicBezTo>
                    <a:pt x="167" y="25"/>
                    <a:pt x="150" y="4"/>
                    <a:pt x="126" y="0"/>
                  </a:cubicBezTo>
                  <a:cubicBezTo>
                    <a:pt x="124" y="0"/>
                    <a:pt x="123" y="0"/>
                    <a:pt x="122"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7"/>
            <p:cNvSpPr/>
            <p:nvPr/>
          </p:nvSpPr>
          <p:spPr>
            <a:xfrm>
              <a:off x="4050321" y="3528778"/>
              <a:ext cx="25371" cy="44399"/>
            </a:xfrm>
            <a:custGeom>
              <a:avLst/>
              <a:gdLst/>
              <a:ahLst/>
              <a:cxnLst/>
              <a:rect l="l" t="t" r="r" b="b"/>
              <a:pathLst>
                <a:path w="264" h="462" extrusionOk="0">
                  <a:moveTo>
                    <a:pt x="60" y="1"/>
                  </a:moveTo>
                  <a:cubicBezTo>
                    <a:pt x="30" y="1"/>
                    <a:pt x="1" y="33"/>
                    <a:pt x="21" y="67"/>
                  </a:cubicBezTo>
                  <a:cubicBezTo>
                    <a:pt x="89" y="180"/>
                    <a:pt x="141" y="302"/>
                    <a:pt x="174" y="429"/>
                  </a:cubicBezTo>
                  <a:cubicBezTo>
                    <a:pt x="179" y="449"/>
                    <a:pt x="196" y="462"/>
                    <a:pt x="216" y="462"/>
                  </a:cubicBezTo>
                  <a:cubicBezTo>
                    <a:pt x="220" y="462"/>
                    <a:pt x="223" y="462"/>
                    <a:pt x="227" y="461"/>
                  </a:cubicBezTo>
                  <a:cubicBezTo>
                    <a:pt x="249" y="455"/>
                    <a:pt x="264" y="431"/>
                    <a:pt x="258" y="408"/>
                  </a:cubicBezTo>
                  <a:cubicBezTo>
                    <a:pt x="223" y="273"/>
                    <a:pt x="167" y="143"/>
                    <a:pt x="96" y="22"/>
                  </a:cubicBezTo>
                  <a:cubicBezTo>
                    <a:pt x="87" y="7"/>
                    <a:pt x="74" y="1"/>
                    <a:pt x="60"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7"/>
            <p:cNvSpPr/>
            <p:nvPr/>
          </p:nvSpPr>
          <p:spPr>
            <a:xfrm>
              <a:off x="4055511" y="3594415"/>
              <a:ext cx="26909" cy="91778"/>
            </a:xfrm>
            <a:custGeom>
              <a:avLst/>
              <a:gdLst/>
              <a:ahLst/>
              <a:cxnLst/>
              <a:rect l="l" t="t" r="r" b="b"/>
              <a:pathLst>
                <a:path w="280" h="955" extrusionOk="0">
                  <a:moveTo>
                    <a:pt x="210" y="1"/>
                  </a:moveTo>
                  <a:cubicBezTo>
                    <a:pt x="209" y="1"/>
                    <a:pt x="208" y="1"/>
                    <a:pt x="207" y="1"/>
                  </a:cubicBezTo>
                  <a:cubicBezTo>
                    <a:pt x="183" y="3"/>
                    <a:pt x="165" y="23"/>
                    <a:pt x="166" y="47"/>
                  </a:cubicBezTo>
                  <a:cubicBezTo>
                    <a:pt x="191" y="508"/>
                    <a:pt x="15" y="889"/>
                    <a:pt x="14" y="893"/>
                  </a:cubicBezTo>
                  <a:cubicBezTo>
                    <a:pt x="1" y="922"/>
                    <a:pt x="21" y="955"/>
                    <a:pt x="53" y="955"/>
                  </a:cubicBezTo>
                  <a:cubicBezTo>
                    <a:pt x="69" y="955"/>
                    <a:pt x="85" y="945"/>
                    <a:pt x="92" y="930"/>
                  </a:cubicBezTo>
                  <a:cubicBezTo>
                    <a:pt x="100" y="914"/>
                    <a:pt x="279" y="526"/>
                    <a:pt x="253" y="42"/>
                  </a:cubicBezTo>
                  <a:cubicBezTo>
                    <a:pt x="253" y="19"/>
                    <a:pt x="233" y="1"/>
                    <a:pt x="210"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7"/>
            <p:cNvSpPr/>
            <p:nvPr/>
          </p:nvSpPr>
          <p:spPr>
            <a:xfrm>
              <a:off x="2436575" y="1288635"/>
              <a:ext cx="838494" cy="453315"/>
            </a:xfrm>
            <a:custGeom>
              <a:avLst/>
              <a:gdLst/>
              <a:ahLst/>
              <a:cxnLst/>
              <a:rect l="l" t="t" r="r" b="b"/>
              <a:pathLst>
                <a:path w="8725" h="4717" extrusionOk="0">
                  <a:moveTo>
                    <a:pt x="4067" y="1"/>
                  </a:moveTo>
                  <a:cubicBezTo>
                    <a:pt x="3152" y="1"/>
                    <a:pt x="2344" y="638"/>
                    <a:pt x="2145" y="1550"/>
                  </a:cubicBezTo>
                  <a:cubicBezTo>
                    <a:pt x="2129" y="1550"/>
                    <a:pt x="2114" y="1549"/>
                    <a:pt x="2099" y="1549"/>
                  </a:cubicBezTo>
                  <a:cubicBezTo>
                    <a:pt x="1349" y="1549"/>
                    <a:pt x="664" y="1974"/>
                    <a:pt x="332" y="2646"/>
                  </a:cubicBezTo>
                  <a:cubicBezTo>
                    <a:pt x="0" y="3318"/>
                    <a:pt x="78" y="4121"/>
                    <a:pt x="533" y="4716"/>
                  </a:cubicBezTo>
                  <a:lnTo>
                    <a:pt x="8288" y="4716"/>
                  </a:lnTo>
                  <a:cubicBezTo>
                    <a:pt x="8725" y="4055"/>
                    <a:pt x="8654" y="3180"/>
                    <a:pt x="8117" y="2597"/>
                  </a:cubicBezTo>
                  <a:cubicBezTo>
                    <a:pt x="7782" y="2234"/>
                    <a:pt x="7319" y="2042"/>
                    <a:pt x="6849" y="2042"/>
                  </a:cubicBezTo>
                  <a:cubicBezTo>
                    <a:pt x="6566" y="2042"/>
                    <a:pt x="6281" y="2111"/>
                    <a:pt x="6020" y="2255"/>
                  </a:cubicBezTo>
                  <a:cubicBezTo>
                    <a:pt x="6033" y="2161"/>
                    <a:pt x="6040" y="2066"/>
                    <a:pt x="6040" y="1972"/>
                  </a:cubicBezTo>
                  <a:cubicBezTo>
                    <a:pt x="6040" y="965"/>
                    <a:pt x="5282" y="121"/>
                    <a:pt x="4281" y="12"/>
                  </a:cubicBezTo>
                  <a:cubicBezTo>
                    <a:pt x="4209" y="5"/>
                    <a:pt x="4138" y="1"/>
                    <a:pt x="406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7"/>
            <p:cNvSpPr/>
            <p:nvPr/>
          </p:nvSpPr>
          <p:spPr>
            <a:xfrm>
              <a:off x="2681347" y="1655457"/>
              <a:ext cx="8457" cy="232664"/>
            </a:xfrm>
            <a:custGeom>
              <a:avLst/>
              <a:gdLst/>
              <a:ahLst/>
              <a:cxnLst/>
              <a:rect l="l" t="t" r="r" b="b"/>
              <a:pathLst>
                <a:path w="88" h="2421" extrusionOk="0">
                  <a:moveTo>
                    <a:pt x="44" y="1"/>
                  </a:moveTo>
                  <a:cubicBezTo>
                    <a:pt x="23" y="1"/>
                    <a:pt x="1" y="15"/>
                    <a:pt x="1" y="44"/>
                  </a:cubicBezTo>
                  <a:lnTo>
                    <a:pt x="1" y="2377"/>
                  </a:lnTo>
                  <a:cubicBezTo>
                    <a:pt x="1" y="2400"/>
                    <a:pt x="20" y="2421"/>
                    <a:pt x="45" y="2421"/>
                  </a:cubicBezTo>
                  <a:cubicBezTo>
                    <a:pt x="68" y="2421"/>
                    <a:pt x="88" y="2400"/>
                    <a:pt x="88" y="2377"/>
                  </a:cubicBezTo>
                  <a:lnTo>
                    <a:pt x="88" y="44"/>
                  </a:lnTo>
                  <a:cubicBezTo>
                    <a:pt x="88" y="15"/>
                    <a:pt x="66" y="1"/>
                    <a:pt x="44"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7"/>
            <p:cNvSpPr/>
            <p:nvPr/>
          </p:nvSpPr>
          <p:spPr>
            <a:xfrm>
              <a:off x="2644059" y="1599814"/>
              <a:ext cx="83225" cy="72077"/>
            </a:xfrm>
            <a:custGeom>
              <a:avLst/>
              <a:gdLst/>
              <a:ahLst/>
              <a:cxnLst/>
              <a:rect l="l" t="t" r="r" b="b"/>
              <a:pathLst>
                <a:path w="866" h="750" extrusionOk="0">
                  <a:moveTo>
                    <a:pt x="433" y="1"/>
                  </a:moveTo>
                  <a:lnTo>
                    <a:pt x="0" y="750"/>
                  </a:lnTo>
                  <a:lnTo>
                    <a:pt x="866" y="750"/>
                  </a:lnTo>
                  <a:lnTo>
                    <a:pt x="433" y="1"/>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7"/>
            <p:cNvSpPr/>
            <p:nvPr/>
          </p:nvSpPr>
          <p:spPr>
            <a:xfrm>
              <a:off x="2951874" y="1609136"/>
              <a:ext cx="8457" cy="192109"/>
            </a:xfrm>
            <a:custGeom>
              <a:avLst/>
              <a:gdLst/>
              <a:ahLst/>
              <a:cxnLst/>
              <a:rect l="l" t="t" r="r" b="b"/>
              <a:pathLst>
                <a:path w="88" h="1999" extrusionOk="0">
                  <a:moveTo>
                    <a:pt x="45" y="1"/>
                  </a:moveTo>
                  <a:cubicBezTo>
                    <a:pt x="23" y="1"/>
                    <a:pt x="2" y="15"/>
                    <a:pt x="2" y="44"/>
                  </a:cubicBezTo>
                  <a:lnTo>
                    <a:pt x="2" y="1955"/>
                  </a:lnTo>
                  <a:cubicBezTo>
                    <a:pt x="1" y="1979"/>
                    <a:pt x="20" y="1998"/>
                    <a:pt x="45" y="1998"/>
                  </a:cubicBezTo>
                  <a:cubicBezTo>
                    <a:pt x="68" y="1998"/>
                    <a:pt x="88" y="1979"/>
                    <a:pt x="88" y="1955"/>
                  </a:cubicBezTo>
                  <a:lnTo>
                    <a:pt x="88" y="44"/>
                  </a:lnTo>
                  <a:cubicBezTo>
                    <a:pt x="88" y="15"/>
                    <a:pt x="66" y="1"/>
                    <a:pt x="45"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7"/>
            <p:cNvSpPr/>
            <p:nvPr/>
          </p:nvSpPr>
          <p:spPr>
            <a:xfrm>
              <a:off x="2914490" y="1784811"/>
              <a:ext cx="83321" cy="72077"/>
            </a:xfrm>
            <a:custGeom>
              <a:avLst/>
              <a:gdLst/>
              <a:ahLst/>
              <a:cxnLst/>
              <a:rect l="l" t="t" r="r" b="b"/>
              <a:pathLst>
                <a:path w="867" h="750" extrusionOk="0">
                  <a:moveTo>
                    <a:pt x="1" y="0"/>
                  </a:moveTo>
                  <a:lnTo>
                    <a:pt x="434" y="749"/>
                  </a:lnTo>
                  <a:lnTo>
                    <a:pt x="866" y="0"/>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7"/>
            <p:cNvSpPr/>
            <p:nvPr/>
          </p:nvSpPr>
          <p:spPr>
            <a:xfrm>
              <a:off x="1383803" y="3035389"/>
              <a:ext cx="608425" cy="1101431"/>
            </a:xfrm>
            <a:custGeom>
              <a:avLst/>
              <a:gdLst/>
              <a:ahLst/>
              <a:cxnLst/>
              <a:rect l="l" t="t" r="r" b="b"/>
              <a:pathLst>
                <a:path w="6331" h="11461" extrusionOk="0">
                  <a:moveTo>
                    <a:pt x="5929" y="87"/>
                  </a:moveTo>
                  <a:cubicBezTo>
                    <a:pt x="6102" y="88"/>
                    <a:pt x="6243" y="228"/>
                    <a:pt x="6243" y="402"/>
                  </a:cubicBezTo>
                  <a:lnTo>
                    <a:pt x="6243" y="11060"/>
                  </a:lnTo>
                  <a:cubicBezTo>
                    <a:pt x="6243" y="11234"/>
                    <a:pt x="6102" y="11374"/>
                    <a:pt x="5929" y="11374"/>
                  </a:cubicBezTo>
                  <a:lnTo>
                    <a:pt x="402" y="11374"/>
                  </a:lnTo>
                  <a:cubicBezTo>
                    <a:pt x="228" y="11374"/>
                    <a:pt x="88" y="11234"/>
                    <a:pt x="88" y="11060"/>
                  </a:cubicBezTo>
                  <a:lnTo>
                    <a:pt x="88" y="402"/>
                  </a:lnTo>
                  <a:cubicBezTo>
                    <a:pt x="88" y="228"/>
                    <a:pt x="228" y="88"/>
                    <a:pt x="402" y="87"/>
                  </a:cubicBezTo>
                  <a:close/>
                  <a:moveTo>
                    <a:pt x="402" y="0"/>
                  </a:moveTo>
                  <a:cubicBezTo>
                    <a:pt x="181" y="1"/>
                    <a:pt x="1" y="180"/>
                    <a:pt x="1" y="402"/>
                  </a:cubicBezTo>
                  <a:lnTo>
                    <a:pt x="1" y="11060"/>
                  </a:lnTo>
                  <a:cubicBezTo>
                    <a:pt x="1" y="11281"/>
                    <a:pt x="181" y="11461"/>
                    <a:pt x="402" y="11461"/>
                  </a:cubicBezTo>
                  <a:lnTo>
                    <a:pt x="5929" y="11461"/>
                  </a:lnTo>
                  <a:cubicBezTo>
                    <a:pt x="6150" y="11461"/>
                    <a:pt x="6329" y="11281"/>
                    <a:pt x="6330" y="11060"/>
                  </a:cubicBezTo>
                  <a:lnTo>
                    <a:pt x="6330" y="402"/>
                  </a:lnTo>
                  <a:cubicBezTo>
                    <a:pt x="6329" y="180"/>
                    <a:pt x="6150" y="1"/>
                    <a:pt x="5929"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7"/>
            <p:cNvSpPr/>
            <p:nvPr/>
          </p:nvSpPr>
          <p:spPr>
            <a:xfrm>
              <a:off x="1380316" y="3039617"/>
              <a:ext cx="599968" cy="1093070"/>
            </a:xfrm>
            <a:custGeom>
              <a:avLst/>
              <a:gdLst/>
              <a:ahLst/>
              <a:cxnLst/>
              <a:rect l="l" t="t" r="r" b="b"/>
              <a:pathLst>
                <a:path w="6243" h="11374" extrusionOk="0">
                  <a:moveTo>
                    <a:pt x="5" y="0"/>
                  </a:moveTo>
                  <a:cubicBezTo>
                    <a:pt x="2" y="0"/>
                    <a:pt x="0" y="2"/>
                    <a:pt x="0" y="5"/>
                  </a:cubicBezTo>
                  <a:lnTo>
                    <a:pt x="0" y="11369"/>
                  </a:lnTo>
                  <a:cubicBezTo>
                    <a:pt x="0" y="11371"/>
                    <a:pt x="2" y="11374"/>
                    <a:pt x="5" y="11374"/>
                  </a:cubicBezTo>
                  <a:lnTo>
                    <a:pt x="6237" y="11374"/>
                  </a:lnTo>
                  <a:cubicBezTo>
                    <a:pt x="6239" y="11374"/>
                    <a:pt x="6243" y="11371"/>
                    <a:pt x="6243" y="11369"/>
                  </a:cubicBezTo>
                  <a:lnTo>
                    <a:pt x="6243" y="5"/>
                  </a:lnTo>
                  <a:cubicBezTo>
                    <a:pt x="6243" y="2"/>
                    <a:pt x="6239" y="0"/>
                    <a:pt x="623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786" name="Google Shape;786;p7"/>
            <p:cNvSpPr/>
            <p:nvPr/>
          </p:nvSpPr>
          <p:spPr>
            <a:xfrm>
              <a:off x="1376088" y="3035389"/>
              <a:ext cx="608329" cy="1101431"/>
            </a:xfrm>
            <a:custGeom>
              <a:avLst/>
              <a:gdLst/>
              <a:ahLst/>
              <a:cxnLst/>
              <a:rect l="l" t="t" r="r" b="b"/>
              <a:pathLst>
                <a:path w="6330" h="11461" extrusionOk="0">
                  <a:moveTo>
                    <a:pt x="5928" y="87"/>
                  </a:moveTo>
                  <a:cubicBezTo>
                    <a:pt x="6102" y="88"/>
                    <a:pt x="6243" y="228"/>
                    <a:pt x="6243" y="402"/>
                  </a:cubicBezTo>
                  <a:lnTo>
                    <a:pt x="6243" y="11060"/>
                  </a:lnTo>
                  <a:cubicBezTo>
                    <a:pt x="6243" y="11234"/>
                    <a:pt x="6102" y="11374"/>
                    <a:pt x="5928" y="11374"/>
                  </a:cubicBezTo>
                  <a:lnTo>
                    <a:pt x="402" y="11374"/>
                  </a:lnTo>
                  <a:cubicBezTo>
                    <a:pt x="228" y="11374"/>
                    <a:pt x="87" y="11234"/>
                    <a:pt x="87" y="11060"/>
                  </a:cubicBezTo>
                  <a:lnTo>
                    <a:pt x="87" y="402"/>
                  </a:lnTo>
                  <a:cubicBezTo>
                    <a:pt x="87" y="228"/>
                    <a:pt x="228" y="88"/>
                    <a:pt x="402" y="87"/>
                  </a:cubicBezTo>
                  <a:close/>
                  <a:moveTo>
                    <a:pt x="402" y="0"/>
                  </a:moveTo>
                  <a:cubicBezTo>
                    <a:pt x="180" y="1"/>
                    <a:pt x="1" y="180"/>
                    <a:pt x="0" y="402"/>
                  </a:cubicBezTo>
                  <a:lnTo>
                    <a:pt x="0" y="11060"/>
                  </a:lnTo>
                  <a:cubicBezTo>
                    <a:pt x="1" y="11281"/>
                    <a:pt x="180" y="11461"/>
                    <a:pt x="402" y="11461"/>
                  </a:cubicBezTo>
                  <a:lnTo>
                    <a:pt x="5928" y="11461"/>
                  </a:lnTo>
                  <a:cubicBezTo>
                    <a:pt x="6150" y="11461"/>
                    <a:pt x="6330" y="11281"/>
                    <a:pt x="6330" y="11060"/>
                  </a:cubicBezTo>
                  <a:lnTo>
                    <a:pt x="6330" y="402"/>
                  </a:lnTo>
                  <a:cubicBezTo>
                    <a:pt x="6330" y="180"/>
                    <a:pt x="6150" y="1"/>
                    <a:pt x="5928"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7"/>
            <p:cNvSpPr/>
            <p:nvPr/>
          </p:nvSpPr>
          <p:spPr>
            <a:xfrm>
              <a:off x="1443840" y="3138410"/>
              <a:ext cx="472920" cy="881356"/>
            </a:xfrm>
            <a:custGeom>
              <a:avLst/>
              <a:gdLst/>
              <a:ahLst/>
              <a:cxnLst/>
              <a:rect l="l" t="t" r="r" b="b"/>
              <a:pathLst>
                <a:path w="4921" h="9171" extrusionOk="0">
                  <a:moveTo>
                    <a:pt x="0" y="0"/>
                  </a:moveTo>
                  <a:lnTo>
                    <a:pt x="0" y="9170"/>
                  </a:lnTo>
                  <a:lnTo>
                    <a:pt x="4921" y="9170"/>
                  </a:lnTo>
                  <a:lnTo>
                    <a:pt x="492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7"/>
            <p:cNvSpPr/>
            <p:nvPr/>
          </p:nvSpPr>
          <p:spPr>
            <a:xfrm>
              <a:off x="1486221" y="3236915"/>
              <a:ext cx="388158" cy="388254"/>
            </a:xfrm>
            <a:custGeom>
              <a:avLst/>
              <a:gdLst/>
              <a:ahLst/>
              <a:cxnLst/>
              <a:rect l="l" t="t" r="r" b="b"/>
              <a:pathLst>
                <a:path w="4039" h="4040" extrusionOk="0">
                  <a:moveTo>
                    <a:pt x="2019" y="1"/>
                  </a:moveTo>
                  <a:cubicBezTo>
                    <a:pt x="904" y="1"/>
                    <a:pt x="0" y="904"/>
                    <a:pt x="0" y="2019"/>
                  </a:cubicBezTo>
                  <a:cubicBezTo>
                    <a:pt x="0" y="3135"/>
                    <a:pt x="904" y="4039"/>
                    <a:pt x="2019" y="4039"/>
                  </a:cubicBezTo>
                  <a:cubicBezTo>
                    <a:pt x="3134" y="4039"/>
                    <a:pt x="4039" y="3135"/>
                    <a:pt x="4039" y="2019"/>
                  </a:cubicBezTo>
                  <a:cubicBezTo>
                    <a:pt x="4039" y="904"/>
                    <a:pt x="3134" y="1"/>
                    <a:pt x="201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7"/>
            <p:cNvSpPr/>
            <p:nvPr/>
          </p:nvSpPr>
          <p:spPr>
            <a:xfrm>
              <a:off x="1484011" y="3234801"/>
              <a:ext cx="392483" cy="392387"/>
            </a:xfrm>
            <a:custGeom>
              <a:avLst/>
              <a:gdLst/>
              <a:ahLst/>
              <a:cxnLst/>
              <a:rect l="l" t="t" r="r" b="b"/>
              <a:pathLst>
                <a:path w="4084" h="4083" extrusionOk="0">
                  <a:moveTo>
                    <a:pt x="2042" y="44"/>
                  </a:moveTo>
                  <a:cubicBezTo>
                    <a:pt x="3144" y="44"/>
                    <a:pt x="4040" y="940"/>
                    <a:pt x="4040" y="2041"/>
                  </a:cubicBezTo>
                  <a:cubicBezTo>
                    <a:pt x="4040" y="3143"/>
                    <a:pt x="3144" y="4040"/>
                    <a:pt x="2042" y="4040"/>
                  </a:cubicBezTo>
                  <a:cubicBezTo>
                    <a:pt x="941" y="4040"/>
                    <a:pt x="45" y="3143"/>
                    <a:pt x="45" y="2041"/>
                  </a:cubicBezTo>
                  <a:cubicBezTo>
                    <a:pt x="45" y="940"/>
                    <a:pt x="941" y="44"/>
                    <a:pt x="2042" y="44"/>
                  </a:cubicBezTo>
                  <a:close/>
                  <a:moveTo>
                    <a:pt x="2042" y="0"/>
                  </a:moveTo>
                  <a:cubicBezTo>
                    <a:pt x="916" y="0"/>
                    <a:pt x="1" y="916"/>
                    <a:pt x="1" y="2041"/>
                  </a:cubicBezTo>
                  <a:cubicBezTo>
                    <a:pt x="1" y="3167"/>
                    <a:pt x="916" y="4083"/>
                    <a:pt x="2042" y="4083"/>
                  </a:cubicBezTo>
                  <a:cubicBezTo>
                    <a:pt x="3167" y="4083"/>
                    <a:pt x="4083" y="3167"/>
                    <a:pt x="4083" y="2041"/>
                  </a:cubicBezTo>
                  <a:cubicBezTo>
                    <a:pt x="4083" y="916"/>
                    <a:pt x="3167" y="0"/>
                    <a:pt x="2042"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7"/>
            <p:cNvSpPr/>
            <p:nvPr/>
          </p:nvSpPr>
          <p:spPr>
            <a:xfrm>
              <a:off x="1644693" y="3457566"/>
              <a:ext cx="62274" cy="62178"/>
            </a:xfrm>
            <a:custGeom>
              <a:avLst/>
              <a:gdLst/>
              <a:ahLst/>
              <a:cxnLst/>
              <a:rect l="l" t="t" r="r" b="b"/>
              <a:pathLst>
                <a:path w="648" h="647" extrusionOk="0">
                  <a:moveTo>
                    <a:pt x="0" y="1"/>
                  </a:moveTo>
                  <a:lnTo>
                    <a:pt x="0" y="646"/>
                  </a:lnTo>
                  <a:lnTo>
                    <a:pt x="647" y="646"/>
                  </a:lnTo>
                  <a:lnTo>
                    <a:pt x="64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7"/>
            <p:cNvSpPr/>
            <p:nvPr/>
          </p:nvSpPr>
          <p:spPr>
            <a:xfrm>
              <a:off x="1642579" y="3455548"/>
              <a:ext cx="66407" cy="66215"/>
            </a:xfrm>
            <a:custGeom>
              <a:avLst/>
              <a:gdLst/>
              <a:ahLst/>
              <a:cxnLst/>
              <a:rect l="l" t="t" r="r" b="b"/>
              <a:pathLst>
                <a:path w="691" h="689" extrusionOk="0">
                  <a:moveTo>
                    <a:pt x="647" y="43"/>
                  </a:moveTo>
                  <a:lnTo>
                    <a:pt x="647" y="646"/>
                  </a:lnTo>
                  <a:lnTo>
                    <a:pt x="45" y="646"/>
                  </a:lnTo>
                  <a:lnTo>
                    <a:pt x="45" y="43"/>
                  </a:lnTo>
                  <a:close/>
                  <a:moveTo>
                    <a:pt x="22" y="0"/>
                  </a:moveTo>
                  <a:cubicBezTo>
                    <a:pt x="11" y="0"/>
                    <a:pt x="1" y="9"/>
                    <a:pt x="1" y="22"/>
                  </a:cubicBezTo>
                  <a:lnTo>
                    <a:pt x="1" y="667"/>
                  </a:lnTo>
                  <a:cubicBezTo>
                    <a:pt x="1" y="680"/>
                    <a:pt x="11" y="689"/>
                    <a:pt x="22" y="689"/>
                  </a:cubicBezTo>
                  <a:lnTo>
                    <a:pt x="669" y="689"/>
                  </a:lnTo>
                  <a:cubicBezTo>
                    <a:pt x="680" y="689"/>
                    <a:pt x="691" y="680"/>
                    <a:pt x="691" y="667"/>
                  </a:cubicBezTo>
                  <a:lnTo>
                    <a:pt x="691" y="22"/>
                  </a:lnTo>
                  <a:cubicBezTo>
                    <a:pt x="691" y="9"/>
                    <a:pt x="680" y="0"/>
                    <a:pt x="669"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7"/>
            <p:cNvSpPr/>
            <p:nvPr/>
          </p:nvSpPr>
          <p:spPr>
            <a:xfrm>
              <a:off x="1587032" y="3362713"/>
              <a:ext cx="28542" cy="53721"/>
            </a:xfrm>
            <a:custGeom>
              <a:avLst/>
              <a:gdLst/>
              <a:ahLst/>
              <a:cxnLst/>
              <a:rect l="l" t="t" r="r" b="b"/>
              <a:pathLst>
                <a:path w="297" h="559" extrusionOk="0">
                  <a:moveTo>
                    <a:pt x="160" y="0"/>
                  </a:moveTo>
                  <a:cubicBezTo>
                    <a:pt x="138" y="0"/>
                    <a:pt x="114" y="13"/>
                    <a:pt x="92" y="47"/>
                  </a:cubicBezTo>
                  <a:cubicBezTo>
                    <a:pt x="1" y="183"/>
                    <a:pt x="149" y="352"/>
                    <a:pt x="194" y="477"/>
                  </a:cubicBezTo>
                  <a:cubicBezTo>
                    <a:pt x="217" y="543"/>
                    <a:pt x="244" y="559"/>
                    <a:pt x="265" y="559"/>
                  </a:cubicBezTo>
                  <a:cubicBezTo>
                    <a:pt x="283" y="559"/>
                    <a:pt x="297" y="546"/>
                    <a:pt x="297" y="546"/>
                  </a:cubicBezTo>
                  <a:lnTo>
                    <a:pt x="284" y="115"/>
                  </a:lnTo>
                  <a:cubicBezTo>
                    <a:pt x="284" y="115"/>
                    <a:pt x="227" y="0"/>
                    <a:pt x="16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7"/>
            <p:cNvSpPr/>
            <p:nvPr/>
          </p:nvSpPr>
          <p:spPr>
            <a:xfrm>
              <a:off x="1586936" y="3360599"/>
              <a:ext cx="30561" cy="57950"/>
            </a:xfrm>
            <a:custGeom>
              <a:avLst/>
              <a:gdLst/>
              <a:ahLst/>
              <a:cxnLst/>
              <a:rect l="l" t="t" r="r" b="b"/>
              <a:pathLst>
                <a:path w="318" h="603" extrusionOk="0">
                  <a:moveTo>
                    <a:pt x="162" y="44"/>
                  </a:moveTo>
                  <a:cubicBezTo>
                    <a:pt x="203" y="47"/>
                    <a:pt x="247" y="113"/>
                    <a:pt x="263" y="142"/>
                  </a:cubicBezTo>
                  <a:lnTo>
                    <a:pt x="274" y="556"/>
                  </a:lnTo>
                  <a:cubicBezTo>
                    <a:pt x="270" y="558"/>
                    <a:pt x="267" y="559"/>
                    <a:pt x="263" y="559"/>
                  </a:cubicBezTo>
                  <a:cubicBezTo>
                    <a:pt x="262" y="559"/>
                    <a:pt x="261" y="559"/>
                    <a:pt x="260" y="558"/>
                  </a:cubicBezTo>
                  <a:cubicBezTo>
                    <a:pt x="253" y="556"/>
                    <a:pt x="233" y="547"/>
                    <a:pt x="214" y="492"/>
                  </a:cubicBezTo>
                  <a:cubicBezTo>
                    <a:pt x="199" y="454"/>
                    <a:pt x="181" y="416"/>
                    <a:pt x="161" y="380"/>
                  </a:cubicBezTo>
                  <a:cubicBezTo>
                    <a:pt x="107" y="277"/>
                    <a:pt x="51" y="170"/>
                    <a:pt x="110" y="81"/>
                  </a:cubicBezTo>
                  <a:cubicBezTo>
                    <a:pt x="127" y="57"/>
                    <a:pt x="143" y="44"/>
                    <a:pt x="160" y="44"/>
                  </a:cubicBezTo>
                  <a:close/>
                  <a:moveTo>
                    <a:pt x="161" y="1"/>
                  </a:moveTo>
                  <a:cubicBezTo>
                    <a:pt x="129" y="1"/>
                    <a:pt x="99" y="19"/>
                    <a:pt x="74" y="57"/>
                  </a:cubicBezTo>
                  <a:cubicBezTo>
                    <a:pt x="1" y="167"/>
                    <a:pt x="66" y="291"/>
                    <a:pt x="124" y="400"/>
                  </a:cubicBezTo>
                  <a:cubicBezTo>
                    <a:pt x="142" y="435"/>
                    <a:pt x="159" y="470"/>
                    <a:pt x="174" y="506"/>
                  </a:cubicBezTo>
                  <a:cubicBezTo>
                    <a:pt x="193" y="563"/>
                    <a:pt x="219" y="593"/>
                    <a:pt x="250" y="600"/>
                  </a:cubicBezTo>
                  <a:cubicBezTo>
                    <a:pt x="255" y="601"/>
                    <a:pt x="260" y="602"/>
                    <a:pt x="264" y="602"/>
                  </a:cubicBezTo>
                  <a:cubicBezTo>
                    <a:pt x="281" y="602"/>
                    <a:pt x="299" y="595"/>
                    <a:pt x="312" y="583"/>
                  </a:cubicBezTo>
                  <a:cubicBezTo>
                    <a:pt x="316" y="579"/>
                    <a:pt x="318" y="573"/>
                    <a:pt x="318" y="567"/>
                  </a:cubicBezTo>
                  <a:lnTo>
                    <a:pt x="307" y="136"/>
                  </a:lnTo>
                  <a:cubicBezTo>
                    <a:pt x="307" y="133"/>
                    <a:pt x="306" y="130"/>
                    <a:pt x="305" y="127"/>
                  </a:cubicBezTo>
                  <a:cubicBezTo>
                    <a:pt x="298" y="114"/>
                    <a:pt x="241" y="5"/>
                    <a:pt x="166" y="1"/>
                  </a:cubicBezTo>
                  <a:cubicBezTo>
                    <a:pt x="164" y="1"/>
                    <a:pt x="162" y="1"/>
                    <a:pt x="161"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7"/>
            <p:cNvSpPr/>
            <p:nvPr/>
          </p:nvSpPr>
          <p:spPr>
            <a:xfrm>
              <a:off x="1738777" y="3362713"/>
              <a:ext cx="28446" cy="53721"/>
            </a:xfrm>
            <a:custGeom>
              <a:avLst/>
              <a:gdLst/>
              <a:ahLst/>
              <a:cxnLst/>
              <a:rect l="l" t="t" r="r" b="b"/>
              <a:pathLst>
                <a:path w="296" h="559" extrusionOk="0">
                  <a:moveTo>
                    <a:pt x="137" y="0"/>
                  </a:moveTo>
                  <a:cubicBezTo>
                    <a:pt x="70" y="0"/>
                    <a:pt x="13" y="115"/>
                    <a:pt x="13" y="115"/>
                  </a:cubicBezTo>
                  <a:lnTo>
                    <a:pt x="1" y="546"/>
                  </a:lnTo>
                  <a:cubicBezTo>
                    <a:pt x="1" y="546"/>
                    <a:pt x="14" y="559"/>
                    <a:pt x="32" y="559"/>
                  </a:cubicBezTo>
                  <a:cubicBezTo>
                    <a:pt x="53" y="559"/>
                    <a:pt x="80" y="543"/>
                    <a:pt x="103" y="477"/>
                  </a:cubicBezTo>
                  <a:cubicBezTo>
                    <a:pt x="148" y="352"/>
                    <a:pt x="295" y="183"/>
                    <a:pt x="205" y="47"/>
                  </a:cubicBezTo>
                  <a:cubicBezTo>
                    <a:pt x="183" y="13"/>
                    <a:pt x="159" y="0"/>
                    <a:pt x="13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7"/>
            <p:cNvSpPr/>
            <p:nvPr/>
          </p:nvSpPr>
          <p:spPr>
            <a:xfrm>
              <a:off x="1736759" y="3360599"/>
              <a:ext cx="30657" cy="57950"/>
            </a:xfrm>
            <a:custGeom>
              <a:avLst/>
              <a:gdLst/>
              <a:ahLst/>
              <a:cxnLst/>
              <a:rect l="l" t="t" r="r" b="b"/>
              <a:pathLst>
                <a:path w="319" h="603" extrusionOk="0">
                  <a:moveTo>
                    <a:pt x="156" y="44"/>
                  </a:moveTo>
                  <a:cubicBezTo>
                    <a:pt x="173" y="44"/>
                    <a:pt x="191" y="55"/>
                    <a:pt x="208" y="81"/>
                  </a:cubicBezTo>
                  <a:cubicBezTo>
                    <a:pt x="267" y="170"/>
                    <a:pt x="211" y="277"/>
                    <a:pt x="157" y="380"/>
                  </a:cubicBezTo>
                  <a:cubicBezTo>
                    <a:pt x="137" y="416"/>
                    <a:pt x="119" y="454"/>
                    <a:pt x="104" y="492"/>
                  </a:cubicBezTo>
                  <a:cubicBezTo>
                    <a:pt x="85" y="547"/>
                    <a:pt x="66" y="556"/>
                    <a:pt x="58" y="558"/>
                  </a:cubicBezTo>
                  <a:cubicBezTo>
                    <a:pt x="57" y="559"/>
                    <a:pt x="56" y="559"/>
                    <a:pt x="55" y="559"/>
                  </a:cubicBezTo>
                  <a:cubicBezTo>
                    <a:pt x="52" y="559"/>
                    <a:pt x="48" y="558"/>
                    <a:pt x="44" y="556"/>
                  </a:cubicBezTo>
                  <a:lnTo>
                    <a:pt x="55" y="142"/>
                  </a:lnTo>
                  <a:cubicBezTo>
                    <a:pt x="71" y="113"/>
                    <a:pt x="115" y="47"/>
                    <a:pt x="156" y="44"/>
                  </a:cubicBezTo>
                  <a:close/>
                  <a:moveTo>
                    <a:pt x="159" y="1"/>
                  </a:moveTo>
                  <a:cubicBezTo>
                    <a:pt x="157" y="1"/>
                    <a:pt x="155" y="1"/>
                    <a:pt x="154" y="1"/>
                  </a:cubicBezTo>
                  <a:cubicBezTo>
                    <a:pt x="78" y="6"/>
                    <a:pt x="21" y="114"/>
                    <a:pt x="14" y="127"/>
                  </a:cubicBezTo>
                  <a:cubicBezTo>
                    <a:pt x="13" y="130"/>
                    <a:pt x="12" y="133"/>
                    <a:pt x="12" y="136"/>
                  </a:cubicBezTo>
                  <a:lnTo>
                    <a:pt x="1" y="567"/>
                  </a:lnTo>
                  <a:cubicBezTo>
                    <a:pt x="0" y="573"/>
                    <a:pt x="3" y="579"/>
                    <a:pt x="7" y="583"/>
                  </a:cubicBezTo>
                  <a:cubicBezTo>
                    <a:pt x="20" y="595"/>
                    <a:pt x="37" y="602"/>
                    <a:pt x="54" y="602"/>
                  </a:cubicBezTo>
                  <a:cubicBezTo>
                    <a:pt x="59" y="602"/>
                    <a:pt x="64" y="601"/>
                    <a:pt x="69" y="600"/>
                  </a:cubicBezTo>
                  <a:cubicBezTo>
                    <a:pt x="99" y="593"/>
                    <a:pt x="126" y="562"/>
                    <a:pt x="145" y="506"/>
                  </a:cubicBezTo>
                  <a:cubicBezTo>
                    <a:pt x="160" y="470"/>
                    <a:pt x="176" y="435"/>
                    <a:pt x="196" y="400"/>
                  </a:cubicBezTo>
                  <a:cubicBezTo>
                    <a:pt x="253" y="291"/>
                    <a:pt x="318" y="167"/>
                    <a:pt x="245" y="57"/>
                  </a:cubicBezTo>
                  <a:cubicBezTo>
                    <a:pt x="219" y="19"/>
                    <a:pt x="190" y="1"/>
                    <a:pt x="159"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7"/>
            <p:cNvSpPr/>
            <p:nvPr/>
          </p:nvSpPr>
          <p:spPr>
            <a:xfrm>
              <a:off x="1609808" y="3286600"/>
              <a:ext cx="133102" cy="199124"/>
            </a:xfrm>
            <a:custGeom>
              <a:avLst/>
              <a:gdLst/>
              <a:ahLst/>
              <a:cxnLst/>
              <a:rect l="l" t="t" r="r" b="b"/>
              <a:pathLst>
                <a:path w="1385" h="2072" extrusionOk="0">
                  <a:moveTo>
                    <a:pt x="677" y="0"/>
                  </a:moveTo>
                  <a:cubicBezTo>
                    <a:pt x="303" y="0"/>
                    <a:pt x="0" y="261"/>
                    <a:pt x="0" y="635"/>
                  </a:cubicBezTo>
                  <a:lnTo>
                    <a:pt x="0" y="1395"/>
                  </a:lnTo>
                  <a:cubicBezTo>
                    <a:pt x="0" y="1768"/>
                    <a:pt x="303" y="2071"/>
                    <a:pt x="677" y="2071"/>
                  </a:cubicBezTo>
                  <a:lnTo>
                    <a:pt x="709" y="2071"/>
                  </a:lnTo>
                  <a:cubicBezTo>
                    <a:pt x="1082" y="2071"/>
                    <a:pt x="1385" y="1768"/>
                    <a:pt x="1385" y="1395"/>
                  </a:cubicBezTo>
                  <a:lnTo>
                    <a:pt x="1385" y="635"/>
                  </a:lnTo>
                  <a:cubicBezTo>
                    <a:pt x="1385" y="261"/>
                    <a:pt x="1082" y="0"/>
                    <a:pt x="70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7"/>
            <p:cNvSpPr/>
            <p:nvPr/>
          </p:nvSpPr>
          <p:spPr>
            <a:xfrm>
              <a:off x="1607694" y="3284486"/>
              <a:ext cx="137427" cy="203257"/>
            </a:xfrm>
            <a:custGeom>
              <a:avLst/>
              <a:gdLst/>
              <a:ahLst/>
              <a:cxnLst/>
              <a:rect l="l" t="t" r="r" b="b"/>
              <a:pathLst>
                <a:path w="1430" h="2115" extrusionOk="0">
                  <a:moveTo>
                    <a:pt x="731" y="44"/>
                  </a:moveTo>
                  <a:cubicBezTo>
                    <a:pt x="1104" y="44"/>
                    <a:pt x="1385" y="308"/>
                    <a:pt x="1385" y="657"/>
                  </a:cubicBezTo>
                  <a:lnTo>
                    <a:pt x="1385" y="1417"/>
                  </a:lnTo>
                  <a:cubicBezTo>
                    <a:pt x="1385" y="1778"/>
                    <a:pt x="1092" y="2071"/>
                    <a:pt x="731" y="2072"/>
                  </a:cubicBezTo>
                  <a:lnTo>
                    <a:pt x="699" y="2072"/>
                  </a:lnTo>
                  <a:cubicBezTo>
                    <a:pt x="337" y="2071"/>
                    <a:pt x="44" y="1778"/>
                    <a:pt x="44" y="1417"/>
                  </a:cubicBezTo>
                  <a:lnTo>
                    <a:pt x="44" y="657"/>
                  </a:lnTo>
                  <a:cubicBezTo>
                    <a:pt x="44" y="308"/>
                    <a:pt x="325" y="44"/>
                    <a:pt x="699" y="44"/>
                  </a:cubicBezTo>
                  <a:close/>
                  <a:moveTo>
                    <a:pt x="699" y="1"/>
                  </a:moveTo>
                  <a:cubicBezTo>
                    <a:pt x="301" y="1"/>
                    <a:pt x="1" y="283"/>
                    <a:pt x="1" y="657"/>
                  </a:cubicBezTo>
                  <a:lnTo>
                    <a:pt x="1" y="1417"/>
                  </a:lnTo>
                  <a:cubicBezTo>
                    <a:pt x="1" y="1803"/>
                    <a:pt x="313" y="2115"/>
                    <a:pt x="699" y="2115"/>
                  </a:cubicBezTo>
                  <a:lnTo>
                    <a:pt x="731" y="2115"/>
                  </a:lnTo>
                  <a:cubicBezTo>
                    <a:pt x="1116" y="2115"/>
                    <a:pt x="1428" y="1803"/>
                    <a:pt x="1429" y="1417"/>
                  </a:cubicBezTo>
                  <a:lnTo>
                    <a:pt x="1429" y="657"/>
                  </a:lnTo>
                  <a:cubicBezTo>
                    <a:pt x="1429" y="283"/>
                    <a:pt x="1128" y="1"/>
                    <a:pt x="731"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7"/>
            <p:cNvSpPr/>
            <p:nvPr/>
          </p:nvSpPr>
          <p:spPr>
            <a:xfrm>
              <a:off x="1667085" y="3372515"/>
              <a:ext cx="24987" cy="45553"/>
            </a:xfrm>
            <a:custGeom>
              <a:avLst/>
              <a:gdLst/>
              <a:ahLst/>
              <a:cxnLst/>
              <a:rect l="l" t="t" r="r" b="b"/>
              <a:pathLst>
                <a:path w="260" h="474" extrusionOk="0">
                  <a:moveTo>
                    <a:pt x="185" y="1"/>
                  </a:moveTo>
                  <a:lnTo>
                    <a:pt x="1" y="429"/>
                  </a:lnTo>
                  <a:cubicBezTo>
                    <a:pt x="47" y="461"/>
                    <a:pt x="86" y="474"/>
                    <a:pt x="119" y="474"/>
                  </a:cubicBezTo>
                  <a:cubicBezTo>
                    <a:pt x="178" y="474"/>
                    <a:pt x="215" y="433"/>
                    <a:pt x="233" y="388"/>
                  </a:cubicBezTo>
                  <a:cubicBezTo>
                    <a:pt x="260" y="321"/>
                    <a:pt x="185" y="314"/>
                    <a:pt x="185" y="314"/>
                  </a:cubicBezTo>
                  <a:lnTo>
                    <a:pt x="18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7"/>
            <p:cNvSpPr/>
            <p:nvPr/>
          </p:nvSpPr>
          <p:spPr>
            <a:xfrm>
              <a:off x="1664779" y="3370497"/>
              <a:ext cx="27678" cy="49685"/>
            </a:xfrm>
            <a:custGeom>
              <a:avLst/>
              <a:gdLst/>
              <a:ahLst/>
              <a:cxnLst/>
              <a:rect l="l" t="t" r="r" b="b"/>
              <a:pathLst>
                <a:path w="288" h="517" extrusionOk="0">
                  <a:moveTo>
                    <a:pt x="209" y="0"/>
                  </a:moveTo>
                  <a:cubicBezTo>
                    <a:pt x="198" y="0"/>
                    <a:pt x="187" y="7"/>
                    <a:pt x="187" y="22"/>
                  </a:cubicBezTo>
                  <a:lnTo>
                    <a:pt x="187" y="335"/>
                  </a:lnTo>
                  <a:cubicBezTo>
                    <a:pt x="187" y="346"/>
                    <a:pt x="196" y="355"/>
                    <a:pt x="207" y="356"/>
                  </a:cubicBezTo>
                  <a:cubicBezTo>
                    <a:pt x="219" y="357"/>
                    <a:pt x="230" y="363"/>
                    <a:pt x="239" y="373"/>
                  </a:cubicBezTo>
                  <a:cubicBezTo>
                    <a:pt x="242" y="382"/>
                    <a:pt x="242" y="393"/>
                    <a:pt x="237" y="401"/>
                  </a:cubicBezTo>
                  <a:cubicBezTo>
                    <a:pt x="225" y="433"/>
                    <a:pt x="201" y="458"/>
                    <a:pt x="170" y="469"/>
                  </a:cubicBezTo>
                  <a:cubicBezTo>
                    <a:pt x="161" y="471"/>
                    <a:pt x="152" y="473"/>
                    <a:pt x="142" y="473"/>
                  </a:cubicBezTo>
                  <a:cubicBezTo>
                    <a:pt x="112" y="473"/>
                    <a:pt x="76" y="459"/>
                    <a:pt x="37" y="433"/>
                  </a:cubicBezTo>
                  <a:cubicBezTo>
                    <a:pt x="33" y="430"/>
                    <a:pt x="29" y="429"/>
                    <a:pt x="25" y="429"/>
                  </a:cubicBezTo>
                  <a:cubicBezTo>
                    <a:pt x="18" y="429"/>
                    <a:pt x="11" y="432"/>
                    <a:pt x="7" y="438"/>
                  </a:cubicBezTo>
                  <a:cubicBezTo>
                    <a:pt x="0" y="448"/>
                    <a:pt x="2" y="462"/>
                    <a:pt x="12" y="469"/>
                  </a:cubicBezTo>
                  <a:cubicBezTo>
                    <a:pt x="60" y="500"/>
                    <a:pt x="102" y="517"/>
                    <a:pt x="142" y="517"/>
                  </a:cubicBezTo>
                  <a:cubicBezTo>
                    <a:pt x="156" y="517"/>
                    <a:pt x="169" y="515"/>
                    <a:pt x="182" y="511"/>
                  </a:cubicBezTo>
                  <a:cubicBezTo>
                    <a:pt x="226" y="495"/>
                    <a:pt x="261" y="462"/>
                    <a:pt x="276" y="418"/>
                  </a:cubicBezTo>
                  <a:cubicBezTo>
                    <a:pt x="288" y="396"/>
                    <a:pt x="287" y="371"/>
                    <a:pt x="275" y="349"/>
                  </a:cubicBezTo>
                  <a:cubicBezTo>
                    <a:pt x="264" y="334"/>
                    <a:pt x="249" y="322"/>
                    <a:pt x="230" y="317"/>
                  </a:cubicBezTo>
                  <a:lnTo>
                    <a:pt x="230" y="22"/>
                  </a:lnTo>
                  <a:cubicBezTo>
                    <a:pt x="230" y="7"/>
                    <a:pt x="220" y="0"/>
                    <a:pt x="209"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7"/>
            <p:cNvSpPr/>
            <p:nvPr/>
          </p:nvSpPr>
          <p:spPr>
            <a:xfrm>
              <a:off x="1637101" y="3366173"/>
              <a:ext cx="9899" cy="24987"/>
            </a:xfrm>
            <a:custGeom>
              <a:avLst/>
              <a:gdLst/>
              <a:ahLst/>
              <a:cxnLst/>
              <a:rect l="l" t="t" r="r" b="b"/>
              <a:pathLst>
                <a:path w="103" h="260" extrusionOk="0">
                  <a:moveTo>
                    <a:pt x="52" y="0"/>
                  </a:moveTo>
                  <a:cubicBezTo>
                    <a:pt x="23" y="0"/>
                    <a:pt x="1" y="58"/>
                    <a:pt x="1" y="130"/>
                  </a:cubicBezTo>
                  <a:cubicBezTo>
                    <a:pt x="1" y="202"/>
                    <a:pt x="23" y="260"/>
                    <a:pt x="52" y="260"/>
                  </a:cubicBezTo>
                  <a:cubicBezTo>
                    <a:pt x="79" y="260"/>
                    <a:pt x="103" y="202"/>
                    <a:pt x="103" y="130"/>
                  </a:cubicBezTo>
                  <a:cubicBezTo>
                    <a:pt x="103" y="58"/>
                    <a:pt x="79" y="0"/>
                    <a:pt x="52"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7"/>
            <p:cNvSpPr/>
            <p:nvPr/>
          </p:nvSpPr>
          <p:spPr>
            <a:xfrm>
              <a:off x="1702451" y="3366173"/>
              <a:ext cx="9899" cy="24987"/>
            </a:xfrm>
            <a:custGeom>
              <a:avLst/>
              <a:gdLst/>
              <a:ahLst/>
              <a:cxnLst/>
              <a:rect l="l" t="t" r="r" b="b"/>
              <a:pathLst>
                <a:path w="103" h="260" extrusionOk="0">
                  <a:moveTo>
                    <a:pt x="51" y="0"/>
                  </a:moveTo>
                  <a:cubicBezTo>
                    <a:pt x="23" y="0"/>
                    <a:pt x="0" y="58"/>
                    <a:pt x="0" y="130"/>
                  </a:cubicBezTo>
                  <a:cubicBezTo>
                    <a:pt x="0" y="202"/>
                    <a:pt x="23" y="260"/>
                    <a:pt x="51" y="260"/>
                  </a:cubicBezTo>
                  <a:cubicBezTo>
                    <a:pt x="80" y="260"/>
                    <a:pt x="102" y="202"/>
                    <a:pt x="102" y="130"/>
                  </a:cubicBezTo>
                  <a:cubicBezTo>
                    <a:pt x="102" y="58"/>
                    <a:pt x="80" y="0"/>
                    <a:pt x="51"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7"/>
            <p:cNvSpPr/>
            <p:nvPr/>
          </p:nvSpPr>
          <p:spPr>
            <a:xfrm>
              <a:off x="1651228" y="3423738"/>
              <a:ext cx="55739" cy="12109"/>
            </a:xfrm>
            <a:custGeom>
              <a:avLst/>
              <a:gdLst/>
              <a:ahLst/>
              <a:cxnLst/>
              <a:rect l="l" t="t" r="r" b="b"/>
              <a:pathLst>
                <a:path w="580" h="126" extrusionOk="0">
                  <a:moveTo>
                    <a:pt x="579" y="1"/>
                  </a:moveTo>
                  <a:lnTo>
                    <a:pt x="1" y="13"/>
                  </a:lnTo>
                  <a:cubicBezTo>
                    <a:pt x="1" y="13"/>
                    <a:pt x="182" y="126"/>
                    <a:pt x="307" y="126"/>
                  </a:cubicBezTo>
                  <a:cubicBezTo>
                    <a:pt x="432" y="126"/>
                    <a:pt x="579" y="1"/>
                    <a:pt x="57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7"/>
            <p:cNvSpPr/>
            <p:nvPr/>
          </p:nvSpPr>
          <p:spPr>
            <a:xfrm>
              <a:off x="1648922" y="3421624"/>
              <a:ext cx="61217" cy="16434"/>
            </a:xfrm>
            <a:custGeom>
              <a:avLst/>
              <a:gdLst/>
              <a:ahLst/>
              <a:cxnLst/>
              <a:rect l="l" t="t" r="r" b="b"/>
              <a:pathLst>
                <a:path w="637" h="171" extrusionOk="0">
                  <a:moveTo>
                    <a:pt x="604" y="1"/>
                  </a:moveTo>
                  <a:cubicBezTo>
                    <a:pt x="599" y="1"/>
                    <a:pt x="594" y="3"/>
                    <a:pt x="589" y="7"/>
                  </a:cubicBezTo>
                  <a:cubicBezTo>
                    <a:pt x="587" y="8"/>
                    <a:pt x="448" y="126"/>
                    <a:pt x="331" y="126"/>
                  </a:cubicBezTo>
                  <a:cubicBezTo>
                    <a:pt x="214" y="126"/>
                    <a:pt x="38" y="18"/>
                    <a:pt x="36" y="17"/>
                  </a:cubicBezTo>
                  <a:cubicBezTo>
                    <a:pt x="33" y="14"/>
                    <a:pt x="29" y="13"/>
                    <a:pt x="25" y="13"/>
                  </a:cubicBezTo>
                  <a:cubicBezTo>
                    <a:pt x="18" y="13"/>
                    <a:pt x="11" y="17"/>
                    <a:pt x="7" y="24"/>
                  </a:cubicBezTo>
                  <a:cubicBezTo>
                    <a:pt x="0" y="34"/>
                    <a:pt x="3" y="47"/>
                    <a:pt x="14" y="53"/>
                  </a:cubicBezTo>
                  <a:cubicBezTo>
                    <a:pt x="21" y="59"/>
                    <a:pt x="202" y="170"/>
                    <a:pt x="331" y="170"/>
                  </a:cubicBezTo>
                  <a:cubicBezTo>
                    <a:pt x="462" y="170"/>
                    <a:pt x="610" y="45"/>
                    <a:pt x="616" y="40"/>
                  </a:cubicBezTo>
                  <a:cubicBezTo>
                    <a:pt x="636" y="26"/>
                    <a:pt x="622" y="1"/>
                    <a:pt x="604"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7"/>
            <p:cNvSpPr/>
            <p:nvPr/>
          </p:nvSpPr>
          <p:spPr>
            <a:xfrm>
              <a:off x="1630566" y="3350316"/>
              <a:ext cx="28350" cy="6054"/>
            </a:xfrm>
            <a:custGeom>
              <a:avLst/>
              <a:gdLst/>
              <a:ahLst/>
              <a:cxnLst/>
              <a:rect l="l" t="t" r="r" b="b"/>
              <a:pathLst>
                <a:path w="295" h="63" extrusionOk="0">
                  <a:moveTo>
                    <a:pt x="178" y="1"/>
                  </a:moveTo>
                  <a:cubicBezTo>
                    <a:pt x="75" y="1"/>
                    <a:pt x="0" y="63"/>
                    <a:pt x="0" y="63"/>
                  </a:cubicBezTo>
                  <a:lnTo>
                    <a:pt x="295" y="29"/>
                  </a:lnTo>
                  <a:cubicBezTo>
                    <a:pt x="254" y="8"/>
                    <a:pt x="214" y="1"/>
                    <a:pt x="17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7"/>
            <p:cNvSpPr/>
            <p:nvPr/>
          </p:nvSpPr>
          <p:spPr>
            <a:xfrm>
              <a:off x="1628260" y="3348202"/>
              <a:ext cx="33444" cy="10283"/>
            </a:xfrm>
            <a:custGeom>
              <a:avLst/>
              <a:gdLst/>
              <a:ahLst/>
              <a:cxnLst/>
              <a:rect l="l" t="t" r="r" b="b"/>
              <a:pathLst>
                <a:path w="348" h="107" extrusionOk="0">
                  <a:moveTo>
                    <a:pt x="202" y="1"/>
                  </a:moveTo>
                  <a:cubicBezTo>
                    <a:pt x="94" y="1"/>
                    <a:pt x="15" y="65"/>
                    <a:pt x="11" y="68"/>
                  </a:cubicBezTo>
                  <a:cubicBezTo>
                    <a:pt x="2" y="76"/>
                    <a:pt x="1" y="89"/>
                    <a:pt x="8" y="98"/>
                  </a:cubicBezTo>
                  <a:cubicBezTo>
                    <a:pt x="12" y="103"/>
                    <a:pt x="18" y="106"/>
                    <a:pt x="24" y="106"/>
                  </a:cubicBezTo>
                  <a:cubicBezTo>
                    <a:pt x="29" y="106"/>
                    <a:pt x="34" y="104"/>
                    <a:pt x="38" y="101"/>
                  </a:cubicBezTo>
                  <a:cubicBezTo>
                    <a:pt x="39" y="100"/>
                    <a:pt x="108" y="44"/>
                    <a:pt x="203" y="44"/>
                  </a:cubicBezTo>
                  <a:cubicBezTo>
                    <a:pt x="236" y="44"/>
                    <a:pt x="272" y="51"/>
                    <a:pt x="310" y="69"/>
                  </a:cubicBezTo>
                  <a:cubicBezTo>
                    <a:pt x="312" y="70"/>
                    <a:pt x="315" y="71"/>
                    <a:pt x="317" y="71"/>
                  </a:cubicBezTo>
                  <a:cubicBezTo>
                    <a:pt x="336" y="71"/>
                    <a:pt x="347" y="44"/>
                    <a:pt x="329" y="32"/>
                  </a:cubicBezTo>
                  <a:cubicBezTo>
                    <a:pt x="284" y="9"/>
                    <a:pt x="241" y="1"/>
                    <a:pt x="202"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7"/>
            <p:cNvSpPr/>
            <p:nvPr/>
          </p:nvSpPr>
          <p:spPr>
            <a:xfrm>
              <a:off x="1692648" y="3349163"/>
              <a:ext cx="30561" cy="8361"/>
            </a:xfrm>
            <a:custGeom>
              <a:avLst/>
              <a:gdLst/>
              <a:ahLst/>
              <a:cxnLst/>
              <a:rect l="l" t="t" r="r" b="b"/>
              <a:pathLst>
                <a:path w="318" h="87" extrusionOk="0">
                  <a:moveTo>
                    <a:pt x="124" y="1"/>
                  </a:moveTo>
                  <a:cubicBezTo>
                    <a:pt x="43" y="1"/>
                    <a:pt x="1" y="52"/>
                    <a:pt x="1" y="52"/>
                  </a:cubicBezTo>
                  <a:lnTo>
                    <a:pt x="318" y="86"/>
                  </a:lnTo>
                  <a:cubicBezTo>
                    <a:pt x="239" y="21"/>
                    <a:pt x="174" y="1"/>
                    <a:pt x="12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7"/>
            <p:cNvSpPr/>
            <p:nvPr/>
          </p:nvSpPr>
          <p:spPr>
            <a:xfrm>
              <a:off x="1690342" y="3347048"/>
              <a:ext cx="35750" cy="12493"/>
            </a:xfrm>
            <a:custGeom>
              <a:avLst/>
              <a:gdLst/>
              <a:ahLst/>
              <a:cxnLst/>
              <a:rect l="l" t="t" r="r" b="b"/>
              <a:pathLst>
                <a:path w="372" h="130" extrusionOk="0">
                  <a:moveTo>
                    <a:pt x="147" y="1"/>
                  </a:moveTo>
                  <a:cubicBezTo>
                    <a:pt x="130" y="1"/>
                    <a:pt x="115" y="3"/>
                    <a:pt x="101" y="6"/>
                  </a:cubicBezTo>
                  <a:cubicBezTo>
                    <a:pt x="66" y="14"/>
                    <a:pt x="33" y="33"/>
                    <a:pt x="7" y="60"/>
                  </a:cubicBezTo>
                  <a:cubicBezTo>
                    <a:pt x="0" y="69"/>
                    <a:pt x="1" y="82"/>
                    <a:pt x="10" y="91"/>
                  </a:cubicBezTo>
                  <a:cubicBezTo>
                    <a:pt x="14" y="94"/>
                    <a:pt x="19" y="95"/>
                    <a:pt x="24" y="95"/>
                  </a:cubicBezTo>
                  <a:cubicBezTo>
                    <a:pt x="30" y="95"/>
                    <a:pt x="37" y="93"/>
                    <a:pt x="41" y="88"/>
                  </a:cubicBezTo>
                  <a:cubicBezTo>
                    <a:pt x="44" y="85"/>
                    <a:pt x="80" y="44"/>
                    <a:pt x="148" y="44"/>
                  </a:cubicBezTo>
                  <a:cubicBezTo>
                    <a:pt x="194" y="44"/>
                    <a:pt x="254" y="63"/>
                    <a:pt x="328" y="124"/>
                  </a:cubicBezTo>
                  <a:cubicBezTo>
                    <a:pt x="332" y="127"/>
                    <a:pt x="337" y="130"/>
                    <a:pt x="342" y="130"/>
                  </a:cubicBezTo>
                  <a:cubicBezTo>
                    <a:pt x="362" y="130"/>
                    <a:pt x="372" y="104"/>
                    <a:pt x="355" y="92"/>
                  </a:cubicBezTo>
                  <a:cubicBezTo>
                    <a:pt x="271" y="20"/>
                    <a:pt x="200" y="1"/>
                    <a:pt x="147"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7"/>
            <p:cNvSpPr/>
            <p:nvPr/>
          </p:nvSpPr>
          <p:spPr>
            <a:xfrm>
              <a:off x="1604427" y="3272473"/>
              <a:ext cx="46898" cy="102445"/>
            </a:xfrm>
            <a:custGeom>
              <a:avLst/>
              <a:gdLst/>
              <a:ahLst/>
              <a:cxnLst/>
              <a:rect l="l" t="t" r="r" b="b"/>
              <a:pathLst>
                <a:path w="488" h="1066" extrusionOk="0">
                  <a:moveTo>
                    <a:pt x="363" y="0"/>
                  </a:moveTo>
                  <a:cubicBezTo>
                    <a:pt x="238" y="0"/>
                    <a:pt x="1" y="69"/>
                    <a:pt x="1" y="386"/>
                  </a:cubicBezTo>
                  <a:cubicBezTo>
                    <a:pt x="1" y="568"/>
                    <a:pt x="57" y="1065"/>
                    <a:pt x="57" y="1065"/>
                  </a:cubicBezTo>
                  <a:cubicBezTo>
                    <a:pt x="57" y="1065"/>
                    <a:pt x="102" y="669"/>
                    <a:pt x="171" y="623"/>
                  </a:cubicBezTo>
                  <a:cubicBezTo>
                    <a:pt x="238" y="578"/>
                    <a:pt x="386" y="487"/>
                    <a:pt x="419" y="465"/>
                  </a:cubicBezTo>
                  <a:cubicBezTo>
                    <a:pt x="454" y="442"/>
                    <a:pt x="488" y="375"/>
                    <a:pt x="488" y="375"/>
                  </a:cubicBezTo>
                  <a:cubicBezTo>
                    <a:pt x="488" y="375"/>
                    <a:pt x="488" y="0"/>
                    <a:pt x="363"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7"/>
            <p:cNvSpPr/>
            <p:nvPr/>
          </p:nvSpPr>
          <p:spPr>
            <a:xfrm>
              <a:off x="1602408" y="3270359"/>
              <a:ext cx="51030" cy="106578"/>
            </a:xfrm>
            <a:custGeom>
              <a:avLst/>
              <a:gdLst/>
              <a:ahLst/>
              <a:cxnLst/>
              <a:rect l="l" t="t" r="r" b="b"/>
              <a:pathLst>
                <a:path w="531" h="1109" extrusionOk="0">
                  <a:moveTo>
                    <a:pt x="384" y="44"/>
                  </a:moveTo>
                  <a:cubicBezTo>
                    <a:pt x="461" y="44"/>
                    <a:pt x="486" y="274"/>
                    <a:pt x="487" y="390"/>
                  </a:cubicBezTo>
                  <a:cubicBezTo>
                    <a:pt x="477" y="411"/>
                    <a:pt x="451" y="454"/>
                    <a:pt x="429" y="469"/>
                  </a:cubicBezTo>
                  <a:cubicBezTo>
                    <a:pt x="415" y="478"/>
                    <a:pt x="381" y="499"/>
                    <a:pt x="342" y="523"/>
                  </a:cubicBezTo>
                  <a:cubicBezTo>
                    <a:pt x="287" y="559"/>
                    <a:pt x="219" y="601"/>
                    <a:pt x="180" y="628"/>
                  </a:cubicBezTo>
                  <a:cubicBezTo>
                    <a:pt x="136" y="656"/>
                    <a:pt x="103" y="795"/>
                    <a:pt x="81" y="913"/>
                  </a:cubicBezTo>
                  <a:cubicBezTo>
                    <a:pt x="65" y="753"/>
                    <a:pt x="43" y="519"/>
                    <a:pt x="43" y="408"/>
                  </a:cubicBezTo>
                  <a:cubicBezTo>
                    <a:pt x="43" y="54"/>
                    <a:pt x="349" y="44"/>
                    <a:pt x="384" y="44"/>
                  </a:cubicBezTo>
                  <a:close/>
                  <a:moveTo>
                    <a:pt x="384" y="1"/>
                  </a:moveTo>
                  <a:cubicBezTo>
                    <a:pt x="345" y="1"/>
                    <a:pt x="0" y="12"/>
                    <a:pt x="0" y="408"/>
                  </a:cubicBezTo>
                  <a:cubicBezTo>
                    <a:pt x="0" y="589"/>
                    <a:pt x="55" y="1070"/>
                    <a:pt x="57" y="1090"/>
                  </a:cubicBezTo>
                  <a:cubicBezTo>
                    <a:pt x="58" y="1100"/>
                    <a:pt x="67" y="1109"/>
                    <a:pt x="78" y="1109"/>
                  </a:cubicBezTo>
                  <a:cubicBezTo>
                    <a:pt x="89" y="1109"/>
                    <a:pt x="98" y="1100"/>
                    <a:pt x="100" y="1090"/>
                  </a:cubicBezTo>
                  <a:cubicBezTo>
                    <a:pt x="118" y="930"/>
                    <a:pt x="164" y="690"/>
                    <a:pt x="203" y="664"/>
                  </a:cubicBezTo>
                  <a:cubicBezTo>
                    <a:pt x="243" y="637"/>
                    <a:pt x="309" y="595"/>
                    <a:pt x="365" y="560"/>
                  </a:cubicBezTo>
                  <a:cubicBezTo>
                    <a:pt x="405" y="536"/>
                    <a:pt x="438" y="514"/>
                    <a:pt x="453" y="505"/>
                  </a:cubicBezTo>
                  <a:cubicBezTo>
                    <a:pt x="490" y="479"/>
                    <a:pt x="524" y="413"/>
                    <a:pt x="527" y="406"/>
                  </a:cubicBezTo>
                  <a:cubicBezTo>
                    <a:pt x="529" y="403"/>
                    <a:pt x="530" y="400"/>
                    <a:pt x="530" y="397"/>
                  </a:cubicBezTo>
                  <a:cubicBezTo>
                    <a:pt x="530" y="356"/>
                    <a:pt x="526" y="1"/>
                    <a:pt x="384"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7"/>
            <p:cNvSpPr/>
            <p:nvPr/>
          </p:nvSpPr>
          <p:spPr>
            <a:xfrm>
              <a:off x="1633546" y="3246622"/>
              <a:ext cx="153860" cy="197106"/>
            </a:xfrm>
            <a:custGeom>
              <a:avLst/>
              <a:gdLst/>
              <a:ahLst/>
              <a:cxnLst/>
              <a:rect l="l" t="t" r="r" b="b"/>
              <a:pathLst>
                <a:path w="1601" h="2051" extrusionOk="0">
                  <a:moveTo>
                    <a:pt x="605" y="1"/>
                  </a:moveTo>
                  <a:cubicBezTo>
                    <a:pt x="220" y="1"/>
                    <a:pt x="1" y="262"/>
                    <a:pt x="1" y="262"/>
                  </a:cubicBezTo>
                  <a:lnTo>
                    <a:pt x="116" y="734"/>
                  </a:lnTo>
                  <a:cubicBezTo>
                    <a:pt x="116" y="734"/>
                    <a:pt x="183" y="683"/>
                    <a:pt x="314" y="683"/>
                  </a:cubicBezTo>
                  <a:cubicBezTo>
                    <a:pt x="390" y="683"/>
                    <a:pt x="488" y="700"/>
                    <a:pt x="607" y="754"/>
                  </a:cubicBezTo>
                  <a:cubicBezTo>
                    <a:pt x="931" y="900"/>
                    <a:pt x="1075" y="1118"/>
                    <a:pt x="1108" y="1323"/>
                  </a:cubicBezTo>
                  <a:cubicBezTo>
                    <a:pt x="1141" y="1528"/>
                    <a:pt x="1141" y="2050"/>
                    <a:pt x="1141" y="2050"/>
                  </a:cubicBezTo>
                  <a:cubicBezTo>
                    <a:pt x="1141" y="2050"/>
                    <a:pt x="1516" y="1883"/>
                    <a:pt x="1558" y="1287"/>
                  </a:cubicBezTo>
                  <a:cubicBezTo>
                    <a:pt x="1600" y="691"/>
                    <a:pt x="1433" y="210"/>
                    <a:pt x="879" y="43"/>
                  </a:cubicBezTo>
                  <a:cubicBezTo>
                    <a:pt x="780" y="13"/>
                    <a:pt x="689" y="1"/>
                    <a:pt x="605"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7"/>
            <p:cNvSpPr/>
            <p:nvPr/>
          </p:nvSpPr>
          <p:spPr>
            <a:xfrm>
              <a:off x="1631335" y="3244603"/>
              <a:ext cx="158761" cy="201143"/>
            </a:xfrm>
            <a:custGeom>
              <a:avLst/>
              <a:gdLst/>
              <a:ahLst/>
              <a:cxnLst/>
              <a:rect l="l" t="t" r="r" b="b"/>
              <a:pathLst>
                <a:path w="1652" h="2093" extrusionOk="0">
                  <a:moveTo>
                    <a:pt x="631" y="44"/>
                  </a:moveTo>
                  <a:cubicBezTo>
                    <a:pt x="712" y="44"/>
                    <a:pt x="800" y="56"/>
                    <a:pt x="896" y="84"/>
                  </a:cubicBezTo>
                  <a:cubicBezTo>
                    <a:pt x="1383" y="232"/>
                    <a:pt x="1607" y="643"/>
                    <a:pt x="1560" y="1306"/>
                  </a:cubicBezTo>
                  <a:cubicBezTo>
                    <a:pt x="1527" y="1782"/>
                    <a:pt x="1273" y="1979"/>
                    <a:pt x="1185" y="2035"/>
                  </a:cubicBezTo>
                  <a:cubicBezTo>
                    <a:pt x="1184" y="1911"/>
                    <a:pt x="1180" y="1515"/>
                    <a:pt x="1152" y="1341"/>
                  </a:cubicBezTo>
                  <a:cubicBezTo>
                    <a:pt x="1130" y="1199"/>
                    <a:pt x="1034" y="933"/>
                    <a:pt x="639" y="755"/>
                  </a:cubicBezTo>
                  <a:cubicBezTo>
                    <a:pt x="516" y="699"/>
                    <a:pt x="416" y="682"/>
                    <a:pt x="337" y="682"/>
                  </a:cubicBezTo>
                  <a:cubicBezTo>
                    <a:pt x="335" y="682"/>
                    <a:pt x="332" y="682"/>
                    <a:pt x="330" y="682"/>
                  </a:cubicBezTo>
                  <a:cubicBezTo>
                    <a:pt x="269" y="682"/>
                    <a:pt x="209" y="695"/>
                    <a:pt x="154" y="721"/>
                  </a:cubicBezTo>
                  <a:lnTo>
                    <a:pt x="47" y="289"/>
                  </a:lnTo>
                  <a:cubicBezTo>
                    <a:pt x="88" y="246"/>
                    <a:pt x="295" y="44"/>
                    <a:pt x="631" y="44"/>
                  </a:cubicBezTo>
                  <a:close/>
                  <a:moveTo>
                    <a:pt x="630" y="0"/>
                  </a:moveTo>
                  <a:cubicBezTo>
                    <a:pt x="238" y="0"/>
                    <a:pt x="10" y="266"/>
                    <a:pt x="6" y="270"/>
                  </a:cubicBezTo>
                  <a:cubicBezTo>
                    <a:pt x="2" y="275"/>
                    <a:pt x="0" y="282"/>
                    <a:pt x="2" y="288"/>
                  </a:cubicBezTo>
                  <a:lnTo>
                    <a:pt x="119" y="760"/>
                  </a:lnTo>
                  <a:cubicBezTo>
                    <a:pt x="121" y="767"/>
                    <a:pt x="126" y="773"/>
                    <a:pt x="132" y="775"/>
                  </a:cubicBezTo>
                  <a:cubicBezTo>
                    <a:pt x="135" y="776"/>
                    <a:pt x="137" y="776"/>
                    <a:pt x="139" y="776"/>
                  </a:cubicBezTo>
                  <a:cubicBezTo>
                    <a:pt x="144" y="776"/>
                    <a:pt x="149" y="775"/>
                    <a:pt x="153" y="772"/>
                  </a:cubicBezTo>
                  <a:cubicBezTo>
                    <a:pt x="154" y="771"/>
                    <a:pt x="217" y="726"/>
                    <a:pt x="338" y="726"/>
                  </a:cubicBezTo>
                  <a:cubicBezTo>
                    <a:pt x="412" y="726"/>
                    <a:pt x="506" y="743"/>
                    <a:pt x="621" y="794"/>
                  </a:cubicBezTo>
                  <a:cubicBezTo>
                    <a:pt x="900" y="920"/>
                    <a:pt x="1073" y="1117"/>
                    <a:pt x="1109" y="1347"/>
                  </a:cubicBezTo>
                  <a:cubicBezTo>
                    <a:pt x="1141" y="1548"/>
                    <a:pt x="1141" y="2066"/>
                    <a:pt x="1141" y="2071"/>
                  </a:cubicBezTo>
                  <a:cubicBezTo>
                    <a:pt x="1141" y="2079"/>
                    <a:pt x="1145" y="2086"/>
                    <a:pt x="1151" y="2090"/>
                  </a:cubicBezTo>
                  <a:cubicBezTo>
                    <a:pt x="1154" y="2092"/>
                    <a:pt x="1159" y="2093"/>
                    <a:pt x="1164" y="2093"/>
                  </a:cubicBezTo>
                  <a:cubicBezTo>
                    <a:pt x="1167" y="2093"/>
                    <a:pt x="1170" y="2092"/>
                    <a:pt x="1172" y="2091"/>
                  </a:cubicBezTo>
                  <a:cubicBezTo>
                    <a:pt x="1188" y="2084"/>
                    <a:pt x="1561" y="1912"/>
                    <a:pt x="1603" y="1309"/>
                  </a:cubicBezTo>
                  <a:cubicBezTo>
                    <a:pt x="1652" y="623"/>
                    <a:pt x="1417" y="197"/>
                    <a:pt x="908" y="43"/>
                  </a:cubicBezTo>
                  <a:cubicBezTo>
                    <a:pt x="808" y="13"/>
                    <a:pt x="715" y="0"/>
                    <a:pt x="630"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7"/>
            <p:cNvSpPr/>
            <p:nvPr/>
          </p:nvSpPr>
          <p:spPr>
            <a:xfrm>
              <a:off x="1541576" y="3515708"/>
              <a:ext cx="277640" cy="109365"/>
            </a:xfrm>
            <a:custGeom>
              <a:avLst/>
              <a:gdLst/>
              <a:ahLst/>
              <a:cxnLst/>
              <a:rect l="l" t="t" r="r" b="b"/>
              <a:pathLst>
                <a:path w="2889" h="1138" extrusionOk="0">
                  <a:moveTo>
                    <a:pt x="1357" y="1"/>
                  </a:moveTo>
                  <a:cubicBezTo>
                    <a:pt x="812" y="1"/>
                    <a:pt x="232" y="367"/>
                    <a:pt x="0" y="530"/>
                  </a:cubicBezTo>
                  <a:cubicBezTo>
                    <a:pt x="396" y="936"/>
                    <a:pt x="920" y="1138"/>
                    <a:pt x="1443" y="1138"/>
                  </a:cubicBezTo>
                  <a:cubicBezTo>
                    <a:pt x="1968" y="1138"/>
                    <a:pt x="2493" y="935"/>
                    <a:pt x="2889" y="528"/>
                  </a:cubicBezTo>
                  <a:cubicBezTo>
                    <a:pt x="2610" y="369"/>
                    <a:pt x="1950" y="23"/>
                    <a:pt x="1403" y="1"/>
                  </a:cubicBezTo>
                  <a:cubicBezTo>
                    <a:pt x="1388" y="1"/>
                    <a:pt x="1373" y="1"/>
                    <a:pt x="1357"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7"/>
            <p:cNvSpPr/>
            <p:nvPr/>
          </p:nvSpPr>
          <p:spPr>
            <a:xfrm>
              <a:off x="1539462" y="3513594"/>
              <a:ext cx="282061" cy="113593"/>
            </a:xfrm>
            <a:custGeom>
              <a:avLst/>
              <a:gdLst/>
              <a:ahLst/>
              <a:cxnLst/>
              <a:rect l="l" t="t" r="r" b="b"/>
              <a:pathLst>
                <a:path w="2935" h="1182" extrusionOk="0">
                  <a:moveTo>
                    <a:pt x="1379" y="44"/>
                  </a:moveTo>
                  <a:cubicBezTo>
                    <a:pt x="1394" y="44"/>
                    <a:pt x="1409" y="44"/>
                    <a:pt x="1424" y="45"/>
                  </a:cubicBezTo>
                  <a:cubicBezTo>
                    <a:pt x="1955" y="66"/>
                    <a:pt x="2598" y="398"/>
                    <a:pt x="2876" y="554"/>
                  </a:cubicBezTo>
                  <a:cubicBezTo>
                    <a:pt x="2486" y="943"/>
                    <a:pt x="1975" y="1138"/>
                    <a:pt x="1465" y="1138"/>
                  </a:cubicBezTo>
                  <a:cubicBezTo>
                    <a:pt x="955" y="1138"/>
                    <a:pt x="446" y="944"/>
                    <a:pt x="56" y="556"/>
                  </a:cubicBezTo>
                  <a:lnTo>
                    <a:pt x="56" y="556"/>
                  </a:lnTo>
                  <a:cubicBezTo>
                    <a:pt x="297" y="388"/>
                    <a:pt x="854" y="44"/>
                    <a:pt x="1379" y="44"/>
                  </a:cubicBezTo>
                  <a:close/>
                  <a:moveTo>
                    <a:pt x="1379" y="1"/>
                  </a:moveTo>
                  <a:cubicBezTo>
                    <a:pt x="827" y="1"/>
                    <a:pt x="240" y="372"/>
                    <a:pt x="10" y="535"/>
                  </a:cubicBezTo>
                  <a:cubicBezTo>
                    <a:pt x="5" y="539"/>
                    <a:pt x="2" y="544"/>
                    <a:pt x="1" y="550"/>
                  </a:cubicBezTo>
                  <a:cubicBezTo>
                    <a:pt x="1" y="558"/>
                    <a:pt x="3" y="564"/>
                    <a:pt x="7" y="568"/>
                  </a:cubicBezTo>
                  <a:cubicBezTo>
                    <a:pt x="389" y="961"/>
                    <a:pt x="914" y="1182"/>
                    <a:pt x="1461" y="1182"/>
                  </a:cubicBezTo>
                  <a:cubicBezTo>
                    <a:pt x="1462" y="1182"/>
                    <a:pt x="1464" y="1182"/>
                    <a:pt x="1465" y="1182"/>
                  </a:cubicBezTo>
                  <a:cubicBezTo>
                    <a:pt x="1467" y="1182"/>
                    <a:pt x="1470" y="1182"/>
                    <a:pt x="1472" y="1182"/>
                  </a:cubicBezTo>
                  <a:cubicBezTo>
                    <a:pt x="2021" y="1182"/>
                    <a:pt x="2546" y="959"/>
                    <a:pt x="2927" y="566"/>
                  </a:cubicBezTo>
                  <a:cubicBezTo>
                    <a:pt x="2932" y="561"/>
                    <a:pt x="2934" y="553"/>
                    <a:pt x="2933" y="547"/>
                  </a:cubicBezTo>
                  <a:cubicBezTo>
                    <a:pt x="2932" y="540"/>
                    <a:pt x="2928" y="534"/>
                    <a:pt x="2923" y="531"/>
                  </a:cubicBezTo>
                  <a:cubicBezTo>
                    <a:pt x="2658" y="379"/>
                    <a:pt x="1983" y="24"/>
                    <a:pt x="1426" y="2"/>
                  </a:cubicBezTo>
                  <a:cubicBezTo>
                    <a:pt x="1411" y="1"/>
                    <a:pt x="1394" y="1"/>
                    <a:pt x="1379"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7"/>
            <p:cNvSpPr/>
            <p:nvPr/>
          </p:nvSpPr>
          <p:spPr>
            <a:xfrm>
              <a:off x="1633834" y="3515804"/>
              <a:ext cx="86204" cy="109269"/>
            </a:xfrm>
            <a:custGeom>
              <a:avLst/>
              <a:gdLst/>
              <a:ahLst/>
              <a:cxnLst/>
              <a:rect l="l" t="t" r="r" b="b"/>
              <a:pathLst>
                <a:path w="897" h="1137" extrusionOk="0">
                  <a:moveTo>
                    <a:pt x="411" y="0"/>
                  </a:moveTo>
                  <a:cubicBezTo>
                    <a:pt x="272" y="0"/>
                    <a:pt x="134" y="19"/>
                    <a:pt x="1" y="57"/>
                  </a:cubicBezTo>
                  <a:lnTo>
                    <a:pt x="1" y="1079"/>
                  </a:lnTo>
                  <a:cubicBezTo>
                    <a:pt x="159" y="1118"/>
                    <a:pt x="321" y="1137"/>
                    <a:pt x="484" y="1137"/>
                  </a:cubicBezTo>
                  <a:cubicBezTo>
                    <a:pt x="622" y="1137"/>
                    <a:pt x="760" y="1123"/>
                    <a:pt x="896" y="1095"/>
                  </a:cubicBezTo>
                  <a:lnTo>
                    <a:pt x="896" y="77"/>
                  </a:lnTo>
                  <a:cubicBezTo>
                    <a:pt x="748" y="35"/>
                    <a:pt x="596" y="10"/>
                    <a:pt x="443" y="0"/>
                  </a:cubicBezTo>
                  <a:cubicBezTo>
                    <a:pt x="432" y="0"/>
                    <a:pt x="422" y="0"/>
                    <a:pt x="41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7"/>
            <p:cNvSpPr/>
            <p:nvPr/>
          </p:nvSpPr>
          <p:spPr>
            <a:xfrm>
              <a:off x="1631720" y="3513690"/>
              <a:ext cx="90336" cy="113497"/>
            </a:xfrm>
            <a:custGeom>
              <a:avLst/>
              <a:gdLst/>
              <a:ahLst/>
              <a:cxnLst/>
              <a:rect l="l" t="t" r="r" b="b"/>
              <a:pathLst>
                <a:path w="940" h="1181" extrusionOk="0">
                  <a:moveTo>
                    <a:pt x="431" y="44"/>
                  </a:moveTo>
                  <a:cubicBezTo>
                    <a:pt x="442" y="44"/>
                    <a:pt x="453" y="44"/>
                    <a:pt x="464" y="44"/>
                  </a:cubicBezTo>
                  <a:cubicBezTo>
                    <a:pt x="610" y="52"/>
                    <a:pt x="755" y="77"/>
                    <a:pt x="897" y="117"/>
                  </a:cubicBezTo>
                  <a:lnTo>
                    <a:pt x="897" y="1099"/>
                  </a:lnTo>
                  <a:cubicBezTo>
                    <a:pt x="767" y="1124"/>
                    <a:pt x="636" y="1137"/>
                    <a:pt x="506" y="1137"/>
                  </a:cubicBezTo>
                  <a:cubicBezTo>
                    <a:pt x="351" y="1137"/>
                    <a:pt x="196" y="1119"/>
                    <a:pt x="44" y="1083"/>
                  </a:cubicBezTo>
                  <a:lnTo>
                    <a:pt x="44" y="95"/>
                  </a:lnTo>
                  <a:cubicBezTo>
                    <a:pt x="171" y="60"/>
                    <a:pt x="300" y="44"/>
                    <a:pt x="431" y="44"/>
                  </a:cubicBezTo>
                  <a:close/>
                  <a:moveTo>
                    <a:pt x="425" y="0"/>
                  </a:moveTo>
                  <a:cubicBezTo>
                    <a:pt x="287" y="0"/>
                    <a:pt x="150" y="20"/>
                    <a:pt x="17" y="57"/>
                  </a:cubicBezTo>
                  <a:cubicBezTo>
                    <a:pt x="8" y="59"/>
                    <a:pt x="0" y="68"/>
                    <a:pt x="0" y="78"/>
                  </a:cubicBezTo>
                  <a:lnTo>
                    <a:pt x="0" y="1100"/>
                  </a:lnTo>
                  <a:cubicBezTo>
                    <a:pt x="0" y="1110"/>
                    <a:pt x="8" y="1119"/>
                    <a:pt x="18" y="1121"/>
                  </a:cubicBezTo>
                  <a:cubicBezTo>
                    <a:pt x="177" y="1160"/>
                    <a:pt x="341" y="1181"/>
                    <a:pt x="505" y="1181"/>
                  </a:cubicBezTo>
                  <a:cubicBezTo>
                    <a:pt x="645" y="1181"/>
                    <a:pt x="785" y="1166"/>
                    <a:pt x="922" y="1138"/>
                  </a:cubicBezTo>
                  <a:cubicBezTo>
                    <a:pt x="932" y="1136"/>
                    <a:pt x="940" y="1126"/>
                    <a:pt x="940" y="1116"/>
                  </a:cubicBezTo>
                  <a:lnTo>
                    <a:pt x="940" y="99"/>
                  </a:lnTo>
                  <a:cubicBezTo>
                    <a:pt x="940" y="90"/>
                    <a:pt x="932" y="81"/>
                    <a:pt x="923" y="79"/>
                  </a:cubicBezTo>
                  <a:cubicBezTo>
                    <a:pt x="774" y="36"/>
                    <a:pt x="620" y="9"/>
                    <a:pt x="465" y="1"/>
                  </a:cubicBezTo>
                  <a:cubicBezTo>
                    <a:pt x="452" y="1"/>
                    <a:pt x="438" y="0"/>
                    <a:pt x="425"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7"/>
            <p:cNvSpPr/>
            <p:nvPr/>
          </p:nvSpPr>
          <p:spPr>
            <a:xfrm>
              <a:off x="1633834" y="3492355"/>
              <a:ext cx="4421" cy="34981"/>
            </a:xfrm>
            <a:custGeom>
              <a:avLst/>
              <a:gdLst/>
              <a:ahLst/>
              <a:cxnLst/>
              <a:rect l="l" t="t" r="r" b="b"/>
              <a:pathLst>
                <a:path w="46" h="364" extrusionOk="0">
                  <a:moveTo>
                    <a:pt x="23" y="0"/>
                  </a:moveTo>
                  <a:cubicBezTo>
                    <a:pt x="12" y="0"/>
                    <a:pt x="0" y="8"/>
                    <a:pt x="2" y="23"/>
                  </a:cubicBezTo>
                  <a:lnTo>
                    <a:pt x="2" y="341"/>
                  </a:lnTo>
                  <a:cubicBezTo>
                    <a:pt x="2" y="353"/>
                    <a:pt x="11" y="363"/>
                    <a:pt x="23" y="363"/>
                  </a:cubicBezTo>
                  <a:cubicBezTo>
                    <a:pt x="36" y="362"/>
                    <a:pt x="45" y="353"/>
                    <a:pt x="45" y="341"/>
                  </a:cubicBezTo>
                  <a:lnTo>
                    <a:pt x="45" y="23"/>
                  </a:lnTo>
                  <a:cubicBezTo>
                    <a:pt x="46" y="8"/>
                    <a:pt x="34" y="0"/>
                    <a:pt x="23"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7"/>
            <p:cNvSpPr/>
            <p:nvPr/>
          </p:nvSpPr>
          <p:spPr>
            <a:xfrm>
              <a:off x="1643732" y="3505521"/>
              <a:ext cx="4325" cy="32579"/>
            </a:xfrm>
            <a:custGeom>
              <a:avLst/>
              <a:gdLst/>
              <a:ahLst/>
              <a:cxnLst/>
              <a:rect l="l" t="t" r="r" b="b"/>
              <a:pathLst>
                <a:path w="45" h="339" extrusionOk="0">
                  <a:moveTo>
                    <a:pt x="22" y="1"/>
                  </a:moveTo>
                  <a:cubicBezTo>
                    <a:pt x="11" y="1"/>
                    <a:pt x="0" y="8"/>
                    <a:pt x="0" y="22"/>
                  </a:cubicBezTo>
                  <a:lnTo>
                    <a:pt x="0" y="317"/>
                  </a:lnTo>
                  <a:cubicBezTo>
                    <a:pt x="0" y="329"/>
                    <a:pt x="10" y="339"/>
                    <a:pt x="23" y="339"/>
                  </a:cubicBezTo>
                  <a:cubicBezTo>
                    <a:pt x="34" y="339"/>
                    <a:pt x="44" y="329"/>
                    <a:pt x="44" y="317"/>
                  </a:cubicBezTo>
                  <a:lnTo>
                    <a:pt x="44" y="22"/>
                  </a:lnTo>
                  <a:cubicBezTo>
                    <a:pt x="44" y="8"/>
                    <a:pt x="33" y="1"/>
                    <a:pt x="22"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7"/>
            <p:cNvSpPr/>
            <p:nvPr/>
          </p:nvSpPr>
          <p:spPr>
            <a:xfrm>
              <a:off x="1661031" y="3491298"/>
              <a:ext cx="4517" cy="31618"/>
            </a:xfrm>
            <a:custGeom>
              <a:avLst/>
              <a:gdLst/>
              <a:ahLst/>
              <a:cxnLst/>
              <a:rect l="l" t="t" r="r" b="b"/>
              <a:pathLst>
                <a:path w="47" h="329" extrusionOk="0">
                  <a:moveTo>
                    <a:pt x="23" y="0"/>
                  </a:moveTo>
                  <a:cubicBezTo>
                    <a:pt x="12" y="0"/>
                    <a:pt x="1" y="8"/>
                    <a:pt x="2" y="23"/>
                  </a:cubicBezTo>
                  <a:lnTo>
                    <a:pt x="2" y="307"/>
                  </a:lnTo>
                  <a:cubicBezTo>
                    <a:pt x="1" y="319"/>
                    <a:pt x="12" y="328"/>
                    <a:pt x="24" y="328"/>
                  </a:cubicBezTo>
                  <a:cubicBezTo>
                    <a:pt x="35" y="328"/>
                    <a:pt x="45" y="319"/>
                    <a:pt x="45" y="307"/>
                  </a:cubicBezTo>
                  <a:lnTo>
                    <a:pt x="45" y="23"/>
                  </a:lnTo>
                  <a:cubicBezTo>
                    <a:pt x="46" y="8"/>
                    <a:pt x="35" y="0"/>
                    <a:pt x="23"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7"/>
            <p:cNvSpPr/>
            <p:nvPr/>
          </p:nvSpPr>
          <p:spPr>
            <a:xfrm>
              <a:off x="1692744" y="3516669"/>
              <a:ext cx="4229" cy="23641"/>
            </a:xfrm>
            <a:custGeom>
              <a:avLst/>
              <a:gdLst/>
              <a:ahLst/>
              <a:cxnLst/>
              <a:rect l="l" t="t" r="r" b="b"/>
              <a:pathLst>
                <a:path w="44" h="246" extrusionOk="0">
                  <a:moveTo>
                    <a:pt x="22" y="0"/>
                  </a:moveTo>
                  <a:cubicBezTo>
                    <a:pt x="12" y="0"/>
                    <a:pt x="2" y="7"/>
                    <a:pt x="1" y="20"/>
                  </a:cubicBezTo>
                  <a:lnTo>
                    <a:pt x="1" y="224"/>
                  </a:lnTo>
                  <a:cubicBezTo>
                    <a:pt x="1" y="236"/>
                    <a:pt x="10" y="245"/>
                    <a:pt x="22" y="245"/>
                  </a:cubicBezTo>
                  <a:cubicBezTo>
                    <a:pt x="34" y="245"/>
                    <a:pt x="44" y="236"/>
                    <a:pt x="44" y="224"/>
                  </a:cubicBezTo>
                  <a:lnTo>
                    <a:pt x="44" y="20"/>
                  </a:lnTo>
                  <a:cubicBezTo>
                    <a:pt x="43" y="7"/>
                    <a:pt x="32" y="0"/>
                    <a:pt x="22" y="0"/>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7"/>
            <p:cNvSpPr/>
            <p:nvPr/>
          </p:nvSpPr>
          <p:spPr>
            <a:xfrm>
              <a:off x="109366" y="4128359"/>
              <a:ext cx="4438302" cy="8457"/>
            </a:xfrm>
            <a:custGeom>
              <a:avLst/>
              <a:gdLst/>
              <a:ahLst/>
              <a:cxnLst/>
              <a:rect l="l" t="t" r="r" b="b"/>
              <a:pathLst>
                <a:path w="46183" h="88" extrusionOk="0">
                  <a:moveTo>
                    <a:pt x="0" y="1"/>
                  </a:moveTo>
                  <a:lnTo>
                    <a:pt x="0" y="88"/>
                  </a:lnTo>
                  <a:lnTo>
                    <a:pt x="46183" y="88"/>
                  </a:lnTo>
                  <a:lnTo>
                    <a:pt x="46183" y="1"/>
                  </a:ln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7"/>
            <p:cNvSpPr/>
            <p:nvPr/>
          </p:nvSpPr>
          <p:spPr>
            <a:xfrm>
              <a:off x="1623600" y="3493297"/>
              <a:ext cx="105000" cy="48900"/>
            </a:xfrm>
            <a:prstGeom prst="roundRect">
              <a:avLst>
                <a:gd name="adj" fmla="val 41554"/>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7"/>
            <p:cNvSpPr/>
            <p:nvPr/>
          </p:nvSpPr>
          <p:spPr>
            <a:xfrm>
              <a:off x="1623075" y="3489975"/>
              <a:ext cx="105000" cy="53700"/>
            </a:xfrm>
            <a:custGeom>
              <a:avLst/>
              <a:gdLst/>
              <a:ahLst/>
              <a:cxnLst/>
              <a:rect l="l" t="t" r="r" b="b"/>
              <a:pathLst>
                <a:path w="1154" h="509" extrusionOk="0">
                  <a:moveTo>
                    <a:pt x="971" y="44"/>
                  </a:moveTo>
                  <a:cubicBezTo>
                    <a:pt x="1049" y="44"/>
                    <a:pt x="1111" y="107"/>
                    <a:pt x="1111" y="185"/>
                  </a:cubicBezTo>
                  <a:lnTo>
                    <a:pt x="1111" y="325"/>
                  </a:lnTo>
                  <a:cubicBezTo>
                    <a:pt x="1111" y="403"/>
                    <a:pt x="1049" y="466"/>
                    <a:pt x="971" y="466"/>
                  </a:cubicBezTo>
                  <a:lnTo>
                    <a:pt x="184" y="466"/>
                  </a:lnTo>
                  <a:cubicBezTo>
                    <a:pt x="106" y="466"/>
                    <a:pt x="44" y="403"/>
                    <a:pt x="44" y="325"/>
                  </a:cubicBezTo>
                  <a:lnTo>
                    <a:pt x="44" y="185"/>
                  </a:lnTo>
                  <a:cubicBezTo>
                    <a:pt x="44" y="107"/>
                    <a:pt x="106" y="44"/>
                    <a:pt x="184" y="44"/>
                  </a:cubicBezTo>
                  <a:close/>
                  <a:moveTo>
                    <a:pt x="184" y="1"/>
                  </a:moveTo>
                  <a:cubicBezTo>
                    <a:pt x="83" y="1"/>
                    <a:pt x="1" y="83"/>
                    <a:pt x="1" y="185"/>
                  </a:cubicBezTo>
                  <a:lnTo>
                    <a:pt x="1" y="325"/>
                  </a:lnTo>
                  <a:cubicBezTo>
                    <a:pt x="1" y="426"/>
                    <a:pt x="83" y="508"/>
                    <a:pt x="184" y="508"/>
                  </a:cubicBezTo>
                  <a:lnTo>
                    <a:pt x="971" y="508"/>
                  </a:lnTo>
                  <a:cubicBezTo>
                    <a:pt x="1072" y="508"/>
                    <a:pt x="1154" y="426"/>
                    <a:pt x="1154" y="325"/>
                  </a:cubicBezTo>
                  <a:lnTo>
                    <a:pt x="1154" y="185"/>
                  </a:lnTo>
                  <a:cubicBezTo>
                    <a:pt x="1154" y="83"/>
                    <a:pt x="1072" y="1"/>
                    <a:pt x="971" y="1"/>
                  </a:cubicBezTo>
                  <a:close/>
                </a:path>
              </a:pathLst>
            </a:custGeom>
            <a:solidFill>
              <a:srgbClr val="2632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23" name="Google Shape;823;p7"/>
          <p:cNvSpPr/>
          <p:nvPr/>
        </p:nvSpPr>
        <p:spPr>
          <a:xfrm>
            <a:off x="-3052293" y="-399245"/>
            <a:ext cx="3052293" cy="6001555"/>
          </a:xfrm>
          <a:prstGeom prst="rect">
            <a:avLst/>
          </a:prstGeom>
          <a:solidFill>
            <a:srgbClr val="2828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8"/>
          <p:cNvSpPr txBox="1">
            <a:spLocks noGrp="1"/>
          </p:cNvSpPr>
          <p:nvPr>
            <p:ph type="title"/>
          </p:nvPr>
        </p:nvSpPr>
        <p:spPr>
          <a:xfrm>
            <a:off x="720000" y="445025"/>
            <a:ext cx="7752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3200"/>
              <a:t>Data preparation steps</a:t>
            </a:r>
            <a:endParaRPr sz="3200"/>
          </a:p>
        </p:txBody>
      </p:sp>
      <p:sp>
        <p:nvSpPr>
          <p:cNvPr id="829" name="Google Shape;829;p8"/>
          <p:cNvSpPr txBox="1"/>
          <p:nvPr/>
        </p:nvSpPr>
        <p:spPr>
          <a:xfrm>
            <a:off x="-441929" y="1312405"/>
            <a:ext cx="2182460" cy="428131"/>
          </a:xfrm>
          <a:prstGeom prst="rect">
            <a:avLst/>
          </a:prstGeom>
          <a:noFill/>
          <a:ln>
            <a:noFill/>
          </a:ln>
        </p:spPr>
        <p:txBody>
          <a:bodyPr spcFirstLastPara="1" wrap="square" lIns="0" tIns="6700" rIns="0" bIns="0" anchor="b" anchorCtr="0">
            <a:noAutofit/>
          </a:bodyPr>
          <a:lstStyle/>
          <a:p>
            <a:pPr marL="12700" marR="0" lvl="0" indent="0" algn="ctr" rtl="0">
              <a:lnSpc>
                <a:spcPct val="100000"/>
              </a:lnSpc>
              <a:spcBef>
                <a:spcPts val="800"/>
              </a:spcBef>
              <a:spcAft>
                <a:spcPts val="0"/>
              </a:spcAft>
              <a:buClr>
                <a:srgbClr val="000000"/>
              </a:buClr>
              <a:buSzPts val="2000"/>
              <a:buFont typeface="Arial"/>
              <a:buNone/>
            </a:pPr>
            <a:r>
              <a:rPr lang="en-US" sz="2000" b="0" i="0" u="none" strike="noStrike" cap="none">
                <a:solidFill>
                  <a:schemeClr val="accent4"/>
                </a:solidFill>
                <a:latin typeface="Work Sans ExtraBold"/>
                <a:ea typeface="Work Sans ExtraBold"/>
                <a:cs typeface="Work Sans ExtraBold"/>
                <a:sym typeface="Work Sans ExtraBold"/>
              </a:rPr>
              <a:t>Cleaning</a:t>
            </a:r>
            <a:endParaRPr sz="2000" b="0" i="0" u="none" strike="noStrike" cap="none">
              <a:solidFill>
                <a:schemeClr val="accent4"/>
              </a:solidFill>
              <a:latin typeface="Work Sans ExtraBold"/>
              <a:ea typeface="Work Sans ExtraBold"/>
              <a:cs typeface="Work Sans ExtraBold"/>
              <a:sym typeface="Work Sans ExtraBold"/>
            </a:endParaRPr>
          </a:p>
        </p:txBody>
      </p:sp>
      <p:cxnSp>
        <p:nvCxnSpPr>
          <p:cNvPr id="830" name="Google Shape;830;p8"/>
          <p:cNvCxnSpPr/>
          <p:nvPr/>
        </p:nvCxnSpPr>
        <p:spPr>
          <a:xfrm>
            <a:off x="206528" y="1847749"/>
            <a:ext cx="0" cy="1580386"/>
          </a:xfrm>
          <a:prstGeom prst="straightConnector1">
            <a:avLst/>
          </a:prstGeom>
          <a:noFill/>
          <a:ln w="9525" cap="flat" cmpd="sng">
            <a:solidFill>
              <a:schemeClr val="dk2"/>
            </a:solidFill>
            <a:prstDash val="solid"/>
            <a:round/>
            <a:headEnd type="none" w="sm" len="sm"/>
            <a:tailEnd type="none" w="sm" len="sm"/>
          </a:ln>
        </p:spPr>
      </p:cxnSp>
      <p:sp>
        <p:nvSpPr>
          <p:cNvPr id="831" name="Google Shape;831;p8"/>
          <p:cNvSpPr/>
          <p:nvPr/>
        </p:nvSpPr>
        <p:spPr>
          <a:xfrm>
            <a:off x="248609" y="1764590"/>
            <a:ext cx="4675476" cy="1477287"/>
          </a:xfrm>
          <a:prstGeom prst="rect">
            <a:avLst/>
          </a:prstGeom>
          <a:noFill/>
          <a:ln>
            <a:noFill/>
          </a:ln>
        </p:spPr>
        <p:txBody>
          <a:bodyPr spcFirstLastPara="1" wrap="square" lIns="91425" tIns="45700" rIns="91425" bIns="45700" anchor="t" anchorCtr="0">
            <a:spAutoFit/>
          </a:bodyPr>
          <a:lstStyle/>
          <a:p>
            <a:pPr marL="171450" marR="0" lvl="0" indent="-171450" algn="l" rtl="0">
              <a:lnSpc>
                <a:spcPct val="150000"/>
              </a:lnSpc>
              <a:spcBef>
                <a:spcPts val="0"/>
              </a:spcBef>
              <a:spcAft>
                <a:spcPts val="0"/>
              </a:spcAft>
              <a:buClr>
                <a:srgbClr val="004E99"/>
              </a:buClr>
              <a:buSzPts val="1200"/>
              <a:buFont typeface="Arial"/>
              <a:buChar char="•"/>
            </a:pPr>
            <a:r>
              <a:rPr lang="en-US" sz="1200" b="0" i="0" u="none" strike="noStrike" cap="none" dirty="0">
                <a:solidFill>
                  <a:schemeClr val="lt2"/>
                </a:solidFill>
                <a:latin typeface="Sarala"/>
                <a:ea typeface="Sarala"/>
                <a:cs typeface="Sarala"/>
                <a:sym typeface="Sarala"/>
              </a:rPr>
              <a:t>drop </a:t>
            </a:r>
            <a:r>
              <a:rPr lang="en-US" sz="1200" b="1" i="0" u="none" strike="noStrike" cap="none" dirty="0">
                <a:solidFill>
                  <a:schemeClr val="lt2"/>
                </a:solidFill>
                <a:latin typeface="Sarala"/>
                <a:ea typeface="Sarala"/>
                <a:cs typeface="Sarala"/>
                <a:sym typeface="Sarala"/>
              </a:rPr>
              <a:t>duplicated rows</a:t>
            </a:r>
            <a:endParaRPr dirty="0"/>
          </a:p>
          <a:p>
            <a:pPr marL="171450" marR="0" lvl="0" indent="-171450" algn="l" rtl="0">
              <a:lnSpc>
                <a:spcPct val="150000"/>
              </a:lnSpc>
              <a:spcBef>
                <a:spcPts val="0"/>
              </a:spcBef>
              <a:spcAft>
                <a:spcPts val="0"/>
              </a:spcAft>
              <a:buClr>
                <a:srgbClr val="004E99"/>
              </a:buClr>
              <a:buSzPts val="1200"/>
              <a:buFont typeface="Arial"/>
              <a:buChar char="•"/>
            </a:pPr>
            <a:r>
              <a:rPr lang="en-US" sz="1200" b="0" i="0" u="none" strike="noStrike" cap="none" dirty="0">
                <a:solidFill>
                  <a:schemeClr val="lt2"/>
                </a:solidFill>
                <a:latin typeface="Sarala"/>
                <a:ea typeface="Sarala"/>
                <a:cs typeface="Sarala"/>
                <a:sym typeface="Sarala"/>
              </a:rPr>
              <a:t>drop rows where </a:t>
            </a:r>
            <a:r>
              <a:rPr lang="en-US" sz="1200" b="1" i="0" u="none" strike="noStrike" cap="none" dirty="0">
                <a:solidFill>
                  <a:schemeClr val="lt2"/>
                </a:solidFill>
                <a:latin typeface="Sarala"/>
                <a:ea typeface="Sarala"/>
                <a:cs typeface="Sarala"/>
                <a:sym typeface="Sarala"/>
              </a:rPr>
              <a:t>“Quantity” &lt; 0</a:t>
            </a:r>
            <a:endParaRPr dirty="0"/>
          </a:p>
          <a:p>
            <a:pPr marL="171450" marR="0" lvl="0" indent="-171450" algn="l" rtl="0">
              <a:lnSpc>
                <a:spcPct val="150000"/>
              </a:lnSpc>
              <a:spcBef>
                <a:spcPts val="0"/>
              </a:spcBef>
              <a:spcAft>
                <a:spcPts val="0"/>
              </a:spcAft>
              <a:buClr>
                <a:srgbClr val="004E99"/>
              </a:buClr>
              <a:buSzPts val="1200"/>
              <a:buFont typeface="Arial"/>
              <a:buChar char="•"/>
            </a:pPr>
            <a:r>
              <a:rPr lang="en-US" sz="1200" b="0" i="0" u="none" strike="noStrike" cap="none" dirty="0">
                <a:solidFill>
                  <a:schemeClr val="lt2"/>
                </a:solidFill>
                <a:latin typeface="Sarala"/>
                <a:ea typeface="Sarala"/>
                <a:cs typeface="Sarala"/>
                <a:sym typeface="Sarala"/>
              </a:rPr>
              <a:t>drop rows where </a:t>
            </a:r>
            <a:r>
              <a:rPr lang="en-US" sz="1200" b="1" i="0" u="none" strike="noStrike" cap="none" dirty="0">
                <a:solidFill>
                  <a:schemeClr val="lt2"/>
                </a:solidFill>
                <a:latin typeface="Sarala"/>
                <a:ea typeface="Sarala"/>
                <a:cs typeface="Sarala"/>
                <a:sym typeface="Sarala"/>
              </a:rPr>
              <a:t>“</a:t>
            </a:r>
            <a:r>
              <a:rPr lang="en-US" sz="1200" b="1" i="0" u="none" strike="noStrike" cap="none" dirty="0" err="1">
                <a:solidFill>
                  <a:schemeClr val="lt2"/>
                </a:solidFill>
                <a:latin typeface="Sarala"/>
                <a:ea typeface="Sarala"/>
                <a:cs typeface="Sarala"/>
                <a:sym typeface="Sarala"/>
              </a:rPr>
              <a:t>UnitPrice</a:t>
            </a:r>
            <a:r>
              <a:rPr lang="en-US" sz="1200" b="1" i="0" u="none" strike="noStrike" cap="none" dirty="0">
                <a:solidFill>
                  <a:schemeClr val="lt2"/>
                </a:solidFill>
                <a:latin typeface="Sarala"/>
                <a:ea typeface="Sarala"/>
                <a:cs typeface="Sarala"/>
                <a:sym typeface="Sarala"/>
              </a:rPr>
              <a:t>” &lt; 0</a:t>
            </a:r>
            <a:endParaRPr dirty="0"/>
          </a:p>
          <a:p>
            <a:pPr marL="171450" marR="0" lvl="0" indent="-171450" algn="l" rtl="0">
              <a:lnSpc>
                <a:spcPct val="150000"/>
              </a:lnSpc>
              <a:spcBef>
                <a:spcPts val="0"/>
              </a:spcBef>
              <a:spcAft>
                <a:spcPts val="0"/>
              </a:spcAft>
              <a:buClr>
                <a:srgbClr val="004E99"/>
              </a:buClr>
              <a:buSzPts val="1200"/>
              <a:buFont typeface="Arial"/>
              <a:buChar char="•"/>
            </a:pPr>
            <a:r>
              <a:rPr lang="en-US" sz="1200" b="0" i="0" u="none" strike="noStrike" cap="none" dirty="0">
                <a:solidFill>
                  <a:schemeClr val="lt2"/>
                </a:solidFill>
                <a:latin typeface="Sarala"/>
                <a:ea typeface="Sarala"/>
                <a:cs typeface="Sarala"/>
                <a:sym typeface="Sarala"/>
              </a:rPr>
              <a:t>drop rows where </a:t>
            </a:r>
            <a:r>
              <a:rPr lang="en-US" sz="1200" b="1" i="0" u="none" strike="noStrike" cap="none" dirty="0">
                <a:solidFill>
                  <a:schemeClr val="lt2"/>
                </a:solidFill>
                <a:latin typeface="Sarala"/>
                <a:ea typeface="Sarala"/>
                <a:cs typeface="Sarala"/>
                <a:sym typeface="Sarala"/>
              </a:rPr>
              <a:t>“</a:t>
            </a:r>
            <a:r>
              <a:rPr lang="en-US" sz="1200" b="1" i="0" u="none" strike="noStrike" cap="none" dirty="0" err="1">
                <a:solidFill>
                  <a:schemeClr val="lt2"/>
                </a:solidFill>
                <a:latin typeface="Sarala"/>
                <a:ea typeface="Sarala"/>
                <a:cs typeface="Sarala"/>
                <a:sym typeface="Sarala"/>
              </a:rPr>
              <a:t>CustomerID</a:t>
            </a:r>
            <a:r>
              <a:rPr lang="en-US" sz="1200" b="1" i="0" u="none" strike="noStrike" cap="none" dirty="0">
                <a:solidFill>
                  <a:schemeClr val="lt2"/>
                </a:solidFill>
                <a:latin typeface="Sarala"/>
                <a:ea typeface="Sarala"/>
                <a:cs typeface="Sarala"/>
                <a:sym typeface="Sarala"/>
              </a:rPr>
              <a:t>” == null</a:t>
            </a:r>
            <a:endParaRPr dirty="0"/>
          </a:p>
          <a:p>
            <a:pPr marL="171450" marR="0" lvl="0" indent="-171450" algn="l" rtl="0">
              <a:lnSpc>
                <a:spcPct val="150000"/>
              </a:lnSpc>
              <a:spcBef>
                <a:spcPts val="0"/>
              </a:spcBef>
              <a:spcAft>
                <a:spcPts val="0"/>
              </a:spcAft>
              <a:buClr>
                <a:srgbClr val="004E99"/>
              </a:buClr>
              <a:buSzPts val="1200"/>
              <a:buFont typeface="Arial"/>
              <a:buChar char="•"/>
            </a:pPr>
            <a:r>
              <a:rPr lang="en-US" sz="1200" b="0" i="0" u="none" strike="noStrike" cap="none" dirty="0">
                <a:solidFill>
                  <a:schemeClr val="lt2"/>
                </a:solidFill>
                <a:latin typeface="Sarala"/>
                <a:ea typeface="Sarala"/>
                <a:cs typeface="Sarala"/>
                <a:sym typeface="Sarala"/>
              </a:rPr>
              <a:t>convert </a:t>
            </a:r>
            <a:r>
              <a:rPr lang="en-US" sz="1200" b="1" i="0" u="none" strike="noStrike" cap="none" dirty="0">
                <a:solidFill>
                  <a:schemeClr val="lt2"/>
                </a:solidFill>
                <a:latin typeface="Sarala"/>
                <a:ea typeface="Sarala"/>
                <a:cs typeface="Sarala"/>
                <a:sym typeface="Sarala"/>
              </a:rPr>
              <a:t>“</a:t>
            </a:r>
            <a:r>
              <a:rPr lang="en-US" sz="1200" b="1" i="0" u="none" strike="noStrike" cap="none" dirty="0" err="1">
                <a:solidFill>
                  <a:schemeClr val="lt2"/>
                </a:solidFill>
                <a:latin typeface="Sarala"/>
                <a:ea typeface="Sarala"/>
                <a:cs typeface="Sarala"/>
                <a:sym typeface="Sarala"/>
              </a:rPr>
              <a:t>InvoiceDate</a:t>
            </a:r>
            <a:r>
              <a:rPr lang="en-US" sz="1200" b="1" i="0" u="none" strike="noStrike" cap="none" dirty="0">
                <a:solidFill>
                  <a:schemeClr val="lt2"/>
                </a:solidFill>
                <a:latin typeface="Sarala"/>
                <a:ea typeface="Sarala"/>
                <a:cs typeface="Sarala"/>
                <a:sym typeface="Sarala"/>
              </a:rPr>
              <a:t>”</a:t>
            </a:r>
            <a:r>
              <a:rPr lang="en-US" sz="1200" b="0" i="0" u="none" strike="noStrike" cap="none" dirty="0">
                <a:solidFill>
                  <a:schemeClr val="lt2"/>
                </a:solidFill>
                <a:latin typeface="Sarala"/>
                <a:ea typeface="Sarala"/>
                <a:cs typeface="Sarala"/>
                <a:sym typeface="Sarala"/>
              </a:rPr>
              <a:t> data type to </a:t>
            </a:r>
            <a:r>
              <a:rPr lang="en-US" sz="1200" b="1" i="0" u="none" strike="noStrike" cap="none" dirty="0">
                <a:solidFill>
                  <a:schemeClr val="lt2"/>
                </a:solidFill>
                <a:latin typeface="Sarala"/>
                <a:ea typeface="Sarala"/>
                <a:cs typeface="Sarala"/>
                <a:sym typeface="Sarala"/>
              </a:rPr>
              <a:t>datetime</a:t>
            </a:r>
            <a:endParaRPr dirty="0"/>
          </a:p>
        </p:txBody>
      </p:sp>
      <p:sp>
        <p:nvSpPr>
          <p:cNvPr id="832" name="Google Shape;832;p8"/>
          <p:cNvSpPr/>
          <p:nvPr/>
        </p:nvSpPr>
        <p:spPr>
          <a:xfrm>
            <a:off x="4220918" y="1754572"/>
            <a:ext cx="5162607" cy="1200288"/>
          </a:xfrm>
          <a:prstGeom prst="rect">
            <a:avLst/>
          </a:prstGeom>
          <a:noFill/>
          <a:ln>
            <a:noFill/>
          </a:ln>
        </p:spPr>
        <p:txBody>
          <a:bodyPr spcFirstLastPara="1" wrap="square" lIns="91425" tIns="45700" rIns="91425" bIns="45700" anchor="t" anchorCtr="0">
            <a:spAutoFit/>
          </a:bodyPr>
          <a:lstStyle/>
          <a:p>
            <a:pPr marL="171450" marR="0" lvl="0" indent="-171450" algn="l" rtl="0">
              <a:lnSpc>
                <a:spcPct val="150000"/>
              </a:lnSpc>
              <a:spcBef>
                <a:spcPts val="0"/>
              </a:spcBef>
              <a:spcAft>
                <a:spcPts val="0"/>
              </a:spcAft>
              <a:buClr>
                <a:srgbClr val="004E98"/>
              </a:buClr>
              <a:buSzPts val="1200"/>
              <a:buFont typeface="Arial"/>
              <a:buChar char="•"/>
            </a:pPr>
            <a:r>
              <a:rPr lang="en-US" sz="1200" b="0" i="0" u="none" strike="noStrike" cap="none" dirty="0">
                <a:solidFill>
                  <a:schemeClr val="lt2"/>
                </a:solidFill>
                <a:latin typeface="Sarala"/>
                <a:ea typeface="Sarala"/>
                <a:cs typeface="Sarala"/>
                <a:sym typeface="Sarala"/>
              </a:rPr>
              <a:t>create new column </a:t>
            </a:r>
            <a:r>
              <a:rPr lang="en-US" sz="1200" b="1" i="0" u="none" strike="noStrike" cap="none" dirty="0">
                <a:solidFill>
                  <a:schemeClr val="lt2"/>
                </a:solidFill>
                <a:latin typeface="Sarala"/>
                <a:ea typeface="Sarala"/>
                <a:cs typeface="Sarala"/>
                <a:sym typeface="Sarala"/>
              </a:rPr>
              <a:t>“</a:t>
            </a:r>
            <a:r>
              <a:rPr lang="en-US" sz="1200" b="1" i="0" u="none" strike="noStrike" cap="none" dirty="0" err="1">
                <a:solidFill>
                  <a:schemeClr val="lt2"/>
                </a:solidFill>
                <a:latin typeface="Sarala"/>
                <a:ea typeface="Sarala"/>
                <a:cs typeface="Sarala"/>
                <a:sym typeface="Sarala"/>
              </a:rPr>
              <a:t>TotalAmount</a:t>
            </a:r>
            <a:r>
              <a:rPr lang="en-US" sz="1200" b="1" i="0" u="none" strike="noStrike" cap="none" dirty="0">
                <a:solidFill>
                  <a:schemeClr val="lt2"/>
                </a:solidFill>
                <a:latin typeface="Sarala"/>
                <a:ea typeface="Sarala"/>
                <a:cs typeface="Sarala"/>
                <a:sym typeface="Sarala"/>
              </a:rPr>
              <a:t>” </a:t>
            </a:r>
            <a:r>
              <a:rPr lang="en-US" sz="1200" b="0" i="0" u="none" strike="noStrike" cap="none" dirty="0">
                <a:solidFill>
                  <a:schemeClr val="lt2"/>
                </a:solidFill>
                <a:latin typeface="Sarala"/>
                <a:ea typeface="Sarala"/>
                <a:cs typeface="Sarala"/>
                <a:sym typeface="Sarala"/>
              </a:rPr>
              <a:t>= </a:t>
            </a:r>
            <a:r>
              <a:rPr lang="en-US" sz="1200" b="1" i="0" u="none" strike="noStrike" cap="none" dirty="0">
                <a:solidFill>
                  <a:schemeClr val="lt2"/>
                </a:solidFill>
                <a:latin typeface="Sarala"/>
                <a:ea typeface="Sarala"/>
                <a:cs typeface="Sarala"/>
                <a:sym typeface="Sarala"/>
              </a:rPr>
              <a:t>“Quantity” </a:t>
            </a:r>
            <a:r>
              <a:rPr lang="en-US" sz="1200" b="0" i="0" u="none" strike="noStrike" cap="none" dirty="0">
                <a:solidFill>
                  <a:schemeClr val="lt2"/>
                </a:solidFill>
                <a:latin typeface="Sarala"/>
                <a:ea typeface="Sarala"/>
                <a:cs typeface="Sarala"/>
                <a:sym typeface="Sarala"/>
              </a:rPr>
              <a:t>* </a:t>
            </a:r>
            <a:r>
              <a:rPr lang="en-US" sz="1200" b="1" i="0" u="none" strike="noStrike" cap="none" dirty="0">
                <a:solidFill>
                  <a:schemeClr val="lt2"/>
                </a:solidFill>
                <a:latin typeface="Sarala"/>
                <a:ea typeface="Sarala"/>
                <a:cs typeface="Sarala"/>
                <a:sym typeface="Sarala"/>
              </a:rPr>
              <a:t>“</a:t>
            </a:r>
            <a:r>
              <a:rPr lang="en-US" sz="1200" b="1" i="0" u="none" strike="noStrike" cap="none" dirty="0" err="1">
                <a:solidFill>
                  <a:schemeClr val="lt2"/>
                </a:solidFill>
                <a:latin typeface="Sarala"/>
                <a:ea typeface="Sarala"/>
                <a:cs typeface="Sarala"/>
                <a:sym typeface="Sarala"/>
              </a:rPr>
              <a:t>UnitPrice</a:t>
            </a:r>
            <a:r>
              <a:rPr lang="en-US" sz="1200" b="1" i="0" u="none" strike="noStrike" cap="none" dirty="0">
                <a:solidFill>
                  <a:schemeClr val="lt2"/>
                </a:solidFill>
                <a:latin typeface="Sarala"/>
                <a:ea typeface="Sarala"/>
                <a:cs typeface="Sarala"/>
                <a:sym typeface="Sarala"/>
              </a:rPr>
              <a:t>”</a:t>
            </a:r>
            <a:endParaRPr dirty="0"/>
          </a:p>
          <a:p>
            <a:pPr marL="171450" marR="0" lvl="0" indent="-171450" algn="l" rtl="0">
              <a:lnSpc>
                <a:spcPct val="150000"/>
              </a:lnSpc>
              <a:spcBef>
                <a:spcPts val="0"/>
              </a:spcBef>
              <a:spcAft>
                <a:spcPts val="0"/>
              </a:spcAft>
              <a:buClr>
                <a:srgbClr val="004E98"/>
              </a:buClr>
              <a:buSzPts val="1200"/>
              <a:buFont typeface="Arial"/>
              <a:buChar char="•"/>
            </a:pPr>
            <a:r>
              <a:rPr lang="en-US" sz="1200" b="0" i="0" u="none" strike="noStrike" cap="none" dirty="0">
                <a:solidFill>
                  <a:schemeClr val="lt2"/>
                </a:solidFill>
                <a:latin typeface="Sarala"/>
                <a:ea typeface="Sarala"/>
                <a:cs typeface="Sarala"/>
                <a:sym typeface="Sarala"/>
              </a:rPr>
              <a:t>create </a:t>
            </a:r>
            <a:r>
              <a:rPr lang="en-US" sz="1200" b="0" i="0" u="none" strike="noStrike" cap="none" dirty="0" err="1">
                <a:solidFill>
                  <a:schemeClr val="lt2"/>
                </a:solidFill>
                <a:latin typeface="Sarala"/>
                <a:ea typeface="Sarala"/>
                <a:cs typeface="Sarala"/>
                <a:sym typeface="Sarala"/>
              </a:rPr>
              <a:t>df_RFM</a:t>
            </a:r>
            <a:r>
              <a:rPr lang="en-US" sz="1200" b="0" i="0" u="none" strike="noStrike" cap="none" dirty="0">
                <a:solidFill>
                  <a:schemeClr val="lt2"/>
                </a:solidFill>
                <a:latin typeface="Sarala"/>
                <a:ea typeface="Sarala"/>
                <a:cs typeface="Sarala"/>
                <a:sym typeface="Sarala"/>
              </a:rPr>
              <a:t> with 3 columns </a:t>
            </a:r>
            <a:r>
              <a:rPr lang="en-US" sz="1200" b="1" i="0" u="none" strike="noStrike" cap="none" dirty="0">
                <a:solidFill>
                  <a:schemeClr val="lt2"/>
                </a:solidFill>
                <a:latin typeface="Sarala"/>
                <a:ea typeface="Sarala"/>
                <a:cs typeface="Sarala"/>
                <a:sym typeface="Sarala"/>
              </a:rPr>
              <a:t>Recency, Frequency, Monetary</a:t>
            </a:r>
            <a:endParaRPr dirty="0"/>
          </a:p>
          <a:p>
            <a:pPr marL="171450" lvl="0" indent="-171450">
              <a:lnSpc>
                <a:spcPct val="150000"/>
              </a:lnSpc>
              <a:buClr>
                <a:srgbClr val="004E98"/>
              </a:buClr>
              <a:buSzPts val="1200"/>
              <a:buFont typeface="Arial"/>
              <a:buChar char="•"/>
            </a:pPr>
            <a:r>
              <a:rPr lang="en-US" sz="1200" b="0" i="0" u="none" strike="noStrike" cap="none" dirty="0">
                <a:solidFill>
                  <a:schemeClr val="lt2"/>
                </a:solidFill>
                <a:latin typeface="Sarala"/>
                <a:ea typeface="Sarala"/>
                <a:cs typeface="Sarala"/>
                <a:sym typeface="Sarala"/>
              </a:rPr>
              <a:t>create new columns </a:t>
            </a:r>
            <a:r>
              <a:rPr lang="en-US" sz="1200" b="1" i="0" u="none" strike="noStrike" cap="none" dirty="0">
                <a:solidFill>
                  <a:schemeClr val="lt2"/>
                </a:solidFill>
                <a:latin typeface="Sarala"/>
                <a:ea typeface="Sarala"/>
                <a:cs typeface="Sarala"/>
                <a:sym typeface="Sarala"/>
              </a:rPr>
              <a:t>R, F, M </a:t>
            </a:r>
            <a:r>
              <a:rPr lang="en-US" sz="1200" b="1" dirty="0">
                <a:solidFill>
                  <a:schemeClr val="lt2"/>
                </a:solidFill>
                <a:latin typeface="Sarala"/>
                <a:ea typeface="Sarala"/>
                <a:cs typeface="Sarala"/>
                <a:sym typeface="Sarala"/>
              </a:rPr>
              <a:t> </a:t>
            </a:r>
            <a:r>
              <a:rPr lang="en-US" sz="1200" dirty="0">
                <a:solidFill>
                  <a:schemeClr val="lt2"/>
                </a:solidFill>
                <a:latin typeface="Sarala"/>
                <a:ea typeface="Sarala"/>
                <a:cs typeface="Sarala"/>
                <a:sym typeface="Sarala"/>
              </a:rPr>
              <a:t>and</a:t>
            </a:r>
            <a:r>
              <a:rPr lang="en-US" sz="1200" b="1" dirty="0">
                <a:solidFill>
                  <a:schemeClr val="lt2"/>
                </a:solidFill>
                <a:latin typeface="Sarala"/>
                <a:ea typeface="Sarala"/>
                <a:cs typeface="Sarala"/>
                <a:sym typeface="Sarala"/>
              </a:rPr>
              <a:t> </a:t>
            </a:r>
            <a:r>
              <a:rPr lang="en-US" sz="1200" dirty="0">
                <a:solidFill>
                  <a:schemeClr val="lt2"/>
                </a:solidFill>
                <a:latin typeface="Sarala"/>
                <a:ea typeface="Sarala"/>
                <a:cs typeface="Sarala"/>
                <a:sym typeface="Sarala"/>
              </a:rPr>
              <a:t> </a:t>
            </a:r>
            <a:r>
              <a:rPr lang="en-US" sz="1200" b="1" dirty="0" err="1">
                <a:solidFill>
                  <a:schemeClr val="lt2"/>
                </a:solidFill>
                <a:latin typeface="Sarala"/>
                <a:ea typeface="Sarala"/>
                <a:cs typeface="Sarala"/>
                <a:sym typeface="Sarala"/>
              </a:rPr>
              <a:t>RFM_Segment</a:t>
            </a:r>
            <a:r>
              <a:rPr lang="en-US" sz="1200" b="1" dirty="0">
                <a:solidFill>
                  <a:schemeClr val="lt2"/>
                </a:solidFill>
                <a:latin typeface="Sarala"/>
                <a:ea typeface="Sarala"/>
                <a:cs typeface="Sarala"/>
                <a:sym typeface="Sarala"/>
              </a:rPr>
              <a:t> </a:t>
            </a:r>
            <a:r>
              <a:rPr lang="en-US" sz="1200" b="0" i="0" u="none" strike="noStrike" cap="none" dirty="0">
                <a:solidFill>
                  <a:schemeClr val="lt2"/>
                </a:solidFill>
                <a:latin typeface="Sarala"/>
                <a:ea typeface="Sarala"/>
                <a:cs typeface="Sarala"/>
                <a:sym typeface="Sarala"/>
              </a:rPr>
              <a:t>for manual segmentation</a:t>
            </a:r>
            <a:endParaRPr dirty="0"/>
          </a:p>
        </p:txBody>
      </p:sp>
      <p:cxnSp>
        <p:nvCxnSpPr>
          <p:cNvPr id="833" name="Google Shape;833;p8"/>
          <p:cNvCxnSpPr/>
          <p:nvPr/>
        </p:nvCxnSpPr>
        <p:spPr>
          <a:xfrm>
            <a:off x="4204561" y="1835556"/>
            <a:ext cx="2879" cy="1580386"/>
          </a:xfrm>
          <a:prstGeom prst="straightConnector1">
            <a:avLst/>
          </a:prstGeom>
          <a:noFill/>
          <a:ln w="9525" cap="flat" cmpd="sng">
            <a:solidFill>
              <a:schemeClr val="dk2"/>
            </a:solidFill>
            <a:prstDash val="solid"/>
            <a:round/>
            <a:headEnd type="none" w="sm" len="sm"/>
            <a:tailEnd type="none" w="sm" len="sm"/>
          </a:ln>
        </p:spPr>
      </p:cxnSp>
      <p:sp>
        <p:nvSpPr>
          <p:cNvPr id="834" name="Google Shape;834;p8"/>
          <p:cNvSpPr txBox="1"/>
          <p:nvPr/>
        </p:nvSpPr>
        <p:spPr>
          <a:xfrm>
            <a:off x="3702565" y="1312404"/>
            <a:ext cx="2182460" cy="428131"/>
          </a:xfrm>
          <a:prstGeom prst="rect">
            <a:avLst/>
          </a:prstGeom>
          <a:noFill/>
          <a:ln>
            <a:noFill/>
          </a:ln>
        </p:spPr>
        <p:txBody>
          <a:bodyPr spcFirstLastPara="1" wrap="square" lIns="0" tIns="6700" rIns="0" bIns="0" anchor="b" anchorCtr="0">
            <a:noAutofit/>
          </a:bodyPr>
          <a:lstStyle/>
          <a:p>
            <a:pPr marL="12700" marR="0" lvl="0" indent="0" algn="ctr" rtl="0">
              <a:lnSpc>
                <a:spcPct val="100000"/>
              </a:lnSpc>
              <a:spcBef>
                <a:spcPts val="800"/>
              </a:spcBef>
              <a:spcAft>
                <a:spcPts val="0"/>
              </a:spcAft>
              <a:buClr>
                <a:srgbClr val="000000"/>
              </a:buClr>
              <a:buSzPts val="2000"/>
              <a:buFont typeface="Arial"/>
              <a:buNone/>
            </a:pPr>
            <a:r>
              <a:rPr lang="en-US" sz="2000" b="0" i="0" u="none" strike="noStrike" cap="none">
                <a:solidFill>
                  <a:schemeClr val="accent4"/>
                </a:solidFill>
                <a:latin typeface="Work Sans ExtraBold"/>
                <a:ea typeface="Work Sans ExtraBold"/>
                <a:cs typeface="Work Sans ExtraBold"/>
                <a:sym typeface="Work Sans ExtraBold"/>
              </a:rPr>
              <a:t>Prepare RFM</a:t>
            </a:r>
            <a:endParaRPr sz="2000" b="0" i="0" u="none" strike="noStrike" cap="none">
              <a:solidFill>
                <a:schemeClr val="accent4"/>
              </a:solidFill>
              <a:latin typeface="Work Sans ExtraBold"/>
              <a:ea typeface="Work Sans ExtraBold"/>
              <a:cs typeface="Work Sans ExtraBold"/>
              <a:sym typeface="Work Sans Extra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dministrative Assistants Week by Slidesgo">
  <a:themeElements>
    <a:clrScheme name="Simple Light">
      <a:dk1>
        <a:srgbClr val="FAFAFA"/>
      </a:dk1>
      <a:lt1>
        <a:srgbClr val="E99816"/>
      </a:lt1>
      <a:dk2>
        <a:srgbClr val="3A6EA5"/>
      </a:dk2>
      <a:lt2>
        <a:srgbClr val="004E98"/>
      </a:lt2>
      <a:accent1>
        <a:srgbClr val="FFE169"/>
      </a:accent1>
      <a:accent2>
        <a:srgbClr val="EDC531"/>
      </a:accent2>
      <a:accent3>
        <a:srgbClr val="0D3B66"/>
      </a:accent3>
      <a:accent4>
        <a:srgbClr val="78AFE9"/>
      </a:accent4>
      <a:accent5>
        <a:srgbClr val="EDAE49"/>
      </a:accent5>
      <a:accent6>
        <a:srgbClr val="CFD9E0"/>
      </a:accent6>
      <a:hlink>
        <a:srgbClr val="004E9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183</TotalTime>
  <Words>1714</Words>
  <Application>Microsoft Macintosh PowerPoint</Application>
  <PresentationFormat>On-screen Show (16:9)</PresentationFormat>
  <Paragraphs>313</Paragraphs>
  <Slides>50</Slides>
  <Notes>50</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50</vt:i4>
      </vt:variant>
    </vt:vector>
  </HeadingPairs>
  <TitlesOfParts>
    <vt:vector size="60" baseType="lpstr">
      <vt:lpstr>Symbol</vt:lpstr>
      <vt:lpstr>Gaegu</vt:lpstr>
      <vt:lpstr>Work Sans</vt:lpstr>
      <vt:lpstr>Poppins Medium</vt:lpstr>
      <vt:lpstr>Sarala</vt:lpstr>
      <vt:lpstr>Poppins</vt:lpstr>
      <vt:lpstr>Arial</vt:lpstr>
      <vt:lpstr>Work Sans ExtraBold</vt:lpstr>
      <vt:lpstr>Fira Sans Extra Condensed Medium</vt:lpstr>
      <vt:lpstr>Administrative Assistants Week by Slidesgo</vt:lpstr>
      <vt:lpstr>PowerPoint Presentation</vt:lpstr>
      <vt:lpstr>PowerPoint Presentation</vt:lpstr>
      <vt:lpstr>Table of Contents</vt:lpstr>
      <vt:lpstr>01 Business Objective</vt:lpstr>
      <vt:lpstr>PowerPoint Presentation</vt:lpstr>
      <vt:lpstr>CUSTOMER SEGMENTATION</vt:lpstr>
      <vt:lpstr>02 Data Acquirement</vt:lpstr>
      <vt:lpstr>EDA</vt:lpstr>
      <vt:lpstr>Data preparation steps</vt:lpstr>
      <vt:lpstr>EDA result</vt:lpstr>
      <vt:lpstr> Number of Customers</vt:lpstr>
      <vt:lpstr>PowerPoint Presentation</vt:lpstr>
      <vt:lpstr>Analyze RFM</vt:lpstr>
      <vt:lpstr>PowerPoint Presentation</vt:lpstr>
      <vt:lpstr>04  Modeling</vt:lpstr>
      <vt:lpstr>PowerPoint Presentation</vt:lpstr>
      <vt:lpstr>PowerPoint Presentation</vt:lpstr>
      <vt:lpstr>PowerPoint Presentation</vt:lpstr>
      <vt:lpstr>Inertias Score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Evaluation &amp; Report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Deployment</vt:lpstr>
      <vt:lpstr>PowerPoint Presentation</vt:lpstr>
      <vt:lpstr>Many thanks for your participation          and patience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cp:lastModifiedBy>
  <cp:revision>19</cp:revision>
  <dcterms:modified xsi:type="dcterms:W3CDTF">2022-03-25T15:20:51Z</dcterms:modified>
</cp:coreProperties>
</file>